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97" r:id="rId2"/>
    <p:sldId id="301" r:id="rId3"/>
    <p:sldId id="302" r:id="rId4"/>
    <p:sldId id="304" r:id="rId5"/>
    <p:sldId id="305" r:id="rId6"/>
    <p:sldId id="306" r:id="rId7"/>
    <p:sldId id="307" r:id="rId8"/>
    <p:sldId id="308" r:id="rId9"/>
    <p:sldId id="266" r:id="rId10"/>
    <p:sldId id="270" r:id="rId11"/>
    <p:sldId id="268" r:id="rId12"/>
    <p:sldId id="267" r:id="rId13"/>
    <p:sldId id="309" r:id="rId14"/>
    <p:sldId id="311" r:id="rId15"/>
    <p:sldId id="310" r:id="rId16"/>
    <p:sldId id="315" r:id="rId17"/>
    <p:sldId id="317" r:id="rId18"/>
    <p:sldId id="318" r:id="rId19"/>
    <p:sldId id="319" r:id="rId20"/>
    <p:sldId id="271" r:id="rId21"/>
    <p:sldId id="320" r:id="rId22"/>
    <p:sldId id="313" r:id="rId23"/>
    <p:sldId id="316" r:id="rId24"/>
    <p:sldId id="269" r:id="rId25"/>
    <p:sldId id="314" r:id="rId26"/>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66FF33"/>
    <a:srgbClr val="99FF66"/>
    <a:srgbClr val="FF0000"/>
    <a:srgbClr val="FFFF00"/>
    <a:srgbClr val="FF9966"/>
    <a:srgbClr val="77933C"/>
    <a:srgbClr val="000000"/>
    <a:srgbClr val="CC0099"/>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400" autoAdjust="0"/>
  </p:normalViewPr>
  <p:slideViewPr>
    <p:cSldViewPr>
      <p:cViewPr varScale="1">
        <p:scale>
          <a:sx n="72" d="100"/>
          <a:sy n="72" d="100"/>
        </p:scale>
        <p:origin x="-131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DCE308-D4FB-4FF2-BD2B-3AC30853FA6A}" type="datetimeFigureOut">
              <a:rPr lang="es-MX" smtClean="0"/>
              <a:pPr/>
              <a:t>29/06/2010</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D0BA9A-3BCF-4343-B975-F97282049891}" type="slidenum">
              <a:rPr lang="es-MX" smtClean="0"/>
              <a:pPr/>
              <a:t>‹Nº›</a:t>
            </a:fld>
            <a:endParaRPr lang="es-MX"/>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noFill/>
          <a:ln>
            <a:solidFill>
              <a:srgbClr val="000000"/>
            </a:solidFill>
            <a:miter lim="800000"/>
            <a:headEnd/>
            <a:tailEnd/>
          </a:ln>
        </p:spPr>
      </p:sp>
      <p:sp>
        <p:nvSpPr>
          <p:cNvPr id="57347" name="Rectangle 3"/>
          <p:cNvSpPr>
            <a:spLocks noGrp="1"/>
          </p:cNvSpPr>
          <p:nvPr>
            <p:ph type="body" idx="1"/>
          </p:nvPr>
        </p:nvSpPr>
        <p:spPr bwMode="auto">
          <a:noFill/>
        </p:spPr>
        <p:txBody>
          <a:bodyPr wrap="square" numCol="1" anchor="t" anchorCtr="0" compatLnSpc="1">
            <a:prstTxWarp prst="textNoShape">
              <a:avLst/>
            </a:prstTxWarp>
          </a:bodyPr>
          <a:lstStyle/>
          <a:p>
            <a:endParaRPr lang="es-MX"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B36D3B9F-3C27-4924-8840-78D79569E905}" type="datetimeFigureOut">
              <a:rPr lang="es-MX" smtClean="0">
                <a:solidFill>
                  <a:prstClr val="black">
                    <a:tint val="75000"/>
                  </a:prstClr>
                </a:solidFill>
              </a:rPr>
              <a:pPr/>
              <a:t>29/06/2010</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530473C-251D-4743-91BC-41C2E6699C22}" type="slidenum">
              <a:rPr lang="es-MX" smtClean="0">
                <a:solidFill>
                  <a:prstClr val="black">
                    <a:tint val="75000"/>
                  </a:prstClr>
                </a:solidFill>
              </a:rPr>
              <a:pPr/>
              <a:t>‹Nº›</a:t>
            </a:fld>
            <a:endParaRPr lang="es-MX">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36D3B9F-3C27-4924-8840-78D79569E905}" type="datetimeFigureOut">
              <a:rPr lang="es-MX" smtClean="0">
                <a:solidFill>
                  <a:prstClr val="black">
                    <a:tint val="75000"/>
                  </a:prstClr>
                </a:solidFill>
              </a:rPr>
              <a:pPr/>
              <a:t>29/06/2010</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530473C-251D-4743-91BC-41C2E6699C22}" type="slidenum">
              <a:rPr lang="es-MX" smtClean="0">
                <a:solidFill>
                  <a:prstClr val="black">
                    <a:tint val="75000"/>
                  </a:prstClr>
                </a:solidFill>
              </a:rPr>
              <a:pPr/>
              <a:t>‹Nº›</a:t>
            </a:fld>
            <a:endParaRPr lang="es-MX">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36D3B9F-3C27-4924-8840-78D79569E905}" type="datetimeFigureOut">
              <a:rPr lang="es-MX" smtClean="0">
                <a:solidFill>
                  <a:prstClr val="black">
                    <a:tint val="75000"/>
                  </a:prstClr>
                </a:solidFill>
              </a:rPr>
              <a:pPr/>
              <a:t>29/06/2010</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530473C-251D-4743-91BC-41C2E6699C22}" type="slidenum">
              <a:rPr lang="es-MX" smtClean="0">
                <a:solidFill>
                  <a:prstClr val="black">
                    <a:tint val="75000"/>
                  </a:prstClr>
                </a:solidFill>
              </a:rPr>
              <a:pPr/>
              <a:t>‹Nº›</a:t>
            </a:fld>
            <a:endParaRPr lang="es-MX">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B36D3B9F-3C27-4924-8840-78D79569E905}" type="datetimeFigureOut">
              <a:rPr lang="es-MX" smtClean="0">
                <a:solidFill>
                  <a:prstClr val="black">
                    <a:tint val="75000"/>
                  </a:prstClr>
                </a:solidFill>
              </a:rPr>
              <a:pPr/>
              <a:t>29/06/2010</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530473C-251D-4743-91BC-41C2E6699C22}" type="slidenum">
              <a:rPr lang="es-MX" smtClean="0">
                <a:solidFill>
                  <a:prstClr val="black">
                    <a:tint val="75000"/>
                  </a:prstClr>
                </a:solidFill>
              </a:rPr>
              <a:pPr/>
              <a:t>‹Nº›</a:t>
            </a:fld>
            <a:endParaRPr lang="es-MX">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36D3B9F-3C27-4924-8840-78D79569E905}" type="datetimeFigureOut">
              <a:rPr lang="es-MX" smtClean="0">
                <a:solidFill>
                  <a:prstClr val="black">
                    <a:tint val="75000"/>
                  </a:prstClr>
                </a:solidFill>
              </a:rPr>
              <a:pPr/>
              <a:t>29/06/2010</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4530473C-251D-4743-91BC-41C2E6699C22}" type="slidenum">
              <a:rPr lang="es-MX" smtClean="0">
                <a:solidFill>
                  <a:prstClr val="black">
                    <a:tint val="75000"/>
                  </a:prstClr>
                </a:solidFill>
              </a:rPr>
              <a:pPr/>
              <a:t>‹Nº›</a:t>
            </a:fld>
            <a:endParaRPr lang="es-MX">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B36D3B9F-3C27-4924-8840-78D79569E905}" type="datetimeFigureOut">
              <a:rPr lang="es-MX" smtClean="0">
                <a:solidFill>
                  <a:prstClr val="black">
                    <a:tint val="75000"/>
                  </a:prstClr>
                </a:solidFill>
              </a:rPr>
              <a:pPr/>
              <a:t>29/06/2010</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4530473C-251D-4743-91BC-41C2E6699C22}" type="slidenum">
              <a:rPr lang="es-MX" smtClean="0">
                <a:solidFill>
                  <a:prstClr val="black">
                    <a:tint val="75000"/>
                  </a:prstClr>
                </a:solidFill>
              </a:rPr>
              <a:pPr/>
              <a:t>‹Nº›</a:t>
            </a:fld>
            <a:endParaRPr lang="es-MX">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B36D3B9F-3C27-4924-8840-78D79569E905}" type="datetimeFigureOut">
              <a:rPr lang="es-MX" smtClean="0">
                <a:solidFill>
                  <a:prstClr val="black">
                    <a:tint val="75000"/>
                  </a:prstClr>
                </a:solidFill>
              </a:rPr>
              <a:pPr/>
              <a:t>29/06/2010</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4530473C-251D-4743-91BC-41C2E6699C22}" type="slidenum">
              <a:rPr lang="es-MX" smtClean="0">
                <a:solidFill>
                  <a:prstClr val="black">
                    <a:tint val="75000"/>
                  </a:prstClr>
                </a:solidFill>
              </a:rPr>
              <a:pPr/>
              <a:t>‹Nº›</a:t>
            </a:fld>
            <a:endParaRPr lang="es-MX">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B36D3B9F-3C27-4924-8840-78D79569E905}" type="datetimeFigureOut">
              <a:rPr lang="es-MX" smtClean="0">
                <a:solidFill>
                  <a:prstClr val="black">
                    <a:tint val="75000"/>
                  </a:prstClr>
                </a:solidFill>
              </a:rPr>
              <a:pPr/>
              <a:t>29/06/2010</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4530473C-251D-4743-91BC-41C2E6699C22}" type="slidenum">
              <a:rPr lang="es-MX" smtClean="0">
                <a:solidFill>
                  <a:prstClr val="black">
                    <a:tint val="75000"/>
                  </a:prstClr>
                </a:solidFill>
              </a:rPr>
              <a:pPr/>
              <a:t>‹Nº›</a:t>
            </a:fld>
            <a:endParaRPr lang="es-MX">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36D3B9F-3C27-4924-8840-78D79569E905}" type="datetimeFigureOut">
              <a:rPr lang="es-MX" smtClean="0">
                <a:solidFill>
                  <a:prstClr val="black">
                    <a:tint val="75000"/>
                  </a:prstClr>
                </a:solidFill>
              </a:rPr>
              <a:pPr/>
              <a:t>29/06/2010</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4530473C-251D-4743-91BC-41C2E6699C22}" type="slidenum">
              <a:rPr lang="es-MX" smtClean="0">
                <a:solidFill>
                  <a:prstClr val="black">
                    <a:tint val="75000"/>
                  </a:prstClr>
                </a:solidFill>
              </a:rPr>
              <a:pPr/>
              <a:t>‹Nº›</a:t>
            </a:fld>
            <a:endParaRPr lang="es-MX">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36D3B9F-3C27-4924-8840-78D79569E905}" type="datetimeFigureOut">
              <a:rPr lang="es-MX" smtClean="0">
                <a:solidFill>
                  <a:prstClr val="black">
                    <a:tint val="75000"/>
                  </a:prstClr>
                </a:solidFill>
              </a:rPr>
              <a:pPr/>
              <a:t>29/06/2010</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4530473C-251D-4743-91BC-41C2E6699C22}" type="slidenum">
              <a:rPr lang="es-MX" smtClean="0">
                <a:solidFill>
                  <a:prstClr val="black">
                    <a:tint val="75000"/>
                  </a:prstClr>
                </a:solidFill>
              </a:rPr>
              <a:pPr/>
              <a:t>‹Nº›</a:t>
            </a:fld>
            <a:endParaRPr lang="es-MX">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36D3B9F-3C27-4924-8840-78D79569E905}" type="datetimeFigureOut">
              <a:rPr lang="es-MX" smtClean="0">
                <a:solidFill>
                  <a:prstClr val="black">
                    <a:tint val="75000"/>
                  </a:prstClr>
                </a:solidFill>
              </a:rPr>
              <a:pPr/>
              <a:t>29/06/2010</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4530473C-251D-4743-91BC-41C2E6699C22}" type="slidenum">
              <a:rPr lang="es-MX" smtClean="0">
                <a:solidFill>
                  <a:prstClr val="black">
                    <a:tint val="75000"/>
                  </a:prstClr>
                </a:solidFill>
              </a:rPr>
              <a:pPr/>
              <a:t>‹Nº›</a:t>
            </a:fld>
            <a:endParaRPr lang="es-MX">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D3B9F-3C27-4924-8840-78D79569E905}" type="datetimeFigureOut">
              <a:rPr lang="es-MX" smtClean="0">
                <a:solidFill>
                  <a:prstClr val="black">
                    <a:tint val="75000"/>
                  </a:prstClr>
                </a:solidFill>
              </a:rPr>
              <a:pPr/>
              <a:t>29/06/2010</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0473C-251D-4743-91BC-41C2E6699C22}" type="slidenum">
              <a:rPr lang="es-MX" smtClean="0">
                <a:solidFill>
                  <a:prstClr val="black">
                    <a:tint val="75000"/>
                  </a:prstClr>
                </a:solidFill>
              </a:rPr>
              <a:pPr/>
              <a:t>‹Nº›</a:t>
            </a:fld>
            <a:endParaRPr lang="es-MX">
              <a:solidFill>
                <a:prstClr val="black">
                  <a:tint val="75000"/>
                </a:prstClr>
              </a:solidFill>
            </a:endParaRPr>
          </a:p>
        </p:txBody>
      </p:sp>
      <p:pic>
        <p:nvPicPr>
          <p:cNvPr id="7" name="6 Imagen" descr="Presentación Turismo02.jpg"/>
          <p:cNvPicPr>
            <a:picLocks noChangeAspect="1"/>
          </p:cNvPicPr>
          <p:nvPr userDrawn="1"/>
        </p:nvPicPr>
        <p:blipFill>
          <a:blip r:embed="rId13" cstate="print"/>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0.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37.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video%20texcal%20ok.avi" TargetMode="External"/><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hyperlink" Target="texcal-crecimiento-3.pptx" TargetMode="Externa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hyperlink" Target="video%202.avi" TargetMode="External"/><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hyperlink" Target="mailto:ssduv_morelos@hotmail.co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Presentación vialidades 2010 ok.jpg"/>
          <p:cNvPicPr>
            <a:picLocks noChangeAspect="1"/>
          </p:cNvPicPr>
          <p:nvPr/>
        </p:nvPicPr>
        <p:blipFill>
          <a:blip r:embed="rId2" cstate="print"/>
          <a:stretch>
            <a:fillRect/>
          </a:stretch>
        </p:blipFill>
        <p:spPr>
          <a:xfrm>
            <a:off x="0" y="1524"/>
            <a:ext cx="9144000" cy="685495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5" descr="C:\DI-1-2009\Proyectos viales\JPEG\Vialidades-3.jpg"/>
          <p:cNvPicPr>
            <a:picLocks noChangeAspect="1" noChangeArrowheads="1"/>
          </p:cNvPicPr>
          <p:nvPr/>
        </p:nvPicPr>
        <p:blipFill>
          <a:blip r:embed="rId2" cstate="print"/>
          <a:srcRect/>
          <a:stretch>
            <a:fillRect/>
          </a:stretch>
        </p:blipFill>
        <p:spPr bwMode="auto">
          <a:xfrm>
            <a:off x="2051720" y="0"/>
            <a:ext cx="4457533" cy="6858000"/>
          </a:xfrm>
          <a:prstGeom prst="rect">
            <a:avLst/>
          </a:prstGeom>
          <a:noFill/>
        </p:spPr>
      </p:pic>
      <p:grpSp>
        <p:nvGrpSpPr>
          <p:cNvPr id="32" name="31 Grupo"/>
          <p:cNvGrpSpPr/>
          <p:nvPr/>
        </p:nvGrpSpPr>
        <p:grpSpPr>
          <a:xfrm>
            <a:off x="3426126" y="140970"/>
            <a:ext cx="1863090" cy="6583680"/>
            <a:chOff x="5783580" y="140970"/>
            <a:chExt cx="1863090" cy="6583680"/>
          </a:xfrm>
        </p:grpSpPr>
        <p:sp>
          <p:nvSpPr>
            <p:cNvPr id="33" name="32 Forma libre"/>
            <p:cNvSpPr/>
            <p:nvPr/>
          </p:nvSpPr>
          <p:spPr>
            <a:xfrm>
              <a:off x="5783580" y="3429000"/>
              <a:ext cx="1249680" cy="3295650"/>
            </a:xfrm>
            <a:custGeom>
              <a:avLst/>
              <a:gdLst>
                <a:gd name="connsiteX0" fmla="*/ 0 w 1992630"/>
                <a:gd name="connsiteY0" fmla="*/ 3295650 h 3295650"/>
                <a:gd name="connsiteX1" fmla="*/ 163830 w 1992630"/>
                <a:gd name="connsiteY1" fmla="*/ 3036570 h 3295650"/>
                <a:gd name="connsiteX2" fmla="*/ 266700 w 1992630"/>
                <a:gd name="connsiteY2" fmla="*/ 2872740 h 3295650"/>
                <a:gd name="connsiteX3" fmla="*/ 308610 w 1992630"/>
                <a:gd name="connsiteY3" fmla="*/ 2807970 h 3295650"/>
                <a:gd name="connsiteX4" fmla="*/ 392430 w 1992630"/>
                <a:gd name="connsiteY4" fmla="*/ 2754630 h 3295650"/>
                <a:gd name="connsiteX5" fmla="*/ 445770 w 1992630"/>
                <a:gd name="connsiteY5" fmla="*/ 2720340 h 3295650"/>
                <a:gd name="connsiteX6" fmla="*/ 521970 w 1992630"/>
                <a:gd name="connsiteY6" fmla="*/ 2529840 h 3295650"/>
                <a:gd name="connsiteX7" fmla="*/ 613410 w 1992630"/>
                <a:gd name="connsiteY7" fmla="*/ 2354580 h 3295650"/>
                <a:gd name="connsiteX8" fmla="*/ 659130 w 1992630"/>
                <a:gd name="connsiteY8" fmla="*/ 2259330 h 3295650"/>
                <a:gd name="connsiteX9" fmla="*/ 689610 w 1992630"/>
                <a:gd name="connsiteY9" fmla="*/ 2175510 h 3295650"/>
                <a:gd name="connsiteX10" fmla="*/ 937260 w 1992630"/>
                <a:gd name="connsiteY10" fmla="*/ 1946910 h 3295650"/>
                <a:gd name="connsiteX11" fmla="*/ 982980 w 1992630"/>
                <a:gd name="connsiteY11" fmla="*/ 1866900 h 3295650"/>
                <a:gd name="connsiteX12" fmla="*/ 1131570 w 1992630"/>
                <a:gd name="connsiteY12" fmla="*/ 1592580 h 3295650"/>
                <a:gd name="connsiteX13" fmla="*/ 1146810 w 1992630"/>
                <a:gd name="connsiteY13" fmla="*/ 1508760 h 3295650"/>
                <a:gd name="connsiteX14" fmla="*/ 1200150 w 1992630"/>
                <a:gd name="connsiteY14" fmla="*/ 899160 h 3295650"/>
                <a:gd name="connsiteX15" fmla="*/ 1249680 w 1992630"/>
                <a:gd name="connsiteY15" fmla="*/ 308610 h 3295650"/>
                <a:gd name="connsiteX16" fmla="*/ 1242060 w 1992630"/>
                <a:gd name="connsiteY16" fmla="*/ 209550 h 3295650"/>
                <a:gd name="connsiteX17" fmla="*/ 1188720 w 1992630"/>
                <a:gd name="connsiteY17" fmla="*/ 0 h 3295650"/>
                <a:gd name="connsiteX18" fmla="*/ 1402080 w 1992630"/>
                <a:gd name="connsiteY18" fmla="*/ 571500 h 3295650"/>
                <a:gd name="connsiteX19" fmla="*/ 1992630 w 1992630"/>
                <a:gd name="connsiteY19" fmla="*/ 346710 h 3295650"/>
                <a:gd name="connsiteX0" fmla="*/ 0 w 2003130"/>
                <a:gd name="connsiteY0" fmla="*/ 3295650 h 3295650"/>
                <a:gd name="connsiteX1" fmla="*/ 163830 w 2003130"/>
                <a:gd name="connsiteY1" fmla="*/ 3036570 h 3295650"/>
                <a:gd name="connsiteX2" fmla="*/ 266700 w 2003130"/>
                <a:gd name="connsiteY2" fmla="*/ 2872740 h 3295650"/>
                <a:gd name="connsiteX3" fmla="*/ 308610 w 2003130"/>
                <a:gd name="connsiteY3" fmla="*/ 2807970 h 3295650"/>
                <a:gd name="connsiteX4" fmla="*/ 392430 w 2003130"/>
                <a:gd name="connsiteY4" fmla="*/ 2754630 h 3295650"/>
                <a:gd name="connsiteX5" fmla="*/ 445770 w 2003130"/>
                <a:gd name="connsiteY5" fmla="*/ 2720340 h 3295650"/>
                <a:gd name="connsiteX6" fmla="*/ 521970 w 2003130"/>
                <a:gd name="connsiteY6" fmla="*/ 2529840 h 3295650"/>
                <a:gd name="connsiteX7" fmla="*/ 613410 w 2003130"/>
                <a:gd name="connsiteY7" fmla="*/ 2354580 h 3295650"/>
                <a:gd name="connsiteX8" fmla="*/ 659130 w 2003130"/>
                <a:gd name="connsiteY8" fmla="*/ 2259330 h 3295650"/>
                <a:gd name="connsiteX9" fmla="*/ 689610 w 2003130"/>
                <a:gd name="connsiteY9" fmla="*/ 2175510 h 3295650"/>
                <a:gd name="connsiteX10" fmla="*/ 937260 w 2003130"/>
                <a:gd name="connsiteY10" fmla="*/ 1946910 h 3295650"/>
                <a:gd name="connsiteX11" fmla="*/ 982980 w 2003130"/>
                <a:gd name="connsiteY11" fmla="*/ 1866900 h 3295650"/>
                <a:gd name="connsiteX12" fmla="*/ 1131570 w 2003130"/>
                <a:gd name="connsiteY12" fmla="*/ 1592580 h 3295650"/>
                <a:gd name="connsiteX13" fmla="*/ 1146810 w 2003130"/>
                <a:gd name="connsiteY13" fmla="*/ 1508760 h 3295650"/>
                <a:gd name="connsiteX14" fmla="*/ 1200150 w 2003130"/>
                <a:gd name="connsiteY14" fmla="*/ 899160 h 3295650"/>
                <a:gd name="connsiteX15" fmla="*/ 1249680 w 2003130"/>
                <a:gd name="connsiteY15" fmla="*/ 308610 h 3295650"/>
                <a:gd name="connsiteX16" fmla="*/ 1242060 w 2003130"/>
                <a:gd name="connsiteY16" fmla="*/ 209550 h 3295650"/>
                <a:gd name="connsiteX17" fmla="*/ 1188720 w 2003130"/>
                <a:gd name="connsiteY17" fmla="*/ 0 h 3295650"/>
                <a:gd name="connsiteX18" fmla="*/ 1402080 w 2003130"/>
                <a:gd name="connsiteY18" fmla="*/ 571500 h 3295650"/>
                <a:gd name="connsiteX19" fmla="*/ 2003130 w 2003130"/>
                <a:gd name="connsiteY19" fmla="*/ 357190 h 3295650"/>
                <a:gd name="connsiteX0" fmla="*/ 0 w 1402080"/>
                <a:gd name="connsiteY0" fmla="*/ 3295650 h 3295650"/>
                <a:gd name="connsiteX1" fmla="*/ 163830 w 1402080"/>
                <a:gd name="connsiteY1" fmla="*/ 3036570 h 3295650"/>
                <a:gd name="connsiteX2" fmla="*/ 266700 w 1402080"/>
                <a:gd name="connsiteY2" fmla="*/ 2872740 h 3295650"/>
                <a:gd name="connsiteX3" fmla="*/ 308610 w 1402080"/>
                <a:gd name="connsiteY3" fmla="*/ 2807970 h 3295650"/>
                <a:gd name="connsiteX4" fmla="*/ 392430 w 1402080"/>
                <a:gd name="connsiteY4" fmla="*/ 2754630 h 3295650"/>
                <a:gd name="connsiteX5" fmla="*/ 445770 w 1402080"/>
                <a:gd name="connsiteY5" fmla="*/ 2720340 h 3295650"/>
                <a:gd name="connsiteX6" fmla="*/ 521970 w 1402080"/>
                <a:gd name="connsiteY6" fmla="*/ 2529840 h 3295650"/>
                <a:gd name="connsiteX7" fmla="*/ 613410 w 1402080"/>
                <a:gd name="connsiteY7" fmla="*/ 2354580 h 3295650"/>
                <a:gd name="connsiteX8" fmla="*/ 659130 w 1402080"/>
                <a:gd name="connsiteY8" fmla="*/ 2259330 h 3295650"/>
                <a:gd name="connsiteX9" fmla="*/ 689610 w 1402080"/>
                <a:gd name="connsiteY9" fmla="*/ 2175510 h 3295650"/>
                <a:gd name="connsiteX10" fmla="*/ 937260 w 1402080"/>
                <a:gd name="connsiteY10" fmla="*/ 1946910 h 3295650"/>
                <a:gd name="connsiteX11" fmla="*/ 982980 w 1402080"/>
                <a:gd name="connsiteY11" fmla="*/ 1866900 h 3295650"/>
                <a:gd name="connsiteX12" fmla="*/ 1131570 w 1402080"/>
                <a:gd name="connsiteY12" fmla="*/ 1592580 h 3295650"/>
                <a:gd name="connsiteX13" fmla="*/ 1146810 w 1402080"/>
                <a:gd name="connsiteY13" fmla="*/ 1508760 h 3295650"/>
                <a:gd name="connsiteX14" fmla="*/ 1200150 w 1402080"/>
                <a:gd name="connsiteY14" fmla="*/ 899160 h 3295650"/>
                <a:gd name="connsiteX15" fmla="*/ 1249680 w 1402080"/>
                <a:gd name="connsiteY15" fmla="*/ 308610 h 3295650"/>
                <a:gd name="connsiteX16" fmla="*/ 1242060 w 1402080"/>
                <a:gd name="connsiteY16" fmla="*/ 209550 h 3295650"/>
                <a:gd name="connsiteX17" fmla="*/ 1188720 w 1402080"/>
                <a:gd name="connsiteY17" fmla="*/ 0 h 3295650"/>
                <a:gd name="connsiteX18" fmla="*/ 1402080 w 1402080"/>
                <a:gd name="connsiteY18" fmla="*/ 571500 h 3295650"/>
                <a:gd name="connsiteX0" fmla="*/ 0 w 1249680"/>
                <a:gd name="connsiteY0" fmla="*/ 3295650 h 3295650"/>
                <a:gd name="connsiteX1" fmla="*/ 163830 w 1249680"/>
                <a:gd name="connsiteY1" fmla="*/ 3036570 h 3295650"/>
                <a:gd name="connsiteX2" fmla="*/ 266700 w 1249680"/>
                <a:gd name="connsiteY2" fmla="*/ 2872740 h 3295650"/>
                <a:gd name="connsiteX3" fmla="*/ 308610 w 1249680"/>
                <a:gd name="connsiteY3" fmla="*/ 2807970 h 3295650"/>
                <a:gd name="connsiteX4" fmla="*/ 392430 w 1249680"/>
                <a:gd name="connsiteY4" fmla="*/ 2754630 h 3295650"/>
                <a:gd name="connsiteX5" fmla="*/ 445770 w 1249680"/>
                <a:gd name="connsiteY5" fmla="*/ 2720340 h 3295650"/>
                <a:gd name="connsiteX6" fmla="*/ 521970 w 1249680"/>
                <a:gd name="connsiteY6" fmla="*/ 2529840 h 3295650"/>
                <a:gd name="connsiteX7" fmla="*/ 613410 w 1249680"/>
                <a:gd name="connsiteY7" fmla="*/ 2354580 h 3295650"/>
                <a:gd name="connsiteX8" fmla="*/ 659130 w 1249680"/>
                <a:gd name="connsiteY8" fmla="*/ 2259330 h 3295650"/>
                <a:gd name="connsiteX9" fmla="*/ 689610 w 1249680"/>
                <a:gd name="connsiteY9" fmla="*/ 2175510 h 3295650"/>
                <a:gd name="connsiteX10" fmla="*/ 937260 w 1249680"/>
                <a:gd name="connsiteY10" fmla="*/ 1946910 h 3295650"/>
                <a:gd name="connsiteX11" fmla="*/ 982980 w 1249680"/>
                <a:gd name="connsiteY11" fmla="*/ 1866900 h 3295650"/>
                <a:gd name="connsiteX12" fmla="*/ 1131570 w 1249680"/>
                <a:gd name="connsiteY12" fmla="*/ 1592580 h 3295650"/>
                <a:gd name="connsiteX13" fmla="*/ 1146810 w 1249680"/>
                <a:gd name="connsiteY13" fmla="*/ 1508760 h 3295650"/>
                <a:gd name="connsiteX14" fmla="*/ 1200150 w 1249680"/>
                <a:gd name="connsiteY14" fmla="*/ 899160 h 3295650"/>
                <a:gd name="connsiteX15" fmla="*/ 1249680 w 1249680"/>
                <a:gd name="connsiteY15" fmla="*/ 308610 h 3295650"/>
                <a:gd name="connsiteX16" fmla="*/ 1242060 w 1249680"/>
                <a:gd name="connsiteY16" fmla="*/ 209550 h 3295650"/>
                <a:gd name="connsiteX17" fmla="*/ 1188720 w 1249680"/>
                <a:gd name="connsiteY17" fmla="*/ 0 h 329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680" h="3295650">
                  <a:moveTo>
                    <a:pt x="0" y="3295650"/>
                  </a:moveTo>
                  <a:lnTo>
                    <a:pt x="163830" y="3036570"/>
                  </a:lnTo>
                  <a:lnTo>
                    <a:pt x="266700" y="2872740"/>
                  </a:lnTo>
                  <a:lnTo>
                    <a:pt x="308610" y="2807970"/>
                  </a:lnTo>
                  <a:lnTo>
                    <a:pt x="392430" y="2754630"/>
                  </a:lnTo>
                  <a:lnTo>
                    <a:pt x="445770" y="2720340"/>
                  </a:lnTo>
                  <a:lnTo>
                    <a:pt x="521970" y="2529840"/>
                  </a:lnTo>
                  <a:lnTo>
                    <a:pt x="613410" y="2354580"/>
                  </a:lnTo>
                  <a:lnTo>
                    <a:pt x="659130" y="2259330"/>
                  </a:lnTo>
                  <a:lnTo>
                    <a:pt x="689610" y="2175510"/>
                  </a:lnTo>
                  <a:lnTo>
                    <a:pt x="937260" y="1946910"/>
                  </a:lnTo>
                  <a:lnTo>
                    <a:pt x="982980" y="1866900"/>
                  </a:lnTo>
                  <a:lnTo>
                    <a:pt x="1131570" y="1592580"/>
                  </a:lnTo>
                  <a:lnTo>
                    <a:pt x="1146810" y="1508760"/>
                  </a:lnTo>
                  <a:lnTo>
                    <a:pt x="1200150" y="899160"/>
                  </a:lnTo>
                  <a:lnTo>
                    <a:pt x="1249680" y="308610"/>
                  </a:lnTo>
                  <a:lnTo>
                    <a:pt x="1242060" y="209550"/>
                  </a:lnTo>
                  <a:lnTo>
                    <a:pt x="1188720" y="0"/>
                  </a:lnTo>
                </a:path>
              </a:pathLst>
            </a:cu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4" name="33 Forma libre"/>
            <p:cNvSpPr/>
            <p:nvPr/>
          </p:nvSpPr>
          <p:spPr>
            <a:xfrm>
              <a:off x="6564630" y="140970"/>
              <a:ext cx="1082040" cy="3284220"/>
            </a:xfrm>
            <a:custGeom>
              <a:avLst/>
              <a:gdLst>
                <a:gd name="connsiteX0" fmla="*/ 411480 w 1082040"/>
                <a:gd name="connsiteY0" fmla="*/ 3284220 h 3284220"/>
                <a:gd name="connsiteX1" fmla="*/ 392430 w 1082040"/>
                <a:gd name="connsiteY1" fmla="*/ 3234690 h 3284220"/>
                <a:gd name="connsiteX2" fmla="*/ 396240 w 1082040"/>
                <a:gd name="connsiteY2" fmla="*/ 3143250 h 3284220"/>
                <a:gd name="connsiteX3" fmla="*/ 392430 w 1082040"/>
                <a:gd name="connsiteY3" fmla="*/ 3048000 h 3284220"/>
                <a:gd name="connsiteX4" fmla="*/ 381000 w 1082040"/>
                <a:gd name="connsiteY4" fmla="*/ 2990850 h 3284220"/>
                <a:gd name="connsiteX5" fmla="*/ 327660 w 1082040"/>
                <a:gd name="connsiteY5" fmla="*/ 2952750 h 3284220"/>
                <a:gd name="connsiteX6" fmla="*/ 304800 w 1082040"/>
                <a:gd name="connsiteY6" fmla="*/ 2922270 h 3284220"/>
                <a:gd name="connsiteX7" fmla="*/ 297180 w 1082040"/>
                <a:gd name="connsiteY7" fmla="*/ 2880360 h 3284220"/>
                <a:gd name="connsiteX8" fmla="*/ 293370 w 1082040"/>
                <a:gd name="connsiteY8" fmla="*/ 2830830 h 3284220"/>
                <a:gd name="connsiteX9" fmla="*/ 281940 w 1082040"/>
                <a:gd name="connsiteY9" fmla="*/ 2800350 h 3284220"/>
                <a:gd name="connsiteX10" fmla="*/ 243840 w 1082040"/>
                <a:gd name="connsiteY10" fmla="*/ 2735580 h 3284220"/>
                <a:gd name="connsiteX11" fmla="*/ 224790 w 1082040"/>
                <a:gd name="connsiteY11" fmla="*/ 2667000 h 3284220"/>
                <a:gd name="connsiteX12" fmla="*/ 217170 w 1082040"/>
                <a:gd name="connsiteY12" fmla="*/ 2621280 h 3284220"/>
                <a:gd name="connsiteX13" fmla="*/ 209550 w 1082040"/>
                <a:gd name="connsiteY13" fmla="*/ 2571750 h 3284220"/>
                <a:gd name="connsiteX14" fmla="*/ 217170 w 1082040"/>
                <a:gd name="connsiteY14" fmla="*/ 2510790 h 3284220"/>
                <a:gd name="connsiteX15" fmla="*/ 247650 w 1082040"/>
                <a:gd name="connsiteY15" fmla="*/ 2472690 h 3284220"/>
                <a:gd name="connsiteX16" fmla="*/ 266700 w 1082040"/>
                <a:gd name="connsiteY16" fmla="*/ 2426970 h 3284220"/>
                <a:gd name="connsiteX17" fmla="*/ 274320 w 1082040"/>
                <a:gd name="connsiteY17" fmla="*/ 2377440 h 3284220"/>
                <a:gd name="connsiteX18" fmla="*/ 274320 w 1082040"/>
                <a:gd name="connsiteY18" fmla="*/ 2316480 h 3284220"/>
                <a:gd name="connsiteX19" fmla="*/ 342900 w 1082040"/>
                <a:gd name="connsiteY19" fmla="*/ 2244090 h 3284220"/>
                <a:gd name="connsiteX20" fmla="*/ 373380 w 1082040"/>
                <a:gd name="connsiteY20" fmla="*/ 2228850 h 3284220"/>
                <a:gd name="connsiteX21" fmla="*/ 445770 w 1082040"/>
                <a:gd name="connsiteY21" fmla="*/ 2205990 h 3284220"/>
                <a:gd name="connsiteX22" fmla="*/ 499110 w 1082040"/>
                <a:gd name="connsiteY22" fmla="*/ 2171700 h 3284220"/>
                <a:gd name="connsiteX23" fmla="*/ 544830 w 1082040"/>
                <a:gd name="connsiteY23" fmla="*/ 2110740 h 3284220"/>
                <a:gd name="connsiteX24" fmla="*/ 662940 w 1082040"/>
                <a:gd name="connsiteY24" fmla="*/ 2011680 h 3284220"/>
                <a:gd name="connsiteX25" fmla="*/ 674370 w 1082040"/>
                <a:gd name="connsiteY25" fmla="*/ 1988820 h 3284220"/>
                <a:gd name="connsiteX26" fmla="*/ 681990 w 1082040"/>
                <a:gd name="connsiteY26" fmla="*/ 1950720 h 3284220"/>
                <a:gd name="connsiteX27" fmla="*/ 723900 w 1082040"/>
                <a:gd name="connsiteY27" fmla="*/ 1874520 h 3284220"/>
                <a:gd name="connsiteX28" fmla="*/ 773430 w 1082040"/>
                <a:gd name="connsiteY28" fmla="*/ 1760220 h 3284220"/>
                <a:gd name="connsiteX29" fmla="*/ 765810 w 1082040"/>
                <a:gd name="connsiteY29" fmla="*/ 1725930 h 3284220"/>
                <a:gd name="connsiteX30" fmla="*/ 762000 w 1082040"/>
                <a:gd name="connsiteY30" fmla="*/ 1691640 h 3284220"/>
                <a:gd name="connsiteX31" fmla="*/ 796290 w 1082040"/>
                <a:gd name="connsiteY31" fmla="*/ 1596390 h 3284220"/>
                <a:gd name="connsiteX32" fmla="*/ 815340 w 1082040"/>
                <a:gd name="connsiteY32" fmla="*/ 1539240 h 3284220"/>
                <a:gd name="connsiteX33" fmla="*/ 842010 w 1082040"/>
                <a:gd name="connsiteY33" fmla="*/ 1512570 h 3284220"/>
                <a:gd name="connsiteX34" fmla="*/ 952500 w 1082040"/>
                <a:gd name="connsiteY34" fmla="*/ 1447800 h 3284220"/>
                <a:gd name="connsiteX35" fmla="*/ 1032510 w 1082040"/>
                <a:gd name="connsiteY35" fmla="*/ 1402080 h 3284220"/>
                <a:gd name="connsiteX36" fmla="*/ 1036320 w 1082040"/>
                <a:gd name="connsiteY36" fmla="*/ 1344930 h 3284220"/>
                <a:gd name="connsiteX37" fmla="*/ 1036320 w 1082040"/>
                <a:gd name="connsiteY37" fmla="*/ 1287780 h 3284220"/>
                <a:gd name="connsiteX38" fmla="*/ 1066800 w 1082040"/>
                <a:gd name="connsiteY38" fmla="*/ 1261110 h 3284220"/>
                <a:gd name="connsiteX39" fmla="*/ 1082040 w 1082040"/>
                <a:gd name="connsiteY39" fmla="*/ 1219200 h 3284220"/>
                <a:gd name="connsiteX40" fmla="*/ 1066800 w 1082040"/>
                <a:gd name="connsiteY40" fmla="*/ 1181100 h 3284220"/>
                <a:gd name="connsiteX41" fmla="*/ 1024890 w 1082040"/>
                <a:gd name="connsiteY41" fmla="*/ 1120140 h 3284220"/>
                <a:gd name="connsiteX42" fmla="*/ 982980 w 1082040"/>
                <a:gd name="connsiteY42" fmla="*/ 1078230 h 3284220"/>
                <a:gd name="connsiteX43" fmla="*/ 906780 w 1082040"/>
                <a:gd name="connsiteY43" fmla="*/ 1066800 h 3284220"/>
                <a:gd name="connsiteX44" fmla="*/ 857250 w 1082040"/>
                <a:gd name="connsiteY44" fmla="*/ 1055370 h 3284220"/>
                <a:gd name="connsiteX45" fmla="*/ 762000 w 1082040"/>
                <a:gd name="connsiteY45" fmla="*/ 1005840 h 3284220"/>
                <a:gd name="connsiteX46" fmla="*/ 723900 w 1082040"/>
                <a:gd name="connsiteY46" fmla="*/ 986790 h 3284220"/>
                <a:gd name="connsiteX47" fmla="*/ 685800 w 1082040"/>
                <a:gd name="connsiteY47" fmla="*/ 967740 h 3284220"/>
                <a:gd name="connsiteX48" fmla="*/ 525780 w 1082040"/>
                <a:gd name="connsiteY48" fmla="*/ 937260 h 3284220"/>
                <a:gd name="connsiteX49" fmla="*/ 472440 w 1082040"/>
                <a:gd name="connsiteY49" fmla="*/ 933450 h 3284220"/>
                <a:gd name="connsiteX50" fmla="*/ 441960 w 1082040"/>
                <a:gd name="connsiteY50" fmla="*/ 933450 h 3284220"/>
                <a:gd name="connsiteX51" fmla="*/ 419100 w 1082040"/>
                <a:gd name="connsiteY51" fmla="*/ 963930 h 3284220"/>
                <a:gd name="connsiteX52" fmla="*/ 392430 w 1082040"/>
                <a:gd name="connsiteY52" fmla="*/ 990600 h 3284220"/>
                <a:gd name="connsiteX53" fmla="*/ 354330 w 1082040"/>
                <a:gd name="connsiteY53" fmla="*/ 994410 h 3284220"/>
                <a:gd name="connsiteX54" fmla="*/ 278130 w 1082040"/>
                <a:gd name="connsiteY54" fmla="*/ 952500 h 3284220"/>
                <a:gd name="connsiteX55" fmla="*/ 171450 w 1082040"/>
                <a:gd name="connsiteY55" fmla="*/ 887730 h 3284220"/>
                <a:gd name="connsiteX56" fmla="*/ 129540 w 1082040"/>
                <a:gd name="connsiteY56" fmla="*/ 868680 h 3284220"/>
                <a:gd name="connsiteX57" fmla="*/ 87630 w 1082040"/>
                <a:gd name="connsiteY57" fmla="*/ 800100 h 3284220"/>
                <a:gd name="connsiteX58" fmla="*/ 87630 w 1082040"/>
                <a:gd name="connsiteY58" fmla="*/ 800100 h 3284220"/>
                <a:gd name="connsiteX59" fmla="*/ 64770 w 1082040"/>
                <a:gd name="connsiteY59" fmla="*/ 746760 h 3284220"/>
                <a:gd name="connsiteX60" fmla="*/ 3810 w 1082040"/>
                <a:gd name="connsiteY60" fmla="*/ 712470 h 3284220"/>
                <a:gd name="connsiteX61" fmla="*/ 3810 w 1082040"/>
                <a:gd name="connsiteY61" fmla="*/ 712470 h 3284220"/>
                <a:gd name="connsiteX62" fmla="*/ 0 w 1082040"/>
                <a:gd name="connsiteY62" fmla="*/ 670560 h 3284220"/>
                <a:gd name="connsiteX63" fmla="*/ 22860 w 1082040"/>
                <a:gd name="connsiteY63" fmla="*/ 636270 h 3284220"/>
                <a:gd name="connsiteX64" fmla="*/ 83820 w 1082040"/>
                <a:gd name="connsiteY64" fmla="*/ 636270 h 3284220"/>
                <a:gd name="connsiteX65" fmla="*/ 152400 w 1082040"/>
                <a:gd name="connsiteY65" fmla="*/ 621030 h 3284220"/>
                <a:gd name="connsiteX66" fmla="*/ 186690 w 1082040"/>
                <a:gd name="connsiteY66" fmla="*/ 575310 h 3284220"/>
                <a:gd name="connsiteX67" fmla="*/ 182880 w 1082040"/>
                <a:gd name="connsiteY67" fmla="*/ 521970 h 3284220"/>
                <a:gd name="connsiteX68" fmla="*/ 205740 w 1082040"/>
                <a:gd name="connsiteY68" fmla="*/ 480060 h 3284220"/>
                <a:gd name="connsiteX69" fmla="*/ 281940 w 1082040"/>
                <a:gd name="connsiteY69" fmla="*/ 453390 h 3284220"/>
                <a:gd name="connsiteX70" fmla="*/ 457200 w 1082040"/>
                <a:gd name="connsiteY70" fmla="*/ 453390 h 3284220"/>
                <a:gd name="connsiteX71" fmla="*/ 521970 w 1082040"/>
                <a:gd name="connsiteY71" fmla="*/ 438150 h 3284220"/>
                <a:gd name="connsiteX72" fmla="*/ 563880 w 1082040"/>
                <a:gd name="connsiteY72" fmla="*/ 411480 h 3284220"/>
                <a:gd name="connsiteX73" fmla="*/ 685800 w 1082040"/>
                <a:gd name="connsiteY73" fmla="*/ 312420 h 3284220"/>
                <a:gd name="connsiteX74" fmla="*/ 765810 w 1082040"/>
                <a:gd name="connsiteY74" fmla="*/ 262890 h 3284220"/>
                <a:gd name="connsiteX75" fmla="*/ 819150 w 1082040"/>
                <a:gd name="connsiteY75" fmla="*/ 213360 h 3284220"/>
                <a:gd name="connsiteX76" fmla="*/ 864870 w 1082040"/>
                <a:gd name="connsiteY76" fmla="*/ 156210 h 3284220"/>
                <a:gd name="connsiteX77" fmla="*/ 933450 w 1082040"/>
                <a:gd name="connsiteY77" fmla="*/ 129540 h 3284220"/>
                <a:gd name="connsiteX78" fmla="*/ 971550 w 1082040"/>
                <a:gd name="connsiteY78" fmla="*/ 102870 h 3284220"/>
                <a:gd name="connsiteX79" fmla="*/ 998220 w 1082040"/>
                <a:gd name="connsiteY79" fmla="*/ 68580 h 3284220"/>
                <a:gd name="connsiteX80" fmla="*/ 1017270 w 1082040"/>
                <a:gd name="connsiteY80" fmla="*/ 38100 h 3284220"/>
                <a:gd name="connsiteX81" fmla="*/ 1078230 w 1082040"/>
                <a:gd name="connsiteY81" fmla="*/ 7620 h 3284220"/>
                <a:gd name="connsiteX82" fmla="*/ 1082040 w 1082040"/>
                <a:gd name="connsiteY82" fmla="*/ 0 h 328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82040" h="3284220">
                  <a:moveTo>
                    <a:pt x="411480" y="3284220"/>
                  </a:moveTo>
                  <a:lnTo>
                    <a:pt x="392430" y="3234690"/>
                  </a:lnTo>
                  <a:lnTo>
                    <a:pt x="396240" y="3143250"/>
                  </a:lnTo>
                  <a:lnTo>
                    <a:pt x="392430" y="3048000"/>
                  </a:lnTo>
                  <a:lnTo>
                    <a:pt x="381000" y="2990850"/>
                  </a:lnTo>
                  <a:lnTo>
                    <a:pt x="327660" y="2952750"/>
                  </a:lnTo>
                  <a:lnTo>
                    <a:pt x="304800" y="2922270"/>
                  </a:lnTo>
                  <a:lnTo>
                    <a:pt x="297180" y="2880360"/>
                  </a:lnTo>
                  <a:lnTo>
                    <a:pt x="293370" y="2830830"/>
                  </a:lnTo>
                  <a:lnTo>
                    <a:pt x="281940" y="2800350"/>
                  </a:lnTo>
                  <a:lnTo>
                    <a:pt x="243840" y="2735580"/>
                  </a:lnTo>
                  <a:lnTo>
                    <a:pt x="224790" y="2667000"/>
                  </a:lnTo>
                  <a:lnTo>
                    <a:pt x="217170" y="2621280"/>
                  </a:lnTo>
                  <a:lnTo>
                    <a:pt x="209550" y="2571750"/>
                  </a:lnTo>
                  <a:lnTo>
                    <a:pt x="217170" y="2510790"/>
                  </a:lnTo>
                  <a:lnTo>
                    <a:pt x="247650" y="2472690"/>
                  </a:lnTo>
                  <a:lnTo>
                    <a:pt x="266700" y="2426970"/>
                  </a:lnTo>
                  <a:lnTo>
                    <a:pt x="274320" y="2377440"/>
                  </a:lnTo>
                  <a:lnTo>
                    <a:pt x="274320" y="2316480"/>
                  </a:lnTo>
                  <a:lnTo>
                    <a:pt x="342900" y="2244090"/>
                  </a:lnTo>
                  <a:lnTo>
                    <a:pt x="373380" y="2228850"/>
                  </a:lnTo>
                  <a:lnTo>
                    <a:pt x="445770" y="2205990"/>
                  </a:lnTo>
                  <a:lnTo>
                    <a:pt x="499110" y="2171700"/>
                  </a:lnTo>
                  <a:lnTo>
                    <a:pt x="544830" y="2110740"/>
                  </a:lnTo>
                  <a:lnTo>
                    <a:pt x="662940" y="2011680"/>
                  </a:lnTo>
                  <a:lnTo>
                    <a:pt x="674370" y="1988820"/>
                  </a:lnTo>
                  <a:lnTo>
                    <a:pt x="681990" y="1950720"/>
                  </a:lnTo>
                  <a:lnTo>
                    <a:pt x="723900" y="1874520"/>
                  </a:lnTo>
                  <a:lnTo>
                    <a:pt x="773430" y="1760220"/>
                  </a:lnTo>
                  <a:lnTo>
                    <a:pt x="765810" y="1725930"/>
                  </a:lnTo>
                  <a:lnTo>
                    <a:pt x="762000" y="1691640"/>
                  </a:lnTo>
                  <a:lnTo>
                    <a:pt x="796290" y="1596390"/>
                  </a:lnTo>
                  <a:lnTo>
                    <a:pt x="815340" y="1539240"/>
                  </a:lnTo>
                  <a:lnTo>
                    <a:pt x="842010" y="1512570"/>
                  </a:lnTo>
                  <a:lnTo>
                    <a:pt x="952500" y="1447800"/>
                  </a:lnTo>
                  <a:lnTo>
                    <a:pt x="1032510" y="1402080"/>
                  </a:lnTo>
                  <a:lnTo>
                    <a:pt x="1036320" y="1344930"/>
                  </a:lnTo>
                  <a:lnTo>
                    <a:pt x="1036320" y="1287780"/>
                  </a:lnTo>
                  <a:lnTo>
                    <a:pt x="1066800" y="1261110"/>
                  </a:lnTo>
                  <a:lnTo>
                    <a:pt x="1082040" y="1219200"/>
                  </a:lnTo>
                  <a:lnTo>
                    <a:pt x="1066800" y="1181100"/>
                  </a:lnTo>
                  <a:lnTo>
                    <a:pt x="1024890" y="1120140"/>
                  </a:lnTo>
                  <a:lnTo>
                    <a:pt x="982980" y="1078230"/>
                  </a:lnTo>
                  <a:lnTo>
                    <a:pt x="906780" y="1066800"/>
                  </a:lnTo>
                  <a:lnTo>
                    <a:pt x="857250" y="1055370"/>
                  </a:lnTo>
                  <a:lnTo>
                    <a:pt x="762000" y="1005840"/>
                  </a:lnTo>
                  <a:lnTo>
                    <a:pt x="723900" y="986790"/>
                  </a:lnTo>
                  <a:lnTo>
                    <a:pt x="685800" y="967740"/>
                  </a:lnTo>
                  <a:lnTo>
                    <a:pt x="525780" y="937260"/>
                  </a:lnTo>
                  <a:lnTo>
                    <a:pt x="472440" y="933450"/>
                  </a:lnTo>
                  <a:lnTo>
                    <a:pt x="441960" y="933450"/>
                  </a:lnTo>
                  <a:lnTo>
                    <a:pt x="419100" y="963930"/>
                  </a:lnTo>
                  <a:lnTo>
                    <a:pt x="392430" y="990600"/>
                  </a:lnTo>
                  <a:lnTo>
                    <a:pt x="354330" y="994410"/>
                  </a:lnTo>
                  <a:lnTo>
                    <a:pt x="278130" y="952500"/>
                  </a:lnTo>
                  <a:lnTo>
                    <a:pt x="171450" y="887730"/>
                  </a:lnTo>
                  <a:lnTo>
                    <a:pt x="129540" y="868680"/>
                  </a:lnTo>
                  <a:lnTo>
                    <a:pt x="87630" y="800100"/>
                  </a:lnTo>
                  <a:lnTo>
                    <a:pt x="87630" y="800100"/>
                  </a:lnTo>
                  <a:lnTo>
                    <a:pt x="64770" y="746760"/>
                  </a:lnTo>
                  <a:lnTo>
                    <a:pt x="3810" y="712470"/>
                  </a:lnTo>
                  <a:lnTo>
                    <a:pt x="3810" y="712470"/>
                  </a:lnTo>
                  <a:lnTo>
                    <a:pt x="0" y="670560"/>
                  </a:lnTo>
                  <a:lnTo>
                    <a:pt x="22860" y="636270"/>
                  </a:lnTo>
                  <a:lnTo>
                    <a:pt x="83820" y="636270"/>
                  </a:lnTo>
                  <a:lnTo>
                    <a:pt x="152400" y="621030"/>
                  </a:lnTo>
                  <a:lnTo>
                    <a:pt x="186690" y="575310"/>
                  </a:lnTo>
                  <a:lnTo>
                    <a:pt x="182880" y="521970"/>
                  </a:lnTo>
                  <a:lnTo>
                    <a:pt x="205740" y="480060"/>
                  </a:lnTo>
                  <a:lnTo>
                    <a:pt x="281940" y="453390"/>
                  </a:lnTo>
                  <a:lnTo>
                    <a:pt x="457200" y="453390"/>
                  </a:lnTo>
                  <a:lnTo>
                    <a:pt x="521970" y="438150"/>
                  </a:lnTo>
                  <a:lnTo>
                    <a:pt x="563880" y="411480"/>
                  </a:lnTo>
                  <a:lnTo>
                    <a:pt x="685800" y="312420"/>
                  </a:lnTo>
                  <a:lnTo>
                    <a:pt x="765810" y="262890"/>
                  </a:lnTo>
                  <a:lnTo>
                    <a:pt x="819150" y="213360"/>
                  </a:lnTo>
                  <a:lnTo>
                    <a:pt x="864870" y="156210"/>
                  </a:lnTo>
                  <a:lnTo>
                    <a:pt x="933450" y="129540"/>
                  </a:lnTo>
                  <a:lnTo>
                    <a:pt x="971550" y="102870"/>
                  </a:lnTo>
                  <a:lnTo>
                    <a:pt x="998220" y="68580"/>
                  </a:lnTo>
                  <a:lnTo>
                    <a:pt x="1017270" y="38100"/>
                  </a:lnTo>
                  <a:lnTo>
                    <a:pt x="1078230" y="7620"/>
                  </a:lnTo>
                  <a:lnTo>
                    <a:pt x="1082040" y="0"/>
                  </a:lnTo>
                </a:path>
              </a:pathLst>
            </a:cu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grpSp>
        <p:nvGrpSpPr>
          <p:cNvPr id="40" name="39 Grupo"/>
          <p:cNvGrpSpPr/>
          <p:nvPr/>
        </p:nvGrpSpPr>
        <p:grpSpPr>
          <a:xfrm>
            <a:off x="3408016" y="150920"/>
            <a:ext cx="1149393" cy="6570514"/>
            <a:chOff x="3408016" y="150920"/>
            <a:chExt cx="1149393" cy="6570514"/>
          </a:xfrm>
        </p:grpSpPr>
        <p:sp>
          <p:nvSpPr>
            <p:cNvPr id="35" name="34 Forma libre"/>
            <p:cNvSpPr/>
            <p:nvPr/>
          </p:nvSpPr>
          <p:spPr>
            <a:xfrm>
              <a:off x="3408016" y="4399808"/>
              <a:ext cx="920338" cy="2321626"/>
            </a:xfrm>
            <a:custGeom>
              <a:avLst/>
              <a:gdLst>
                <a:gd name="connsiteX0" fmla="*/ 0 w 920338"/>
                <a:gd name="connsiteY0" fmla="*/ 2321626 h 2321626"/>
                <a:gd name="connsiteX1" fmla="*/ 89065 w 920338"/>
                <a:gd name="connsiteY1" fmla="*/ 2107870 h 2321626"/>
                <a:gd name="connsiteX2" fmla="*/ 207818 w 920338"/>
                <a:gd name="connsiteY2" fmla="*/ 1846613 h 2321626"/>
                <a:gd name="connsiteX3" fmla="*/ 314696 w 920338"/>
                <a:gd name="connsiteY3" fmla="*/ 1573480 h 2321626"/>
                <a:gd name="connsiteX4" fmla="*/ 350322 w 920338"/>
                <a:gd name="connsiteY4" fmla="*/ 1543792 h 2321626"/>
                <a:gd name="connsiteX5" fmla="*/ 397824 w 920338"/>
                <a:gd name="connsiteY5" fmla="*/ 1543792 h 2321626"/>
                <a:gd name="connsiteX6" fmla="*/ 427512 w 920338"/>
                <a:gd name="connsiteY6" fmla="*/ 1555667 h 2321626"/>
                <a:gd name="connsiteX7" fmla="*/ 469075 w 920338"/>
                <a:gd name="connsiteY7" fmla="*/ 1514104 h 2321626"/>
                <a:gd name="connsiteX8" fmla="*/ 498764 w 920338"/>
                <a:gd name="connsiteY8" fmla="*/ 1419101 h 2321626"/>
                <a:gd name="connsiteX9" fmla="*/ 522514 w 920338"/>
                <a:gd name="connsiteY9" fmla="*/ 1347849 h 2321626"/>
                <a:gd name="connsiteX10" fmla="*/ 665018 w 920338"/>
                <a:gd name="connsiteY10" fmla="*/ 1258784 h 2321626"/>
                <a:gd name="connsiteX11" fmla="*/ 718457 w 920338"/>
                <a:gd name="connsiteY11" fmla="*/ 1145969 h 2321626"/>
                <a:gd name="connsiteX12" fmla="*/ 760021 w 920338"/>
                <a:gd name="connsiteY12" fmla="*/ 1021278 h 2321626"/>
                <a:gd name="connsiteX13" fmla="*/ 813460 w 920338"/>
                <a:gd name="connsiteY13" fmla="*/ 932213 h 2321626"/>
                <a:gd name="connsiteX14" fmla="*/ 860961 w 920338"/>
                <a:gd name="connsiteY14" fmla="*/ 884711 h 2321626"/>
                <a:gd name="connsiteX15" fmla="*/ 855024 w 920338"/>
                <a:gd name="connsiteY15" fmla="*/ 801584 h 2321626"/>
                <a:gd name="connsiteX16" fmla="*/ 825335 w 920338"/>
                <a:gd name="connsiteY16" fmla="*/ 730332 h 2321626"/>
                <a:gd name="connsiteX17" fmla="*/ 813460 w 920338"/>
                <a:gd name="connsiteY17" fmla="*/ 712519 h 2321626"/>
                <a:gd name="connsiteX18" fmla="*/ 813460 w 920338"/>
                <a:gd name="connsiteY18" fmla="*/ 682831 h 2321626"/>
                <a:gd name="connsiteX19" fmla="*/ 813460 w 920338"/>
                <a:gd name="connsiteY19" fmla="*/ 659080 h 2321626"/>
                <a:gd name="connsiteX20" fmla="*/ 789709 w 920338"/>
                <a:gd name="connsiteY20" fmla="*/ 635330 h 2321626"/>
                <a:gd name="connsiteX21" fmla="*/ 754083 w 920338"/>
                <a:gd name="connsiteY21" fmla="*/ 647205 h 2321626"/>
                <a:gd name="connsiteX22" fmla="*/ 754083 w 920338"/>
                <a:gd name="connsiteY22" fmla="*/ 611579 h 2321626"/>
                <a:gd name="connsiteX23" fmla="*/ 754083 w 920338"/>
                <a:gd name="connsiteY23" fmla="*/ 611579 h 2321626"/>
                <a:gd name="connsiteX24" fmla="*/ 700644 w 920338"/>
                <a:gd name="connsiteY24" fmla="*/ 570015 h 2321626"/>
                <a:gd name="connsiteX25" fmla="*/ 659081 w 920338"/>
                <a:gd name="connsiteY25" fmla="*/ 522514 h 2321626"/>
                <a:gd name="connsiteX26" fmla="*/ 659081 w 920338"/>
                <a:gd name="connsiteY26" fmla="*/ 522514 h 2321626"/>
                <a:gd name="connsiteX27" fmla="*/ 712520 w 920338"/>
                <a:gd name="connsiteY27" fmla="*/ 391886 h 2321626"/>
                <a:gd name="connsiteX28" fmla="*/ 748146 w 920338"/>
                <a:gd name="connsiteY28" fmla="*/ 302821 h 2321626"/>
                <a:gd name="connsiteX29" fmla="*/ 748146 w 920338"/>
                <a:gd name="connsiteY29" fmla="*/ 249382 h 2321626"/>
                <a:gd name="connsiteX30" fmla="*/ 754083 w 920338"/>
                <a:gd name="connsiteY30" fmla="*/ 219693 h 2321626"/>
                <a:gd name="connsiteX31" fmla="*/ 795647 w 920338"/>
                <a:gd name="connsiteY31" fmla="*/ 190005 h 2321626"/>
                <a:gd name="connsiteX32" fmla="*/ 849086 w 920338"/>
                <a:gd name="connsiteY32" fmla="*/ 172192 h 2321626"/>
                <a:gd name="connsiteX33" fmla="*/ 860961 w 920338"/>
                <a:gd name="connsiteY33" fmla="*/ 136566 h 2321626"/>
                <a:gd name="connsiteX34" fmla="*/ 849086 w 920338"/>
                <a:gd name="connsiteY34" fmla="*/ 112815 h 2321626"/>
                <a:gd name="connsiteX35" fmla="*/ 849086 w 920338"/>
                <a:gd name="connsiteY35" fmla="*/ 77189 h 2321626"/>
                <a:gd name="connsiteX36" fmla="*/ 866899 w 920338"/>
                <a:gd name="connsiteY36" fmla="*/ 53439 h 2321626"/>
                <a:gd name="connsiteX37" fmla="*/ 920338 w 920338"/>
                <a:gd name="connsiteY37" fmla="*/ 35626 h 2321626"/>
                <a:gd name="connsiteX38" fmla="*/ 920338 w 920338"/>
                <a:gd name="connsiteY38" fmla="*/ 0 h 2321626"/>
                <a:gd name="connsiteX39" fmla="*/ 920338 w 920338"/>
                <a:gd name="connsiteY39" fmla="*/ 0 h 23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0338" h="2321626">
                  <a:moveTo>
                    <a:pt x="0" y="2321626"/>
                  </a:moveTo>
                  <a:lnTo>
                    <a:pt x="89065" y="2107870"/>
                  </a:lnTo>
                  <a:lnTo>
                    <a:pt x="207818" y="1846613"/>
                  </a:lnTo>
                  <a:lnTo>
                    <a:pt x="314696" y="1573480"/>
                  </a:lnTo>
                  <a:lnTo>
                    <a:pt x="350322" y="1543792"/>
                  </a:lnTo>
                  <a:lnTo>
                    <a:pt x="397824" y="1543792"/>
                  </a:lnTo>
                  <a:lnTo>
                    <a:pt x="427512" y="1555667"/>
                  </a:lnTo>
                  <a:lnTo>
                    <a:pt x="469075" y="1514104"/>
                  </a:lnTo>
                  <a:lnTo>
                    <a:pt x="498764" y="1419101"/>
                  </a:lnTo>
                  <a:lnTo>
                    <a:pt x="522514" y="1347849"/>
                  </a:lnTo>
                  <a:lnTo>
                    <a:pt x="665018" y="1258784"/>
                  </a:lnTo>
                  <a:lnTo>
                    <a:pt x="718457" y="1145969"/>
                  </a:lnTo>
                  <a:lnTo>
                    <a:pt x="760021" y="1021278"/>
                  </a:lnTo>
                  <a:lnTo>
                    <a:pt x="813460" y="932213"/>
                  </a:lnTo>
                  <a:lnTo>
                    <a:pt x="860961" y="884711"/>
                  </a:lnTo>
                  <a:lnTo>
                    <a:pt x="855024" y="801584"/>
                  </a:lnTo>
                  <a:lnTo>
                    <a:pt x="825335" y="730332"/>
                  </a:lnTo>
                  <a:lnTo>
                    <a:pt x="813460" y="712519"/>
                  </a:lnTo>
                  <a:lnTo>
                    <a:pt x="813460" y="682831"/>
                  </a:lnTo>
                  <a:lnTo>
                    <a:pt x="813460" y="659080"/>
                  </a:lnTo>
                  <a:lnTo>
                    <a:pt x="789709" y="635330"/>
                  </a:lnTo>
                  <a:lnTo>
                    <a:pt x="754083" y="647205"/>
                  </a:lnTo>
                  <a:lnTo>
                    <a:pt x="754083" y="611579"/>
                  </a:lnTo>
                  <a:lnTo>
                    <a:pt x="754083" y="611579"/>
                  </a:lnTo>
                  <a:lnTo>
                    <a:pt x="700644" y="570015"/>
                  </a:lnTo>
                  <a:lnTo>
                    <a:pt x="659081" y="522514"/>
                  </a:lnTo>
                  <a:lnTo>
                    <a:pt x="659081" y="522514"/>
                  </a:lnTo>
                  <a:lnTo>
                    <a:pt x="712520" y="391886"/>
                  </a:lnTo>
                  <a:lnTo>
                    <a:pt x="748146" y="302821"/>
                  </a:lnTo>
                  <a:lnTo>
                    <a:pt x="748146" y="249382"/>
                  </a:lnTo>
                  <a:lnTo>
                    <a:pt x="754083" y="219693"/>
                  </a:lnTo>
                  <a:lnTo>
                    <a:pt x="795647" y="190005"/>
                  </a:lnTo>
                  <a:lnTo>
                    <a:pt x="849086" y="172192"/>
                  </a:lnTo>
                  <a:lnTo>
                    <a:pt x="860961" y="136566"/>
                  </a:lnTo>
                  <a:lnTo>
                    <a:pt x="849086" y="112815"/>
                  </a:lnTo>
                  <a:lnTo>
                    <a:pt x="849086" y="77189"/>
                  </a:lnTo>
                  <a:lnTo>
                    <a:pt x="866899" y="53439"/>
                  </a:lnTo>
                  <a:lnTo>
                    <a:pt x="920338" y="35626"/>
                  </a:lnTo>
                  <a:lnTo>
                    <a:pt x="920338" y="0"/>
                  </a:lnTo>
                  <a:lnTo>
                    <a:pt x="920338" y="0"/>
                  </a:ln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6" name="35 Forma libre"/>
            <p:cNvSpPr/>
            <p:nvPr/>
          </p:nvSpPr>
          <p:spPr>
            <a:xfrm>
              <a:off x="3768138" y="150920"/>
              <a:ext cx="514905" cy="810828"/>
            </a:xfrm>
            <a:custGeom>
              <a:avLst/>
              <a:gdLst>
                <a:gd name="connsiteX0" fmla="*/ 514905 w 514905"/>
                <a:gd name="connsiteY0" fmla="*/ 772358 h 810828"/>
                <a:gd name="connsiteX1" fmla="*/ 437965 w 514905"/>
                <a:gd name="connsiteY1" fmla="*/ 751643 h 810828"/>
                <a:gd name="connsiteX2" fmla="*/ 423169 w 514905"/>
                <a:gd name="connsiteY2" fmla="*/ 751643 h 810828"/>
                <a:gd name="connsiteX3" fmla="*/ 375822 w 514905"/>
                <a:gd name="connsiteY3" fmla="*/ 772358 h 810828"/>
                <a:gd name="connsiteX4" fmla="*/ 337352 w 514905"/>
                <a:gd name="connsiteY4" fmla="*/ 798991 h 810828"/>
                <a:gd name="connsiteX5" fmla="*/ 301841 w 514905"/>
                <a:gd name="connsiteY5" fmla="*/ 810828 h 810828"/>
                <a:gd name="connsiteX6" fmla="*/ 287045 w 514905"/>
                <a:gd name="connsiteY6" fmla="*/ 763480 h 810828"/>
                <a:gd name="connsiteX7" fmla="*/ 272249 w 514905"/>
                <a:gd name="connsiteY7" fmla="*/ 713173 h 810828"/>
                <a:gd name="connsiteX8" fmla="*/ 221942 w 514905"/>
                <a:gd name="connsiteY8" fmla="*/ 677663 h 810828"/>
                <a:gd name="connsiteX9" fmla="*/ 192350 w 514905"/>
                <a:gd name="connsiteY9" fmla="*/ 659907 h 810828"/>
                <a:gd name="connsiteX10" fmla="*/ 195309 w 514905"/>
                <a:gd name="connsiteY10" fmla="*/ 624397 h 810828"/>
                <a:gd name="connsiteX11" fmla="*/ 183472 w 514905"/>
                <a:gd name="connsiteY11" fmla="*/ 609600 h 810828"/>
                <a:gd name="connsiteX12" fmla="*/ 189391 w 514905"/>
                <a:gd name="connsiteY12" fmla="*/ 591845 h 810828"/>
                <a:gd name="connsiteX13" fmla="*/ 180513 w 514905"/>
                <a:gd name="connsiteY13" fmla="*/ 577049 h 810828"/>
                <a:gd name="connsiteX14" fmla="*/ 171635 w 514905"/>
                <a:gd name="connsiteY14" fmla="*/ 571130 h 810828"/>
                <a:gd name="connsiteX15" fmla="*/ 162758 w 514905"/>
                <a:gd name="connsiteY15" fmla="*/ 559294 h 810828"/>
                <a:gd name="connsiteX16" fmla="*/ 165717 w 514905"/>
                <a:gd name="connsiteY16" fmla="*/ 538579 h 810828"/>
                <a:gd name="connsiteX17" fmla="*/ 165717 w 514905"/>
                <a:gd name="connsiteY17" fmla="*/ 529701 h 810828"/>
                <a:gd name="connsiteX18" fmla="*/ 142043 w 514905"/>
                <a:gd name="connsiteY18" fmla="*/ 506028 h 810828"/>
                <a:gd name="connsiteX19" fmla="*/ 142043 w 514905"/>
                <a:gd name="connsiteY19" fmla="*/ 488272 h 810828"/>
                <a:gd name="connsiteX20" fmla="*/ 153880 w 514905"/>
                <a:gd name="connsiteY20" fmla="*/ 467558 h 810828"/>
                <a:gd name="connsiteX21" fmla="*/ 162758 w 514905"/>
                <a:gd name="connsiteY21" fmla="*/ 440925 h 810828"/>
                <a:gd name="connsiteX22" fmla="*/ 147961 w 514905"/>
                <a:gd name="connsiteY22" fmla="*/ 417251 h 810828"/>
                <a:gd name="connsiteX23" fmla="*/ 121328 w 514905"/>
                <a:gd name="connsiteY23" fmla="*/ 408373 h 810828"/>
                <a:gd name="connsiteX24" fmla="*/ 88777 w 514905"/>
                <a:gd name="connsiteY24" fmla="*/ 414292 h 810828"/>
                <a:gd name="connsiteX25" fmla="*/ 73981 w 514905"/>
                <a:gd name="connsiteY25" fmla="*/ 399496 h 810828"/>
                <a:gd name="connsiteX26" fmla="*/ 85818 w 514905"/>
                <a:gd name="connsiteY26" fmla="*/ 381740 h 810828"/>
                <a:gd name="connsiteX27" fmla="*/ 109491 w 514905"/>
                <a:gd name="connsiteY27" fmla="*/ 372863 h 810828"/>
                <a:gd name="connsiteX28" fmla="*/ 124288 w 514905"/>
                <a:gd name="connsiteY28" fmla="*/ 358066 h 810828"/>
                <a:gd name="connsiteX29" fmla="*/ 121328 w 514905"/>
                <a:gd name="connsiteY29" fmla="*/ 343270 h 810828"/>
                <a:gd name="connsiteX30" fmla="*/ 100614 w 514905"/>
                <a:gd name="connsiteY30" fmla="*/ 340311 h 810828"/>
                <a:gd name="connsiteX31" fmla="*/ 82858 w 514905"/>
                <a:gd name="connsiteY31" fmla="*/ 325515 h 810828"/>
                <a:gd name="connsiteX32" fmla="*/ 91736 w 514905"/>
                <a:gd name="connsiteY32" fmla="*/ 313678 h 810828"/>
                <a:gd name="connsiteX33" fmla="*/ 103573 w 514905"/>
                <a:gd name="connsiteY33" fmla="*/ 307760 h 810828"/>
                <a:gd name="connsiteX34" fmla="*/ 118369 w 514905"/>
                <a:gd name="connsiteY34" fmla="*/ 298882 h 810828"/>
                <a:gd name="connsiteX35" fmla="*/ 118369 w 514905"/>
                <a:gd name="connsiteY35" fmla="*/ 281127 h 810828"/>
                <a:gd name="connsiteX36" fmla="*/ 91736 w 514905"/>
                <a:gd name="connsiteY36" fmla="*/ 260412 h 810828"/>
                <a:gd name="connsiteX37" fmla="*/ 65103 w 514905"/>
                <a:gd name="connsiteY37" fmla="*/ 236738 h 810828"/>
                <a:gd name="connsiteX38" fmla="*/ 50307 w 514905"/>
                <a:gd name="connsiteY38" fmla="*/ 227861 h 810828"/>
                <a:gd name="connsiteX39" fmla="*/ 59185 w 514905"/>
                <a:gd name="connsiteY39" fmla="*/ 216024 h 810828"/>
                <a:gd name="connsiteX40" fmla="*/ 71022 w 514905"/>
                <a:gd name="connsiteY40" fmla="*/ 207146 h 810828"/>
                <a:gd name="connsiteX41" fmla="*/ 71022 w 514905"/>
                <a:gd name="connsiteY41" fmla="*/ 198268 h 810828"/>
                <a:gd name="connsiteX42" fmla="*/ 56225 w 514905"/>
                <a:gd name="connsiteY42" fmla="*/ 183472 h 810828"/>
                <a:gd name="connsiteX43" fmla="*/ 23674 w 514905"/>
                <a:gd name="connsiteY43" fmla="*/ 192350 h 810828"/>
                <a:gd name="connsiteX44" fmla="*/ 23674 w 514905"/>
                <a:gd name="connsiteY44" fmla="*/ 192350 h 810828"/>
                <a:gd name="connsiteX45" fmla="*/ 0 w 514905"/>
                <a:gd name="connsiteY45" fmla="*/ 174595 h 810828"/>
                <a:gd name="connsiteX46" fmla="*/ 8878 w 514905"/>
                <a:gd name="connsiteY46" fmla="*/ 156839 h 810828"/>
                <a:gd name="connsiteX47" fmla="*/ 35511 w 514905"/>
                <a:gd name="connsiteY47" fmla="*/ 133165 h 810828"/>
                <a:gd name="connsiteX48" fmla="*/ 35511 w 514905"/>
                <a:gd name="connsiteY48" fmla="*/ 133165 h 810828"/>
                <a:gd name="connsiteX49" fmla="*/ 41429 w 514905"/>
                <a:gd name="connsiteY49" fmla="*/ 109492 h 810828"/>
                <a:gd name="connsiteX50" fmla="*/ 41429 w 514905"/>
                <a:gd name="connsiteY50" fmla="*/ 109492 h 810828"/>
                <a:gd name="connsiteX51" fmla="*/ 68062 w 514905"/>
                <a:gd name="connsiteY51" fmla="*/ 100614 h 810828"/>
                <a:gd name="connsiteX52" fmla="*/ 71022 w 514905"/>
                <a:gd name="connsiteY52" fmla="*/ 82859 h 810828"/>
                <a:gd name="connsiteX53" fmla="*/ 82858 w 514905"/>
                <a:gd name="connsiteY53" fmla="*/ 73981 h 810828"/>
                <a:gd name="connsiteX54" fmla="*/ 100614 w 514905"/>
                <a:gd name="connsiteY54" fmla="*/ 59185 h 810828"/>
                <a:gd name="connsiteX55" fmla="*/ 100614 w 514905"/>
                <a:gd name="connsiteY55" fmla="*/ 47348 h 810828"/>
                <a:gd name="connsiteX56" fmla="*/ 88777 w 514905"/>
                <a:gd name="connsiteY56" fmla="*/ 41430 h 810828"/>
                <a:gd name="connsiteX57" fmla="*/ 65103 w 514905"/>
                <a:gd name="connsiteY57" fmla="*/ 50307 h 810828"/>
                <a:gd name="connsiteX58" fmla="*/ 50307 w 514905"/>
                <a:gd name="connsiteY58" fmla="*/ 35511 h 810828"/>
                <a:gd name="connsiteX59" fmla="*/ 53266 w 514905"/>
                <a:gd name="connsiteY59" fmla="*/ 26633 h 810828"/>
                <a:gd name="connsiteX60" fmla="*/ 62144 w 514905"/>
                <a:gd name="connsiteY60" fmla="*/ 20715 h 810828"/>
                <a:gd name="connsiteX61" fmla="*/ 73981 w 514905"/>
                <a:gd name="connsiteY61" fmla="*/ 8878 h 810828"/>
                <a:gd name="connsiteX62" fmla="*/ 82858 w 514905"/>
                <a:gd name="connsiteY62" fmla="*/ 0 h 810828"/>
                <a:gd name="connsiteX63" fmla="*/ 82858 w 514905"/>
                <a:gd name="connsiteY63" fmla="*/ 0 h 81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14905" h="810828">
                  <a:moveTo>
                    <a:pt x="514905" y="772358"/>
                  </a:moveTo>
                  <a:lnTo>
                    <a:pt x="437965" y="751643"/>
                  </a:lnTo>
                  <a:lnTo>
                    <a:pt x="423169" y="751643"/>
                  </a:lnTo>
                  <a:lnTo>
                    <a:pt x="375822" y="772358"/>
                  </a:lnTo>
                  <a:lnTo>
                    <a:pt x="337352" y="798991"/>
                  </a:lnTo>
                  <a:lnTo>
                    <a:pt x="301841" y="810828"/>
                  </a:lnTo>
                  <a:lnTo>
                    <a:pt x="287045" y="763480"/>
                  </a:lnTo>
                  <a:lnTo>
                    <a:pt x="272249" y="713173"/>
                  </a:lnTo>
                  <a:lnTo>
                    <a:pt x="221942" y="677663"/>
                  </a:lnTo>
                  <a:lnTo>
                    <a:pt x="192350" y="659907"/>
                  </a:lnTo>
                  <a:lnTo>
                    <a:pt x="195309" y="624397"/>
                  </a:lnTo>
                  <a:lnTo>
                    <a:pt x="183472" y="609600"/>
                  </a:lnTo>
                  <a:lnTo>
                    <a:pt x="189391" y="591845"/>
                  </a:lnTo>
                  <a:lnTo>
                    <a:pt x="180513" y="577049"/>
                  </a:lnTo>
                  <a:lnTo>
                    <a:pt x="171635" y="571130"/>
                  </a:lnTo>
                  <a:lnTo>
                    <a:pt x="162758" y="559294"/>
                  </a:lnTo>
                  <a:lnTo>
                    <a:pt x="165717" y="538579"/>
                  </a:lnTo>
                  <a:lnTo>
                    <a:pt x="165717" y="529701"/>
                  </a:lnTo>
                  <a:lnTo>
                    <a:pt x="142043" y="506028"/>
                  </a:lnTo>
                  <a:lnTo>
                    <a:pt x="142043" y="488272"/>
                  </a:lnTo>
                  <a:lnTo>
                    <a:pt x="153880" y="467558"/>
                  </a:lnTo>
                  <a:lnTo>
                    <a:pt x="162758" y="440925"/>
                  </a:lnTo>
                  <a:lnTo>
                    <a:pt x="147961" y="417251"/>
                  </a:lnTo>
                  <a:lnTo>
                    <a:pt x="121328" y="408373"/>
                  </a:lnTo>
                  <a:lnTo>
                    <a:pt x="88777" y="414292"/>
                  </a:lnTo>
                  <a:lnTo>
                    <a:pt x="73981" y="399496"/>
                  </a:lnTo>
                  <a:lnTo>
                    <a:pt x="85818" y="381740"/>
                  </a:lnTo>
                  <a:lnTo>
                    <a:pt x="109491" y="372863"/>
                  </a:lnTo>
                  <a:lnTo>
                    <a:pt x="124288" y="358066"/>
                  </a:lnTo>
                  <a:lnTo>
                    <a:pt x="121328" y="343270"/>
                  </a:lnTo>
                  <a:lnTo>
                    <a:pt x="100614" y="340311"/>
                  </a:lnTo>
                  <a:lnTo>
                    <a:pt x="82858" y="325515"/>
                  </a:lnTo>
                  <a:lnTo>
                    <a:pt x="91736" y="313678"/>
                  </a:lnTo>
                  <a:lnTo>
                    <a:pt x="103573" y="307760"/>
                  </a:lnTo>
                  <a:lnTo>
                    <a:pt x="118369" y="298882"/>
                  </a:lnTo>
                  <a:lnTo>
                    <a:pt x="118369" y="281127"/>
                  </a:lnTo>
                  <a:lnTo>
                    <a:pt x="91736" y="260412"/>
                  </a:lnTo>
                  <a:lnTo>
                    <a:pt x="65103" y="236738"/>
                  </a:lnTo>
                  <a:lnTo>
                    <a:pt x="50307" y="227861"/>
                  </a:lnTo>
                  <a:lnTo>
                    <a:pt x="59185" y="216024"/>
                  </a:lnTo>
                  <a:lnTo>
                    <a:pt x="71022" y="207146"/>
                  </a:lnTo>
                  <a:lnTo>
                    <a:pt x="71022" y="198268"/>
                  </a:lnTo>
                  <a:lnTo>
                    <a:pt x="56225" y="183472"/>
                  </a:lnTo>
                  <a:lnTo>
                    <a:pt x="23674" y="192350"/>
                  </a:lnTo>
                  <a:lnTo>
                    <a:pt x="23674" y="192350"/>
                  </a:lnTo>
                  <a:lnTo>
                    <a:pt x="0" y="174595"/>
                  </a:lnTo>
                  <a:lnTo>
                    <a:pt x="8878" y="156839"/>
                  </a:lnTo>
                  <a:lnTo>
                    <a:pt x="35511" y="133165"/>
                  </a:lnTo>
                  <a:lnTo>
                    <a:pt x="35511" y="133165"/>
                  </a:lnTo>
                  <a:lnTo>
                    <a:pt x="41429" y="109492"/>
                  </a:lnTo>
                  <a:lnTo>
                    <a:pt x="41429" y="109492"/>
                  </a:lnTo>
                  <a:lnTo>
                    <a:pt x="68062" y="100614"/>
                  </a:lnTo>
                  <a:lnTo>
                    <a:pt x="71022" y="82859"/>
                  </a:lnTo>
                  <a:lnTo>
                    <a:pt x="82858" y="73981"/>
                  </a:lnTo>
                  <a:lnTo>
                    <a:pt x="100614" y="59185"/>
                  </a:lnTo>
                  <a:lnTo>
                    <a:pt x="100614" y="47348"/>
                  </a:lnTo>
                  <a:lnTo>
                    <a:pt x="88777" y="41430"/>
                  </a:lnTo>
                  <a:lnTo>
                    <a:pt x="65103" y="50307"/>
                  </a:lnTo>
                  <a:lnTo>
                    <a:pt x="50307" y="35511"/>
                  </a:lnTo>
                  <a:lnTo>
                    <a:pt x="53266" y="26633"/>
                  </a:lnTo>
                  <a:lnTo>
                    <a:pt x="62144" y="20715"/>
                  </a:lnTo>
                  <a:lnTo>
                    <a:pt x="73981" y="8878"/>
                  </a:lnTo>
                  <a:lnTo>
                    <a:pt x="82858" y="0"/>
                  </a:lnTo>
                  <a:lnTo>
                    <a:pt x="82858" y="0"/>
                  </a:ln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ln cmpd="dbl">
                  <a:solidFill>
                    <a:schemeClr val="tx1"/>
                  </a:solidFill>
                </a:ln>
              </a:endParaRPr>
            </a:p>
          </p:txBody>
        </p:sp>
        <p:grpSp>
          <p:nvGrpSpPr>
            <p:cNvPr id="37" name="36 Grupo"/>
            <p:cNvGrpSpPr/>
            <p:nvPr/>
          </p:nvGrpSpPr>
          <p:grpSpPr>
            <a:xfrm>
              <a:off x="4304489" y="2553511"/>
              <a:ext cx="252920" cy="1853119"/>
              <a:chOff x="4304489" y="2553511"/>
              <a:chExt cx="252920" cy="1853119"/>
            </a:xfrm>
          </p:grpSpPr>
          <p:sp>
            <p:nvSpPr>
              <p:cNvPr id="38" name="37 Forma libre"/>
              <p:cNvSpPr/>
              <p:nvPr/>
            </p:nvSpPr>
            <p:spPr>
              <a:xfrm>
                <a:off x="4304489" y="3579779"/>
                <a:ext cx="223737" cy="826851"/>
              </a:xfrm>
              <a:custGeom>
                <a:avLst/>
                <a:gdLst>
                  <a:gd name="connsiteX0" fmla="*/ 19456 w 223737"/>
                  <a:gd name="connsiteY0" fmla="*/ 826851 h 826851"/>
                  <a:gd name="connsiteX1" fmla="*/ 4864 w 223737"/>
                  <a:gd name="connsiteY1" fmla="*/ 778212 h 826851"/>
                  <a:gd name="connsiteX2" fmla="*/ 0 w 223737"/>
                  <a:gd name="connsiteY2" fmla="*/ 729574 h 826851"/>
                  <a:gd name="connsiteX3" fmla="*/ 34047 w 223737"/>
                  <a:gd name="connsiteY3" fmla="*/ 671208 h 826851"/>
                  <a:gd name="connsiteX4" fmla="*/ 53502 w 223737"/>
                  <a:gd name="connsiteY4" fmla="*/ 583659 h 826851"/>
                  <a:gd name="connsiteX5" fmla="*/ 53502 w 223737"/>
                  <a:gd name="connsiteY5" fmla="*/ 520430 h 826851"/>
                  <a:gd name="connsiteX6" fmla="*/ 126460 w 223737"/>
                  <a:gd name="connsiteY6" fmla="*/ 374515 h 826851"/>
                  <a:gd name="connsiteX7" fmla="*/ 209145 w 223737"/>
                  <a:gd name="connsiteY7" fmla="*/ 267510 h 826851"/>
                  <a:gd name="connsiteX8" fmla="*/ 199417 w 223737"/>
                  <a:gd name="connsiteY8" fmla="*/ 204281 h 826851"/>
                  <a:gd name="connsiteX9" fmla="*/ 209145 w 223737"/>
                  <a:gd name="connsiteY9" fmla="*/ 92412 h 826851"/>
                  <a:gd name="connsiteX10" fmla="*/ 223737 w 223737"/>
                  <a:gd name="connsiteY10" fmla="*/ 0 h 8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737" h="826851">
                    <a:moveTo>
                      <a:pt x="19456" y="826851"/>
                    </a:moveTo>
                    <a:lnTo>
                      <a:pt x="4864" y="778212"/>
                    </a:lnTo>
                    <a:lnTo>
                      <a:pt x="0" y="729574"/>
                    </a:lnTo>
                    <a:lnTo>
                      <a:pt x="34047" y="671208"/>
                    </a:lnTo>
                    <a:lnTo>
                      <a:pt x="53502" y="583659"/>
                    </a:lnTo>
                    <a:lnTo>
                      <a:pt x="53502" y="520430"/>
                    </a:lnTo>
                    <a:lnTo>
                      <a:pt x="126460" y="374515"/>
                    </a:lnTo>
                    <a:lnTo>
                      <a:pt x="209145" y="267510"/>
                    </a:lnTo>
                    <a:lnTo>
                      <a:pt x="199417" y="204281"/>
                    </a:lnTo>
                    <a:lnTo>
                      <a:pt x="209145" y="92412"/>
                    </a:lnTo>
                    <a:lnTo>
                      <a:pt x="223737" y="0"/>
                    </a:ln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9" name="38 Forma libre"/>
              <p:cNvSpPr/>
              <p:nvPr/>
            </p:nvSpPr>
            <p:spPr>
              <a:xfrm>
                <a:off x="4401766" y="2553511"/>
                <a:ext cx="155643" cy="1026268"/>
              </a:xfrm>
              <a:custGeom>
                <a:avLst/>
                <a:gdLst>
                  <a:gd name="connsiteX0" fmla="*/ 126460 w 155643"/>
                  <a:gd name="connsiteY0" fmla="*/ 1026268 h 1026268"/>
                  <a:gd name="connsiteX1" fmla="*/ 141051 w 155643"/>
                  <a:gd name="connsiteY1" fmla="*/ 997085 h 1026268"/>
                  <a:gd name="connsiteX2" fmla="*/ 155643 w 155643"/>
                  <a:gd name="connsiteY2" fmla="*/ 953310 h 1026268"/>
                  <a:gd name="connsiteX3" fmla="*/ 155643 w 155643"/>
                  <a:gd name="connsiteY3" fmla="*/ 924127 h 1026268"/>
                  <a:gd name="connsiteX4" fmla="*/ 155643 w 155643"/>
                  <a:gd name="connsiteY4" fmla="*/ 924127 h 1026268"/>
                  <a:gd name="connsiteX5" fmla="*/ 121596 w 155643"/>
                  <a:gd name="connsiteY5" fmla="*/ 836578 h 1026268"/>
                  <a:gd name="connsiteX6" fmla="*/ 121596 w 155643"/>
                  <a:gd name="connsiteY6" fmla="*/ 792804 h 1026268"/>
                  <a:gd name="connsiteX7" fmla="*/ 131323 w 155643"/>
                  <a:gd name="connsiteY7" fmla="*/ 729574 h 1026268"/>
                  <a:gd name="connsiteX8" fmla="*/ 141051 w 155643"/>
                  <a:gd name="connsiteY8" fmla="*/ 700391 h 1026268"/>
                  <a:gd name="connsiteX9" fmla="*/ 121596 w 155643"/>
                  <a:gd name="connsiteY9" fmla="*/ 656617 h 1026268"/>
                  <a:gd name="connsiteX10" fmla="*/ 116732 w 155643"/>
                  <a:gd name="connsiteY10" fmla="*/ 598251 h 1026268"/>
                  <a:gd name="connsiteX11" fmla="*/ 87549 w 155643"/>
                  <a:gd name="connsiteY11" fmla="*/ 559340 h 1026268"/>
                  <a:gd name="connsiteX12" fmla="*/ 68094 w 155643"/>
                  <a:gd name="connsiteY12" fmla="*/ 544749 h 1026268"/>
                  <a:gd name="connsiteX13" fmla="*/ 102140 w 155643"/>
                  <a:gd name="connsiteY13" fmla="*/ 530157 h 1026268"/>
                  <a:gd name="connsiteX14" fmla="*/ 92413 w 155643"/>
                  <a:gd name="connsiteY14" fmla="*/ 496110 h 1026268"/>
                  <a:gd name="connsiteX15" fmla="*/ 82685 w 155643"/>
                  <a:gd name="connsiteY15" fmla="*/ 432880 h 1026268"/>
                  <a:gd name="connsiteX16" fmla="*/ 72957 w 155643"/>
                  <a:gd name="connsiteY16" fmla="*/ 393970 h 1026268"/>
                  <a:gd name="connsiteX17" fmla="*/ 43774 w 155643"/>
                  <a:gd name="connsiteY17" fmla="*/ 340468 h 1026268"/>
                  <a:gd name="connsiteX18" fmla="*/ 19455 w 155643"/>
                  <a:gd name="connsiteY18" fmla="*/ 311285 h 1026268"/>
                  <a:gd name="connsiteX19" fmla="*/ 0 w 155643"/>
                  <a:gd name="connsiteY19" fmla="*/ 209144 h 1026268"/>
                  <a:gd name="connsiteX20" fmla="*/ 4864 w 155643"/>
                  <a:gd name="connsiteY20" fmla="*/ 107004 h 1026268"/>
                  <a:gd name="connsiteX21" fmla="*/ 4864 w 155643"/>
                  <a:gd name="connsiteY21" fmla="*/ 72957 h 1026268"/>
                  <a:gd name="connsiteX22" fmla="*/ 48638 w 155643"/>
                  <a:gd name="connsiteY22" fmla="*/ 24319 h 1026268"/>
                  <a:gd name="connsiteX23" fmla="*/ 63230 w 155643"/>
                  <a:gd name="connsiteY23" fmla="*/ 0 h 1026268"/>
                  <a:gd name="connsiteX24" fmla="*/ 63230 w 155643"/>
                  <a:gd name="connsiteY24" fmla="*/ 0 h 102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643" h="1026268">
                    <a:moveTo>
                      <a:pt x="126460" y="1026268"/>
                    </a:moveTo>
                    <a:lnTo>
                      <a:pt x="141051" y="997085"/>
                    </a:lnTo>
                    <a:lnTo>
                      <a:pt x="155643" y="953310"/>
                    </a:lnTo>
                    <a:lnTo>
                      <a:pt x="155643" y="924127"/>
                    </a:lnTo>
                    <a:lnTo>
                      <a:pt x="155643" y="924127"/>
                    </a:lnTo>
                    <a:lnTo>
                      <a:pt x="121596" y="836578"/>
                    </a:lnTo>
                    <a:lnTo>
                      <a:pt x="121596" y="792804"/>
                    </a:lnTo>
                    <a:lnTo>
                      <a:pt x="131323" y="729574"/>
                    </a:lnTo>
                    <a:lnTo>
                      <a:pt x="141051" y="700391"/>
                    </a:lnTo>
                    <a:lnTo>
                      <a:pt x="121596" y="656617"/>
                    </a:lnTo>
                    <a:lnTo>
                      <a:pt x="116732" y="598251"/>
                    </a:lnTo>
                    <a:lnTo>
                      <a:pt x="87549" y="559340"/>
                    </a:lnTo>
                    <a:lnTo>
                      <a:pt x="68094" y="544749"/>
                    </a:lnTo>
                    <a:lnTo>
                      <a:pt x="102140" y="530157"/>
                    </a:lnTo>
                    <a:lnTo>
                      <a:pt x="92413" y="496110"/>
                    </a:lnTo>
                    <a:lnTo>
                      <a:pt x="82685" y="432880"/>
                    </a:lnTo>
                    <a:lnTo>
                      <a:pt x="72957" y="393970"/>
                    </a:lnTo>
                    <a:lnTo>
                      <a:pt x="43774" y="340468"/>
                    </a:lnTo>
                    <a:lnTo>
                      <a:pt x="19455" y="311285"/>
                    </a:lnTo>
                    <a:lnTo>
                      <a:pt x="0" y="209144"/>
                    </a:lnTo>
                    <a:lnTo>
                      <a:pt x="4864" y="107004"/>
                    </a:lnTo>
                    <a:lnTo>
                      <a:pt x="4864" y="72957"/>
                    </a:lnTo>
                    <a:lnTo>
                      <a:pt x="48638" y="24319"/>
                    </a:lnTo>
                    <a:lnTo>
                      <a:pt x="63230" y="0"/>
                    </a:lnTo>
                    <a:lnTo>
                      <a:pt x="63230" y="0"/>
                    </a:lnTo>
                  </a:path>
                </a:pathLst>
              </a:custGeom>
              <a:noFill/>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grpSp>
      <p:grpSp>
        <p:nvGrpSpPr>
          <p:cNvPr id="82" name="81 Grupo"/>
          <p:cNvGrpSpPr/>
          <p:nvPr/>
        </p:nvGrpSpPr>
        <p:grpSpPr>
          <a:xfrm>
            <a:off x="2183105" y="431515"/>
            <a:ext cx="4177928" cy="6301245"/>
            <a:chOff x="2183105" y="431515"/>
            <a:chExt cx="4177928" cy="6301245"/>
          </a:xfrm>
        </p:grpSpPr>
        <p:grpSp>
          <p:nvGrpSpPr>
            <p:cNvPr id="41" name="40 Grupo"/>
            <p:cNvGrpSpPr/>
            <p:nvPr/>
          </p:nvGrpSpPr>
          <p:grpSpPr>
            <a:xfrm>
              <a:off x="4362855" y="1946703"/>
              <a:ext cx="1475230" cy="4779974"/>
              <a:chOff x="4362855" y="1946703"/>
              <a:chExt cx="1475230" cy="4779974"/>
            </a:xfrm>
          </p:grpSpPr>
          <p:sp>
            <p:nvSpPr>
              <p:cNvPr id="42" name="41 Forma libre"/>
              <p:cNvSpPr/>
              <p:nvPr/>
            </p:nvSpPr>
            <p:spPr>
              <a:xfrm>
                <a:off x="5496128" y="2762655"/>
                <a:ext cx="199417" cy="68094"/>
              </a:xfrm>
              <a:custGeom>
                <a:avLst/>
                <a:gdLst>
                  <a:gd name="connsiteX0" fmla="*/ 0 w 199417"/>
                  <a:gd name="connsiteY0" fmla="*/ 0 h 68094"/>
                  <a:gd name="connsiteX1" fmla="*/ 126459 w 199417"/>
                  <a:gd name="connsiteY1" fmla="*/ 38911 h 68094"/>
                  <a:gd name="connsiteX2" fmla="*/ 199417 w 199417"/>
                  <a:gd name="connsiteY2" fmla="*/ 68094 h 68094"/>
                </a:gdLst>
                <a:ahLst/>
                <a:cxnLst>
                  <a:cxn ang="0">
                    <a:pos x="connsiteX0" y="connsiteY0"/>
                  </a:cxn>
                  <a:cxn ang="0">
                    <a:pos x="connsiteX1" y="connsiteY1"/>
                  </a:cxn>
                  <a:cxn ang="0">
                    <a:pos x="connsiteX2" y="connsiteY2"/>
                  </a:cxn>
                </a:cxnLst>
                <a:rect l="l" t="t" r="r" b="b"/>
                <a:pathLst>
                  <a:path w="199417" h="68094">
                    <a:moveTo>
                      <a:pt x="0" y="0"/>
                    </a:moveTo>
                    <a:lnTo>
                      <a:pt x="126459" y="38911"/>
                    </a:lnTo>
                    <a:lnTo>
                      <a:pt x="199417" y="68094"/>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nvGrpSpPr>
              <p:cNvPr id="43" name="101 Grupo"/>
              <p:cNvGrpSpPr/>
              <p:nvPr/>
            </p:nvGrpSpPr>
            <p:grpSpPr>
              <a:xfrm>
                <a:off x="4362855" y="1946703"/>
                <a:ext cx="1475230" cy="4779974"/>
                <a:chOff x="4362855" y="1946703"/>
                <a:chExt cx="1475230" cy="4779974"/>
              </a:xfrm>
            </p:grpSpPr>
            <p:sp>
              <p:nvSpPr>
                <p:cNvPr id="44" name="43 Forma libre"/>
                <p:cNvSpPr/>
                <p:nvPr/>
              </p:nvSpPr>
              <p:spPr>
                <a:xfrm>
                  <a:off x="5364804" y="2752928"/>
                  <a:ext cx="228600" cy="924127"/>
                </a:xfrm>
                <a:custGeom>
                  <a:avLst/>
                  <a:gdLst>
                    <a:gd name="connsiteX0" fmla="*/ 0 w 228600"/>
                    <a:gd name="connsiteY0" fmla="*/ 924127 h 924127"/>
                    <a:gd name="connsiteX1" fmla="*/ 58366 w 228600"/>
                    <a:gd name="connsiteY1" fmla="*/ 826851 h 924127"/>
                    <a:gd name="connsiteX2" fmla="*/ 72958 w 228600"/>
                    <a:gd name="connsiteY2" fmla="*/ 758757 h 924127"/>
                    <a:gd name="connsiteX3" fmla="*/ 102141 w 228600"/>
                    <a:gd name="connsiteY3" fmla="*/ 714983 h 924127"/>
                    <a:gd name="connsiteX4" fmla="*/ 126460 w 228600"/>
                    <a:gd name="connsiteY4" fmla="*/ 671208 h 924127"/>
                    <a:gd name="connsiteX5" fmla="*/ 102141 w 228600"/>
                    <a:gd name="connsiteY5" fmla="*/ 607978 h 924127"/>
                    <a:gd name="connsiteX6" fmla="*/ 77822 w 228600"/>
                    <a:gd name="connsiteY6" fmla="*/ 578795 h 924127"/>
                    <a:gd name="connsiteX7" fmla="*/ 63230 w 228600"/>
                    <a:gd name="connsiteY7" fmla="*/ 549612 h 924127"/>
                    <a:gd name="connsiteX8" fmla="*/ 102141 w 228600"/>
                    <a:gd name="connsiteY8" fmla="*/ 515566 h 924127"/>
                    <a:gd name="connsiteX9" fmla="*/ 102141 w 228600"/>
                    <a:gd name="connsiteY9" fmla="*/ 481519 h 924127"/>
                    <a:gd name="connsiteX10" fmla="*/ 189690 w 228600"/>
                    <a:gd name="connsiteY10" fmla="*/ 418289 h 924127"/>
                    <a:gd name="connsiteX11" fmla="*/ 194553 w 228600"/>
                    <a:gd name="connsiteY11" fmla="*/ 350195 h 924127"/>
                    <a:gd name="connsiteX12" fmla="*/ 194553 w 228600"/>
                    <a:gd name="connsiteY12" fmla="*/ 311285 h 924127"/>
                    <a:gd name="connsiteX13" fmla="*/ 218873 w 228600"/>
                    <a:gd name="connsiteY13" fmla="*/ 238327 h 924127"/>
                    <a:gd name="connsiteX14" fmla="*/ 223736 w 228600"/>
                    <a:gd name="connsiteY14" fmla="*/ 179961 h 924127"/>
                    <a:gd name="connsiteX15" fmla="*/ 228600 w 228600"/>
                    <a:gd name="connsiteY15" fmla="*/ 141051 h 924127"/>
                    <a:gd name="connsiteX16" fmla="*/ 214009 w 228600"/>
                    <a:gd name="connsiteY16" fmla="*/ 102140 h 924127"/>
                    <a:gd name="connsiteX17" fmla="*/ 141051 w 228600"/>
                    <a:gd name="connsiteY17" fmla="*/ 63229 h 924127"/>
                    <a:gd name="connsiteX18" fmla="*/ 77822 w 228600"/>
                    <a:gd name="connsiteY18" fmla="*/ 38910 h 924127"/>
                    <a:gd name="connsiteX19" fmla="*/ 87549 w 228600"/>
                    <a:gd name="connsiteY19" fmla="*/ 0 h 92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0" h="924127">
                      <a:moveTo>
                        <a:pt x="0" y="924127"/>
                      </a:moveTo>
                      <a:lnTo>
                        <a:pt x="58366" y="826851"/>
                      </a:lnTo>
                      <a:lnTo>
                        <a:pt x="72958" y="758757"/>
                      </a:lnTo>
                      <a:lnTo>
                        <a:pt x="102141" y="714983"/>
                      </a:lnTo>
                      <a:lnTo>
                        <a:pt x="126460" y="671208"/>
                      </a:lnTo>
                      <a:lnTo>
                        <a:pt x="102141" y="607978"/>
                      </a:lnTo>
                      <a:lnTo>
                        <a:pt x="77822" y="578795"/>
                      </a:lnTo>
                      <a:lnTo>
                        <a:pt x="63230" y="549612"/>
                      </a:lnTo>
                      <a:lnTo>
                        <a:pt x="102141" y="515566"/>
                      </a:lnTo>
                      <a:lnTo>
                        <a:pt x="102141" y="481519"/>
                      </a:lnTo>
                      <a:lnTo>
                        <a:pt x="189690" y="418289"/>
                      </a:lnTo>
                      <a:lnTo>
                        <a:pt x="194553" y="350195"/>
                      </a:lnTo>
                      <a:lnTo>
                        <a:pt x="194553" y="311285"/>
                      </a:lnTo>
                      <a:lnTo>
                        <a:pt x="218873" y="238327"/>
                      </a:lnTo>
                      <a:lnTo>
                        <a:pt x="223736" y="179961"/>
                      </a:lnTo>
                      <a:lnTo>
                        <a:pt x="228600" y="141051"/>
                      </a:lnTo>
                      <a:lnTo>
                        <a:pt x="214009" y="102140"/>
                      </a:lnTo>
                      <a:lnTo>
                        <a:pt x="141051" y="63229"/>
                      </a:lnTo>
                      <a:lnTo>
                        <a:pt x="77822" y="38910"/>
                      </a:lnTo>
                      <a:lnTo>
                        <a:pt x="87549" y="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nvGrpSpPr>
                <p:cNvPr id="45" name="100 Grupo"/>
                <p:cNvGrpSpPr/>
                <p:nvPr/>
              </p:nvGrpSpPr>
              <p:grpSpPr>
                <a:xfrm>
                  <a:off x="4362855" y="1946703"/>
                  <a:ext cx="1475230" cy="4779974"/>
                  <a:chOff x="4362855" y="1946703"/>
                  <a:chExt cx="1475230" cy="4779974"/>
                </a:xfrm>
              </p:grpSpPr>
              <p:sp>
                <p:nvSpPr>
                  <p:cNvPr id="46" name="45 Forma libre"/>
                  <p:cNvSpPr/>
                  <p:nvPr/>
                </p:nvSpPr>
                <p:spPr>
                  <a:xfrm>
                    <a:off x="5568219" y="1946703"/>
                    <a:ext cx="269866" cy="377288"/>
                  </a:xfrm>
                  <a:custGeom>
                    <a:avLst/>
                    <a:gdLst>
                      <a:gd name="connsiteX0" fmla="*/ 0 w 269866"/>
                      <a:gd name="connsiteY0" fmla="*/ 377288 h 377288"/>
                      <a:gd name="connsiteX1" fmla="*/ 104803 w 269866"/>
                      <a:gd name="connsiteY1" fmla="*/ 264625 h 377288"/>
                      <a:gd name="connsiteX2" fmla="*/ 107423 w 269866"/>
                      <a:gd name="connsiteY2" fmla="*/ 186024 h 377288"/>
                      <a:gd name="connsiteX3" fmla="*/ 220085 w 269866"/>
                      <a:gd name="connsiteY3" fmla="*/ 62881 h 377288"/>
                      <a:gd name="connsiteX4" fmla="*/ 269866 w 269866"/>
                      <a:gd name="connsiteY4" fmla="*/ 0 h 377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66" h="377288">
                        <a:moveTo>
                          <a:pt x="0" y="377288"/>
                        </a:moveTo>
                        <a:lnTo>
                          <a:pt x="104803" y="264625"/>
                        </a:lnTo>
                        <a:cubicBezTo>
                          <a:pt x="105676" y="238425"/>
                          <a:pt x="106550" y="212224"/>
                          <a:pt x="107423" y="186024"/>
                        </a:cubicBezTo>
                        <a:lnTo>
                          <a:pt x="220085" y="62881"/>
                        </a:lnTo>
                        <a:lnTo>
                          <a:pt x="269866" y="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7" name="46 Forma libre"/>
                  <p:cNvSpPr/>
                  <p:nvPr/>
                </p:nvSpPr>
                <p:spPr>
                  <a:xfrm>
                    <a:off x="4888149" y="4469860"/>
                    <a:ext cx="194553" cy="476655"/>
                  </a:xfrm>
                  <a:custGeom>
                    <a:avLst/>
                    <a:gdLst>
                      <a:gd name="connsiteX0" fmla="*/ 0 w 194553"/>
                      <a:gd name="connsiteY0" fmla="*/ 476655 h 476655"/>
                      <a:gd name="connsiteX1" fmla="*/ 24319 w 194553"/>
                      <a:gd name="connsiteY1" fmla="*/ 403697 h 476655"/>
                      <a:gd name="connsiteX2" fmla="*/ 72957 w 194553"/>
                      <a:gd name="connsiteY2" fmla="*/ 345331 h 476655"/>
                      <a:gd name="connsiteX3" fmla="*/ 87549 w 194553"/>
                      <a:gd name="connsiteY3" fmla="*/ 252919 h 476655"/>
                      <a:gd name="connsiteX4" fmla="*/ 131323 w 194553"/>
                      <a:gd name="connsiteY4" fmla="*/ 155642 h 476655"/>
                      <a:gd name="connsiteX5" fmla="*/ 160506 w 194553"/>
                      <a:gd name="connsiteY5" fmla="*/ 72957 h 476655"/>
                      <a:gd name="connsiteX6" fmla="*/ 194553 w 194553"/>
                      <a:gd name="connsiteY6" fmla="*/ 0 h 47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553" h="476655">
                        <a:moveTo>
                          <a:pt x="0" y="476655"/>
                        </a:moveTo>
                        <a:lnTo>
                          <a:pt x="24319" y="403697"/>
                        </a:lnTo>
                        <a:lnTo>
                          <a:pt x="72957" y="345331"/>
                        </a:lnTo>
                        <a:lnTo>
                          <a:pt x="87549" y="252919"/>
                        </a:lnTo>
                        <a:lnTo>
                          <a:pt x="131323" y="155642"/>
                        </a:lnTo>
                        <a:lnTo>
                          <a:pt x="160506" y="72957"/>
                        </a:lnTo>
                        <a:lnTo>
                          <a:pt x="194553" y="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8" name="47 Forma libre"/>
                  <p:cNvSpPr/>
                  <p:nvPr/>
                </p:nvSpPr>
                <p:spPr>
                  <a:xfrm>
                    <a:off x="4362855" y="4100209"/>
                    <a:ext cx="257783" cy="116731"/>
                  </a:xfrm>
                  <a:custGeom>
                    <a:avLst/>
                    <a:gdLst>
                      <a:gd name="connsiteX0" fmla="*/ 257783 w 257783"/>
                      <a:gd name="connsiteY0" fmla="*/ 116731 h 116731"/>
                      <a:gd name="connsiteX1" fmla="*/ 199417 w 257783"/>
                      <a:gd name="connsiteY1" fmla="*/ 87548 h 116731"/>
                      <a:gd name="connsiteX2" fmla="*/ 116732 w 257783"/>
                      <a:gd name="connsiteY2" fmla="*/ 53502 h 116731"/>
                      <a:gd name="connsiteX3" fmla="*/ 77822 w 257783"/>
                      <a:gd name="connsiteY3" fmla="*/ 14591 h 116731"/>
                      <a:gd name="connsiteX4" fmla="*/ 29183 w 257783"/>
                      <a:gd name="connsiteY4" fmla="*/ 0 h 116731"/>
                      <a:gd name="connsiteX5" fmla="*/ 0 w 257783"/>
                      <a:gd name="connsiteY5" fmla="*/ 9727 h 11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83" h="116731">
                        <a:moveTo>
                          <a:pt x="257783" y="116731"/>
                        </a:moveTo>
                        <a:lnTo>
                          <a:pt x="199417" y="87548"/>
                        </a:lnTo>
                        <a:lnTo>
                          <a:pt x="116732" y="53502"/>
                        </a:lnTo>
                        <a:lnTo>
                          <a:pt x="77822" y="14591"/>
                        </a:lnTo>
                        <a:lnTo>
                          <a:pt x="29183" y="0"/>
                        </a:lnTo>
                        <a:lnTo>
                          <a:pt x="0" y="9727"/>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9" name="48 Forma libre"/>
                  <p:cNvSpPr/>
                  <p:nvPr/>
                </p:nvSpPr>
                <p:spPr>
                  <a:xfrm>
                    <a:off x="4766553" y="5316166"/>
                    <a:ext cx="603115" cy="1410511"/>
                  </a:xfrm>
                  <a:custGeom>
                    <a:avLst/>
                    <a:gdLst>
                      <a:gd name="connsiteX0" fmla="*/ 588524 w 603115"/>
                      <a:gd name="connsiteY0" fmla="*/ 1410511 h 1410511"/>
                      <a:gd name="connsiteX1" fmla="*/ 573932 w 603115"/>
                      <a:gd name="connsiteY1" fmla="*/ 1347281 h 1410511"/>
                      <a:gd name="connsiteX2" fmla="*/ 578796 w 603115"/>
                      <a:gd name="connsiteY2" fmla="*/ 1284051 h 1410511"/>
                      <a:gd name="connsiteX3" fmla="*/ 583660 w 603115"/>
                      <a:gd name="connsiteY3" fmla="*/ 1206230 h 1410511"/>
                      <a:gd name="connsiteX4" fmla="*/ 583660 w 603115"/>
                      <a:gd name="connsiteY4" fmla="*/ 1162455 h 1410511"/>
                      <a:gd name="connsiteX5" fmla="*/ 593387 w 603115"/>
                      <a:gd name="connsiteY5" fmla="*/ 1104089 h 1410511"/>
                      <a:gd name="connsiteX6" fmla="*/ 598251 w 603115"/>
                      <a:gd name="connsiteY6" fmla="*/ 1065179 h 1410511"/>
                      <a:gd name="connsiteX7" fmla="*/ 603115 w 603115"/>
                      <a:gd name="connsiteY7" fmla="*/ 1011677 h 1410511"/>
                      <a:gd name="connsiteX8" fmla="*/ 578796 w 603115"/>
                      <a:gd name="connsiteY8" fmla="*/ 933855 h 1410511"/>
                      <a:gd name="connsiteX9" fmla="*/ 549613 w 603115"/>
                      <a:gd name="connsiteY9" fmla="*/ 836579 h 1410511"/>
                      <a:gd name="connsiteX10" fmla="*/ 539885 w 603115"/>
                      <a:gd name="connsiteY10" fmla="*/ 753894 h 1410511"/>
                      <a:gd name="connsiteX11" fmla="*/ 544749 w 603115"/>
                      <a:gd name="connsiteY11" fmla="*/ 637162 h 1410511"/>
                      <a:gd name="connsiteX12" fmla="*/ 539885 w 603115"/>
                      <a:gd name="connsiteY12" fmla="*/ 588523 h 1410511"/>
                      <a:gd name="connsiteX13" fmla="*/ 515566 w 603115"/>
                      <a:gd name="connsiteY13" fmla="*/ 510702 h 1410511"/>
                      <a:gd name="connsiteX14" fmla="*/ 476656 w 603115"/>
                      <a:gd name="connsiteY14" fmla="*/ 476655 h 1410511"/>
                      <a:gd name="connsiteX15" fmla="*/ 423153 w 603115"/>
                      <a:gd name="connsiteY15" fmla="*/ 442608 h 1410511"/>
                      <a:gd name="connsiteX16" fmla="*/ 359924 w 603115"/>
                      <a:gd name="connsiteY16" fmla="*/ 403698 h 1410511"/>
                      <a:gd name="connsiteX17" fmla="*/ 272375 w 603115"/>
                      <a:gd name="connsiteY17" fmla="*/ 340468 h 1410511"/>
                      <a:gd name="connsiteX18" fmla="*/ 209145 w 603115"/>
                      <a:gd name="connsiteY18" fmla="*/ 340468 h 1410511"/>
                      <a:gd name="connsiteX19" fmla="*/ 184826 w 603115"/>
                      <a:gd name="connsiteY19" fmla="*/ 321013 h 1410511"/>
                      <a:gd name="connsiteX20" fmla="*/ 179962 w 603115"/>
                      <a:gd name="connsiteY20" fmla="*/ 321013 h 1410511"/>
                      <a:gd name="connsiteX21" fmla="*/ 131324 w 603115"/>
                      <a:gd name="connsiteY21" fmla="*/ 107004 h 1410511"/>
                      <a:gd name="connsiteX22" fmla="*/ 48638 w 603115"/>
                      <a:gd name="connsiteY22" fmla="*/ 48638 h 1410511"/>
                      <a:gd name="connsiteX23" fmla="*/ 0 w 603115"/>
                      <a:gd name="connsiteY23" fmla="*/ 0 h 141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3115" h="1410511">
                        <a:moveTo>
                          <a:pt x="588524" y="1410511"/>
                        </a:moveTo>
                        <a:lnTo>
                          <a:pt x="573932" y="1347281"/>
                        </a:lnTo>
                        <a:lnTo>
                          <a:pt x="578796" y="1284051"/>
                        </a:lnTo>
                        <a:lnTo>
                          <a:pt x="583660" y="1206230"/>
                        </a:lnTo>
                        <a:lnTo>
                          <a:pt x="583660" y="1162455"/>
                        </a:lnTo>
                        <a:lnTo>
                          <a:pt x="593387" y="1104089"/>
                        </a:lnTo>
                        <a:lnTo>
                          <a:pt x="598251" y="1065179"/>
                        </a:lnTo>
                        <a:lnTo>
                          <a:pt x="603115" y="1011677"/>
                        </a:lnTo>
                        <a:lnTo>
                          <a:pt x="578796" y="933855"/>
                        </a:lnTo>
                        <a:lnTo>
                          <a:pt x="549613" y="836579"/>
                        </a:lnTo>
                        <a:lnTo>
                          <a:pt x="539885" y="753894"/>
                        </a:lnTo>
                        <a:lnTo>
                          <a:pt x="544749" y="637162"/>
                        </a:lnTo>
                        <a:lnTo>
                          <a:pt x="539885" y="588523"/>
                        </a:lnTo>
                        <a:lnTo>
                          <a:pt x="515566" y="510702"/>
                        </a:lnTo>
                        <a:lnTo>
                          <a:pt x="476656" y="476655"/>
                        </a:lnTo>
                        <a:lnTo>
                          <a:pt x="423153" y="442608"/>
                        </a:lnTo>
                        <a:lnTo>
                          <a:pt x="359924" y="403698"/>
                        </a:lnTo>
                        <a:lnTo>
                          <a:pt x="272375" y="340468"/>
                        </a:lnTo>
                        <a:lnTo>
                          <a:pt x="209145" y="340468"/>
                        </a:lnTo>
                        <a:lnTo>
                          <a:pt x="184826" y="321013"/>
                        </a:lnTo>
                        <a:lnTo>
                          <a:pt x="179962" y="321013"/>
                        </a:lnTo>
                        <a:lnTo>
                          <a:pt x="131324" y="107004"/>
                        </a:lnTo>
                        <a:lnTo>
                          <a:pt x="48638" y="48638"/>
                        </a:lnTo>
                        <a:lnTo>
                          <a:pt x="0" y="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grpSp>
        </p:grpSp>
        <p:sp>
          <p:nvSpPr>
            <p:cNvPr id="54" name="53 Forma libre"/>
            <p:cNvSpPr/>
            <p:nvPr/>
          </p:nvSpPr>
          <p:spPr>
            <a:xfrm>
              <a:off x="4390396" y="1077362"/>
              <a:ext cx="1967619" cy="1623588"/>
            </a:xfrm>
            <a:custGeom>
              <a:avLst/>
              <a:gdLst>
                <a:gd name="connsiteX0" fmla="*/ 1967619 w 1967619"/>
                <a:gd name="connsiteY0" fmla="*/ 1406305 h 1623588"/>
                <a:gd name="connsiteX1" fmla="*/ 1922352 w 1967619"/>
                <a:gd name="connsiteY1" fmla="*/ 1436484 h 1623588"/>
                <a:gd name="connsiteX2" fmla="*/ 1898209 w 1967619"/>
                <a:gd name="connsiteY2" fmla="*/ 1448555 h 1623588"/>
                <a:gd name="connsiteX3" fmla="*/ 1858978 w 1967619"/>
                <a:gd name="connsiteY3" fmla="*/ 1499858 h 1623588"/>
                <a:gd name="connsiteX4" fmla="*/ 1840871 w 1967619"/>
                <a:gd name="connsiteY4" fmla="*/ 1508911 h 1623588"/>
                <a:gd name="connsiteX5" fmla="*/ 1810693 w 1967619"/>
                <a:gd name="connsiteY5" fmla="*/ 1508911 h 1623588"/>
                <a:gd name="connsiteX6" fmla="*/ 1771461 w 1967619"/>
                <a:gd name="connsiteY6" fmla="*/ 1505893 h 1623588"/>
                <a:gd name="connsiteX7" fmla="*/ 1647730 w 1967619"/>
                <a:gd name="connsiteY7" fmla="*/ 1569268 h 1623588"/>
                <a:gd name="connsiteX8" fmla="*/ 1599445 w 1967619"/>
                <a:gd name="connsiteY8" fmla="*/ 1605482 h 1623588"/>
                <a:gd name="connsiteX9" fmla="*/ 1572285 w 1967619"/>
                <a:gd name="connsiteY9" fmla="*/ 1617553 h 1623588"/>
                <a:gd name="connsiteX10" fmla="*/ 1481750 w 1967619"/>
                <a:gd name="connsiteY10" fmla="*/ 1623588 h 1623588"/>
                <a:gd name="connsiteX11" fmla="*/ 1439500 w 1967619"/>
                <a:gd name="connsiteY11" fmla="*/ 1620571 h 1623588"/>
                <a:gd name="connsiteX12" fmla="*/ 1424411 w 1967619"/>
                <a:gd name="connsiteY12" fmla="*/ 1614535 h 1623588"/>
                <a:gd name="connsiteX13" fmla="*/ 1424411 w 1967619"/>
                <a:gd name="connsiteY13" fmla="*/ 1581339 h 1623588"/>
                <a:gd name="connsiteX14" fmla="*/ 1424411 w 1967619"/>
                <a:gd name="connsiteY14" fmla="*/ 1554179 h 1623588"/>
                <a:gd name="connsiteX15" fmla="*/ 1345948 w 1967619"/>
                <a:gd name="connsiteY15" fmla="*/ 1427430 h 1623588"/>
                <a:gd name="connsiteX16" fmla="*/ 1312752 w 1967619"/>
                <a:gd name="connsiteY16" fmla="*/ 1388198 h 1623588"/>
                <a:gd name="connsiteX17" fmla="*/ 1056237 w 1967619"/>
                <a:gd name="connsiteY17" fmla="*/ 1128666 h 1623588"/>
                <a:gd name="connsiteX18" fmla="*/ 1041148 w 1967619"/>
                <a:gd name="connsiteY18" fmla="*/ 1098488 h 1623588"/>
                <a:gd name="connsiteX19" fmla="*/ 1026059 w 1967619"/>
                <a:gd name="connsiteY19" fmla="*/ 1056238 h 1623588"/>
                <a:gd name="connsiteX20" fmla="*/ 947596 w 1967619"/>
                <a:gd name="connsiteY20" fmla="*/ 968721 h 1623588"/>
                <a:gd name="connsiteX21" fmla="*/ 887239 w 1967619"/>
                <a:gd name="connsiteY21" fmla="*/ 914400 h 1623588"/>
                <a:gd name="connsiteX22" fmla="*/ 808776 w 1967619"/>
                <a:gd name="connsiteY22" fmla="*/ 878187 h 1623588"/>
                <a:gd name="connsiteX23" fmla="*/ 775580 w 1967619"/>
                <a:gd name="connsiteY23" fmla="*/ 872151 h 1623588"/>
                <a:gd name="connsiteX24" fmla="*/ 718241 w 1967619"/>
                <a:gd name="connsiteY24" fmla="*/ 875169 h 1623588"/>
                <a:gd name="connsiteX25" fmla="*/ 694099 w 1967619"/>
                <a:gd name="connsiteY25" fmla="*/ 875169 h 1623588"/>
                <a:gd name="connsiteX26" fmla="*/ 642796 w 1967619"/>
                <a:gd name="connsiteY26" fmla="*/ 851026 h 1623588"/>
                <a:gd name="connsiteX27" fmla="*/ 600546 w 1967619"/>
                <a:gd name="connsiteY27" fmla="*/ 854044 h 1623588"/>
                <a:gd name="connsiteX28" fmla="*/ 561314 w 1967619"/>
                <a:gd name="connsiteY28" fmla="*/ 851026 h 1623588"/>
                <a:gd name="connsiteX29" fmla="*/ 528118 w 1967619"/>
                <a:gd name="connsiteY29" fmla="*/ 848008 h 1623588"/>
                <a:gd name="connsiteX30" fmla="*/ 446637 w 1967619"/>
                <a:gd name="connsiteY30" fmla="*/ 814812 h 1623588"/>
                <a:gd name="connsiteX31" fmla="*/ 395334 w 1967619"/>
                <a:gd name="connsiteY31" fmla="*/ 787652 h 1623588"/>
                <a:gd name="connsiteX32" fmla="*/ 356102 w 1967619"/>
                <a:gd name="connsiteY32" fmla="*/ 781616 h 1623588"/>
                <a:gd name="connsiteX33" fmla="*/ 319889 w 1967619"/>
                <a:gd name="connsiteY33" fmla="*/ 778598 h 1623588"/>
                <a:gd name="connsiteX34" fmla="*/ 268586 w 1967619"/>
                <a:gd name="connsiteY34" fmla="*/ 790670 h 1623588"/>
                <a:gd name="connsiteX35" fmla="*/ 205211 w 1967619"/>
                <a:gd name="connsiteY35" fmla="*/ 781616 h 1623588"/>
                <a:gd name="connsiteX36" fmla="*/ 114677 w 1967619"/>
                <a:gd name="connsiteY36" fmla="*/ 760491 h 1623588"/>
                <a:gd name="connsiteX37" fmla="*/ 54320 w 1967619"/>
                <a:gd name="connsiteY37" fmla="*/ 745402 h 1623588"/>
                <a:gd name="connsiteX38" fmla="*/ 27160 w 1967619"/>
                <a:gd name="connsiteY38" fmla="*/ 703153 h 1623588"/>
                <a:gd name="connsiteX39" fmla="*/ 12071 w 1967619"/>
                <a:gd name="connsiteY39" fmla="*/ 675992 h 1623588"/>
                <a:gd name="connsiteX40" fmla="*/ 3017 w 1967619"/>
                <a:gd name="connsiteY40" fmla="*/ 639779 h 1623588"/>
                <a:gd name="connsiteX41" fmla="*/ 6035 w 1967619"/>
                <a:gd name="connsiteY41" fmla="*/ 594511 h 1623588"/>
                <a:gd name="connsiteX42" fmla="*/ 24142 w 1967619"/>
                <a:gd name="connsiteY42" fmla="*/ 543208 h 1623588"/>
                <a:gd name="connsiteX43" fmla="*/ 36213 w 1967619"/>
                <a:gd name="connsiteY43" fmla="*/ 513030 h 1623588"/>
                <a:gd name="connsiteX44" fmla="*/ 24142 w 1967619"/>
                <a:gd name="connsiteY44" fmla="*/ 482852 h 1623588"/>
                <a:gd name="connsiteX45" fmla="*/ 30178 w 1967619"/>
                <a:gd name="connsiteY45" fmla="*/ 452674 h 1623588"/>
                <a:gd name="connsiteX46" fmla="*/ 30178 w 1967619"/>
                <a:gd name="connsiteY46" fmla="*/ 365157 h 1623588"/>
                <a:gd name="connsiteX47" fmla="*/ 30178 w 1967619"/>
                <a:gd name="connsiteY47" fmla="*/ 247462 h 1623588"/>
                <a:gd name="connsiteX48" fmla="*/ 27160 w 1967619"/>
                <a:gd name="connsiteY48" fmla="*/ 220301 h 1623588"/>
                <a:gd name="connsiteX49" fmla="*/ 33196 w 1967619"/>
                <a:gd name="connsiteY49" fmla="*/ 205212 h 1623588"/>
                <a:gd name="connsiteX50" fmla="*/ 33196 w 1967619"/>
                <a:gd name="connsiteY50" fmla="*/ 205212 h 1623588"/>
                <a:gd name="connsiteX51" fmla="*/ 6035 w 1967619"/>
                <a:gd name="connsiteY51" fmla="*/ 162963 h 1623588"/>
                <a:gd name="connsiteX52" fmla="*/ 0 w 1967619"/>
                <a:gd name="connsiteY52" fmla="*/ 153909 h 1623588"/>
                <a:gd name="connsiteX53" fmla="*/ 3017 w 1967619"/>
                <a:gd name="connsiteY53" fmla="*/ 117695 h 1623588"/>
                <a:gd name="connsiteX54" fmla="*/ 3017 w 1967619"/>
                <a:gd name="connsiteY54" fmla="*/ 81482 h 1623588"/>
                <a:gd name="connsiteX55" fmla="*/ 15089 w 1967619"/>
                <a:gd name="connsiteY55" fmla="*/ 48286 h 1623588"/>
                <a:gd name="connsiteX56" fmla="*/ 45267 w 1967619"/>
                <a:gd name="connsiteY56" fmla="*/ 0 h 1623588"/>
                <a:gd name="connsiteX57" fmla="*/ 45267 w 1967619"/>
                <a:gd name="connsiteY57" fmla="*/ 0 h 162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67619" h="1623588">
                  <a:moveTo>
                    <a:pt x="1967619" y="1406305"/>
                  </a:moveTo>
                  <a:lnTo>
                    <a:pt x="1922352" y="1436484"/>
                  </a:lnTo>
                  <a:lnTo>
                    <a:pt x="1898209" y="1448555"/>
                  </a:lnTo>
                  <a:lnTo>
                    <a:pt x="1858978" y="1499858"/>
                  </a:lnTo>
                  <a:lnTo>
                    <a:pt x="1840871" y="1508911"/>
                  </a:lnTo>
                  <a:lnTo>
                    <a:pt x="1810693" y="1508911"/>
                  </a:lnTo>
                  <a:lnTo>
                    <a:pt x="1771461" y="1505893"/>
                  </a:lnTo>
                  <a:lnTo>
                    <a:pt x="1647730" y="1569268"/>
                  </a:lnTo>
                  <a:lnTo>
                    <a:pt x="1599445" y="1605482"/>
                  </a:lnTo>
                  <a:lnTo>
                    <a:pt x="1572285" y="1617553"/>
                  </a:lnTo>
                  <a:lnTo>
                    <a:pt x="1481750" y="1623588"/>
                  </a:lnTo>
                  <a:lnTo>
                    <a:pt x="1439500" y="1620571"/>
                  </a:lnTo>
                  <a:lnTo>
                    <a:pt x="1424411" y="1614535"/>
                  </a:lnTo>
                  <a:lnTo>
                    <a:pt x="1424411" y="1581339"/>
                  </a:lnTo>
                  <a:lnTo>
                    <a:pt x="1424411" y="1554179"/>
                  </a:lnTo>
                  <a:lnTo>
                    <a:pt x="1345948" y="1427430"/>
                  </a:lnTo>
                  <a:lnTo>
                    <a:pt x="1312752" y="1388198"/>
                  </a:lnTo>
                  <a:lnTo>
                    <a:pt x="1056237" y="1128666"/>
                  </a:lnTo>
                  <a:lnTo>
                    <a:pt x="1041148" y="1098488"/>
                  </a:lnTo>
                  <a:lnTo>
                    <a:pt x="1026059" y="1056238"/>
                  </a:lnTo>
                  <a:lnTo>
                    <a:pt x="947596" y="968721"/>
                  </a:lnTo>
                  <a:lnTo>
                    <a:pt x="887239" y="914400"/>
                  </a:lnTo>
                  <a:lnTo>
                    <a:pt x="808776" y="878187"/>
                  </a:lnTo>
                  <a:lnTo>
                    <a:pt x="775580" y="872151"/>
                  </a:lnTo>
                  <a:lnTo>
                    <a:pt x="718241" y="875169"/>
                  </a:lnTo>
                  <a:lnTo>
                    <a:pt x="694099" y="875169"/>
                  </a:lnTo>
                  <a:lnTo>
                    <a:pt x="642796" y="851026"/>
                  </a:lnTo>
                  <a:lnTo>
                    <a:pt x="600546" y="854044"/>
                  </a:lnTo>
                  <a:lnTo>
                    <a:pt x="561314" y="851026"/>
                  </a:lnTo>
                  <a:lnTo>
                    <a:pt x="528118" y="848008"/>
                  </a:lnTo>
                  <a:lnTo>
                    <a:pt x="446637" y="814812"/>
                  </a:lnTo>
                  <a:lnTo>
                    <a:pt x="395334" y="787652"/>
                  </a:lnTo>
                  <a:lnTo>
                    <a:pt x="356102" y="781616"/>
                  </a:lnTo>
                  <a:lnTo>
                    <a:pt x="319889" y="778598"/>
                  </a:lnTo>
                  <a:lnTo>
                    <a:pt x="268586" y="790670"/>
                  </a:lnTo>
                  <a:lnTo>
                    <a:pt x="205211" y="781616"/>
                  </a:lnTo>
                  <a:lnTo>
                    <a:pt x="114677" y="760491"/>
                  </a:lnTo>
                  <a:lnTo>
                    <a:pt x="54320" y="745402"/>
                  </a:lnTo>
                  <a:lnTo>
                    <a:pt x="27160" y="703153"/>
                  </a:lnTo>
                  <a:lnTo>
                    <a:pt x="12071" y="675992"/>
                  </a:lnTo>
                  <a:lnTo>
                    <a:pt x="3017" y="639779"/>
                  </a:lnTo>
                  <a:lnTo>
                    <a:pt x="6035" y="594511"/>
                  </a:lnTo>
                  <a:lnTo>
                    <a:pt x="24142" y="543208"/>
                  </a:lnTo>
                  <a:lnTo>
                    <a:pt x="36213" y="513030"/>
                  </a:lnTo>
                  <a:lnTo>
                    <a:pt x="24142" y="482852"/>
                  </a:lnTo>
                  <a:lnTo>
                    <a:pt x="30178" y="452674"/>
                  </a:lnTo>
                  <a:lnTo>
                    <a:pt x="30178" y="365157"/>
                  </a:lnTo>
                  <a:lnTo>
                    <a:pt x="30178" y="247462"/>
                  </a:lnTo>
                  <a:lnTo>
                    <a:pt x="27160" y="220301"/>
                  </a:lnTo>
                  <a:lnTo>
                    <a:pt x="33196" y="205212"/>
                  </a:lnTo>
                  <a:lnTo>
                    <a:pt x="33196" y="205212"/>
                  </a:lnTo>
                  <a:lnTo>
                    <a:pt x="6035" y="162963"/>
                  </a:lnTo>
                  <a:lnTo>
                    <a:pt x="0" y="153909"/>
                  </a:lnTo>
                  <a:lnTo>
                    <a:pt x="3017" y="117695"/>
                  </a:lnTo>
                  <a:lnTo>
                    <a:pt x="3017" y="81482"/>
                  </a:lnTo>
                  <a:lnTo>
                    <a:pt x="15089" y="48286"/>
                  </a:lnTo>
                  <a:lnTo>
                    <a:pt x="45267" y="0"/>
                  </a:lnTo>
                  <a:lnTo>
                    <a:pt x="45267" y="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5" name="54 Forma libre"/>
            <p:cNvSpPr/>
            <p:nvPr/>
          </p:nvSpPr>
          <p:spPr>
            <a:xfrm>
              <a:off x="4203291" y="715224"/>
              <a:ext cx="2157742" cy="956649"/>
            </a:xfrm>
            <a:custGeom>
              <a:avLst/>
              <a:gdLst>
                <a:gd name="connsiteX0" fmla="*/ 2157742 w 2157742"/>
                <a:gd name="connsiteY0" fmla="*/ 84499 h 956649"/>
                <a:gd name="connsiteX1" fmla="*/ 2094368 w 2157742"/>
                <a:gd name="connsiteY1" fmla="*/ 87517 h 956649"/>
                <a:gd name="connsiteX2" fmla="*/ 2082297 w 2157742"/>
                <a:gd name="connsiteY2" fmla="*/ 75445 h 956649"/>
                <a:gd name="connsiteX3" fmla="*/ 2027976 w 2157742"/>
                <a:gd name="connsiteY3" fmla="*/ 75445 h 956649"/>
                <a:gd name="connsiteX4" fmla="*/ 2000815 w 2157742"/>
                <a:gd name="connsiteY4" fmla="*/ 75445 h 956649"/>
                <a:gd name="connsiteX5" fmla="*/ 1985726 w 2157742"/>
                <a:gd name="connsiteY5" fmla="*/ 87517 h 956649"/>
                <a:gd name="connsiteX6" fmla="*/ 1964602 w 2157742"/>
                <a:gd name="connsiteY6" fmla="*/ 84499 h 956649"/>
                <a:gd name="connsiteX7" fmla="*/ 1904245 w 2157742"/>
                <a:gd name="connsiteY7" fmla="*/ 48285 h 956649"/>
                <a:gd name="connsiteX8" fmla="*/ 1883120 w 2157742"/>
                <a:gd name="connsiteY8" fmla="*/ 30178 h 956649"/>
                <a:gd name="connsiteX9" fmla="*/ 1849924 w 2157742"/>
                <a:gd name="connsiteY9" fmla="*/ 6035 h 956649"/>
                <a:gd name="connsiteX10" fmla="*/ 1783532 w 2157742"/>
                <a:gd name="connsiteY10" fmla="*/ 0 h 956649"/>
                <a:gd name="connsiteX11" fmla="*/ 1765425 w 2157742"/>
                <a:gd name="connsiteY11" fmla="*/ 3018 h 956649"/>
                <a:gd name="connsiteX12" fmla="*/ 1762407 w 2157742"/>
                <a:gd name="connsiteY12" fmla="*/ 36214 h 956649"/>
                <a:gd name="connsiteX13" fmla="*/ 1750336 w 2157742"/>
                <a:gd name="connsiteY13" fmla="*/ 48285 h 956649"/>
                <a:gd name="connsiteX14" fmla="*/ 1726194 w 2157742"/>
                <a:gd name="connsiteY14" fmla="*/ 54321 h 956649"/>
                <a:gd name="connsiteX15" fmla="*/ 1705069 w 2157742"/>
                <a:gd name="connsiteY15" fmla="*/ 57338 h 956649"/>
                <a:gd name="connsiteX16" fmla="*/ 1686962 w 2157742"/>
                <a:gd name="connsiteY16" fmla="*/ 51303 h 956649"/>
                <a:gd name="connsiteX17" fmla="*/ 1662819 w 2157742"/>
                <a:gd name="connsiteY17" fmla="*/ 54321 h 956649"/>
                <a:gd name="connsiteX18" fmla="*/ 1656784 w 2157742"/>
                <a:gd name="connsiteY18" fmla="*/ 54321 h 956649"/>
                <a:gd name="connsiteX19" fmla="*/ 1632641 w 2157742"/>
                <a:gd name="connsiteY19" fmla="*/ 66392 h 956649"/>
                <a:gd name="connsiteX20" fmla="*/ 1605481 w 2157742"/>
                <a:gd name="connsiteY20" fmla="*/ 66392 h 956649"/>
                <a:gd name="connsiteX21" fmla="*/ 1584356 w 2157742"/>
                <a:gd name="connsiteY21" fmla="*/ 39231 h 956649"/>
                <a:gd name="connsiteX22" fmla="*/ 1545124 w 2157742"/>
                <a:gd name="connsiteY22" fmla="*/ 30178 h 956649"/>
                <a:gd name="connsiteX23" fmla="*/ 1424411 w 2157742"/>
                <a:gd name="connsiteY23" fmla="*/ 21125 h 956649"/>
                <a:gd name="connsiteX24" fmla="*/ 1403287 w 2157742"/>
                <a:gd name="connsiteY24" fmla="*/ 36214 h 956649"/>
                <a:gd name="connsiteX25" fmla="*/ 1397251 w 2157742"/>
                <a:gd name="connsiteY25" fmla="*/ 54321 h 956649"/>
                <a:gd name="connsiteX26" fmla="*/ 1376126 w 2157742"/>
                <a:gd name="connsiteY26" fmla="*/ 69410 h 956649"/>
                <a:gd name="connsiteX27" fmla="*/ 1333877 w 2157742"/>
                <a:gd name="connsiteY27" fmla="*/ 66392 h 956649"/>
                <a:gd name="connsiteX28" fmla="*/ 1270503 w 2157742"/>
                <a:gd name="connsiteY28" fmla="*/ 54321 h 956649"/>
                <a:gd name="connsiteX29" fmla="*/ 1170914 w 2157742"/>
                <a:gd name="connsiteY29" fmla="*/ 24142 h 956649"/>
                <a:gd name="connsiteX30" fmla="*/ 1146772 w 2157742"/>
                <a:gd name="connsiteY30" fmla="*/ 15089 h 956649"/>
                <a:gd name="connsiteX31" fmla="*/ 1125647 w 2157742"/>
                <a:gd name="connsiteY31" fmla="*/ 27160 h 956649"/>
                <a:gd name="connsiteX32" fmla="*/ 1062273 w 2157742"/>
                <a:gd name="connsiteY32" fmla="*/ 90534 h 956649"/>
                <a:gd name="connsiteX33" fmla="*/ 1035112 w 2157742"/>
                <a:gd name="connsiteY33" fmla="*/ 90534 h 956649"/>
                <a:gd name="connsiteX34" fmla="*/ 1035112 w 2157742"/>
                <a:gd name="connsiteY34" fmla="*/ 90534 h 956649"/>
                <a:gd name="connsiteX35" fmla="*/ 1017005 w 2157742"/>
                <a:gd name="connsiteY35" fmla="*/ 90534 h 956649"/>
                <a:gd name="connsiteX36" fmla="*/ 986827 w 2157742"/>
                <a:gd name="connsiteY36" fmla="*/ 87517 h 956649"/>
                <a:gd name="connsiteX37" fmla="*/ 953631 w 2157742"/>
                <a:gd name="connsiteY37" fmla="*/ 93552 h 956649"/>
                <a:gd name="connsiteX38" fmla="*/ 935524 w 2157742"/>
                <a:gd name="connsiteY38" fmla="*/ 108641 h 956649"/>
                <a:gd name="connsiteX39" fmla="*/ 905346 w 2157742"/>
                <a:gd name="connsiteY39" fmla="*/ 108641 h 956649"/>
                <a:gd name="connsiteX40" fmla="*/ 887239 w 2157742"/>
                <a:gd name="connsiteY40" fmla="*/ 96570 h 956649"/>
                <a:gd name="connsiteX41" fmla="*/ 851025 w 2157742"/>
                <a:gd name="connsiteY41" fmla="*/ 99588 h 956649"/>
                <a:gd name="connsiteX42" fmla="*/ 826883 w 2157742"/>
                <a:gd name="connsiteY42" fmla="*/ 105624 h 956649"/>
                <a:gd name="connsiteX43" fmla="*/ 814811 w 2157742"/>
                <a:gd name="connsiteY43" fmla="*/ 138820 h 956649"/>
                <a:gd name="connsiteX44" fmla="*/ 796705 w 2157742"/>
                <a:gd name="connsiteY44" fmla="*/ 144855 h 956649"/>
                <a:gd name="connsiteX45" fmla="*/ 739366 w 2157742"/>
                <a:gd name="connsiteY45" fmla="*/ 147873 h 956649"/>
                <a:gd name="connsiteX46" fmla="*/ 458708 w 2157742"/>
                <a:gd name="connsiteY46" fmla="*/ 159944 h 956649"/>
                <a:gd name="connsiteX47" fmla="*/ 280657 w 2157742"/>
                <a:gd name="connsiteY47" fmla="*/ 156926 h 956649"/>
                <a:gd name="connsiteX48" fmla="*/ 265568 w 2157742"/>
                <a:gd name="connsiteY48" fmla="*/ 156926 h 956649"/>
                <a:gd name="connsiteX49" fmla="*/ 256514 w 2157742"/>
                <a:gd name="connsiteY49" fmla="*/ 178051 h 956649"/>
                <a:gd name="connsiteX50" fmla="*/ 256514 w 2157742"/>
                <a:gd name="connsiteY50" fmla="*/ 178051 h 956649"/>
                <a:gd name="connsiteX51" fmla="*/ 223318 w 2157742"/>
                <a:gd name="connsiteY51" fmla="*/ 187105 h 956649"/>
                <a:gd name="connsiteX52" fmla="*/ 150891 w 2157742"/>
                <a:gd name="connsiteY52" fmla="*/ 214265 h 956649"/>
                <a:gd name="connsiteX53" fmla="*/ 123730 w 2157742"/>
                <a:gd name="connsiteY53" fmla="*/ 214265 h 956649"/>
                <a:gd name="connsiteX54" fmla="*/ 105623 w 2157742"/>
                <a:gd name="connsiteY54" fmla="*/ 220301 h 956649"/>
                <a:gd name="connsiteX55" fmla="*/ 93552 w 2157742"/>
                <a:gd name="connsiteY55" fmla="*/ 214265 h 956649"/>
                <a:gd name="connsiteX56" fmla="*/ 54320 w 2157742"/>
                <a:gd name="connsiteY56" fmla="*/ 199176 h 956649"/>
                <a:gd name="connsiteX57" fmla="*/ 0 w 2157742"/>
                <a:gd name="connsiteY57" fmla="*/ 190123 h 956649"/>
                <a:gd name="connsiteX58" fmla="*/ 18106 w 2157742"/>
                <a:gd name="connsiteY58" fmla="*/ 256515 h 956649"/>
                <a:gd name="connsiteX59" fmla="*/ 108641 w 2157742"/>
                <a:gd name="connsiteY59" fmla="*/ 600546 h 956649"/>
                <a:gd name="connsiteX60" fmla="*/ 165980 w 2157742"/>
                <a:gd name="connsiteY60" fmla="*/ 781616 h 956649"/>
                <a:gd name="connsiteX61" fmla="*/ 190122 w 2157742"/>
                <a:gd name="connsiteY61" fmla="*/ 826883 h 956649"/>
                <a:gd name="connsiteX62" fmla="*/ 250479 w 2157742"/>
                <a:gd name="connsiteY62" fmla="*/ 905346 h 956649"/>
                <a:gd name="connsiteX63" fmla="*/ 304800 w 2157742"/>
                <a:gd name="connsiteY63" fmla="*/ 956649 h 956649"/>
                <a:gd name="connsiteX64" fmla="*/ 331960 w 2157742"/>
                <a:gd name="connsiteY64" fmla="*/ 944578 h 956649"/>
                <a:gd name="connsiteX65" fmla="*/ 353085 w 2157742"/>
                <a:gd name="connsiteY65" fmla="*/ 938542 h 956649"/>
                <a:gd name="connsiteX66" fmla="*/ 467762 w 2157742"/>
                <a:gd name="connsiteY66" fmla="*/ 929489 h 956649"/>
                <a:gd name="connsiteX67" fmla="*/ 682027 w 2157742"/>
                <a:gd name="connsiteY67" fmla="*/ 920435 h 956649"/>
                <a:gd name="connsiteX68" fmla="*/ 739366 w 2157742"/>
                <a:gd name="connsiteY68" fmla="*/ 914400 h 956649"/>
                <a:gd name="connsiteX69" fmla="*/ 769544 w 2157742"/>
                <a:gd name="connsiteY69" fmla="*/ 893275 h 956649"/>
                <a:gd name="connsiteX70" fmla="*/ 814811 w 2157742"/>
                <a:gd name="connsiteY70" fmla="*/ 893275 h 956649"/>
                <a:gd name="connsiteX71" fmla="*/ 884221 w 2157742"/>
                <a:gd name="connsiteY71" fmla="*/ 875168 h 956649"/>
                <a:gd name="connsiteX72" fmla="*/ 911382 w 2157742"/>
                <a:gd name="connsiteY72" fmla="*/ 872150 h 956649"/>
                <a:gd name="connsiteX73" fmla="*/ 932506 w 2157742"/>
                <a:gd name="connsiteY73" fmla="*/ 857061 h 956649"/>
                <a:gd name="connsiteX74" fmla="*/ 932506 w 2157742"/>
                <a:gd name="connsiteY74" fmla="*/ 857061 h 956649"/>
                <a:gd name="connsiteX75" fmla="*/ 950613 w 2157742"/>
                <a:gd name="connsiteY75" fmla="*/ 872150 h 956649"/>
                <a:gd name="connsiteX76" fmla="*/ 950613 w 2157742"/>
                <a:gd name="connsiteY76" fmla="*/ 872150 h 95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157742" h="956649">
                  <a:moveTo>
                    <a:pt x="2157742" y="84499"/>
                  </a:moveTo>
                  <a:lnTo>
                    <a:pt x="2094368" y="87517"/>
                  </a:lnTo>
                  <a:lnTo>
                    <a:pt x="2082297" y="75445"/>
                  </a:lnTo>
                  <a:lnTo>
                    <a:pt x="2027976" y="75445"/>
                  </a:lnTo>
                  <a:lnTo>
                    <a:pt x="2000815" y="75445"/>
                  </a:lnTo>
                  <a:lnTo>
                    <a:pt x="1985726" y="87517"/>
                  </a:lnTo>
                  <a:lnTo>
                    <a:pt x="1964602" y="84499"/>
                  </a:lnTo>
                  <a:lnTo>
                    <a:pt x="1904245" y="48285"/>
                  </a:lnTo>
                  <a:lnTo>
                    <a:pt x="1883120" y="30178"/>
                  </a:lnTo>
                  <a:lnTo>
                    <a:pt x="1849924" y="6035"/>
                  </a:lnTo>
                  <a:lnTo>
                    <a:pt x="1783532" y="0"/>
                  </a:lnTo>
                  <a:lnTo>
                    <a:pt x="1765425" y="3018"/>
                  </a:lnTo>
                  <a:lnTo>
                    <a:pt x="1762407" y="36214"/>
                  </a:lnTo>
                  <a:lnTo>
                    <a:pt x="1750336" y="48285"/>
                  </a:lnTo>
                  <a:lnTo>
                    <a:pt x="1726194" y="54321"/>
                  </a:lnTo>
                  <a:lnTo>
                    <a:pt x="1705069" y="57338"/>
                  </a:lnTo>
                  <a:lnTo>
                    <a:pt x="1686962" y="51303"/>
                  </a:lnTo>
                  <a:lnTo>
                    <a:pt x="1662819" y="54321"/>
                  </a:lnTo>
                  <a:lnTo>
                    <a:pt x="1656784" y="54321"/>
                  </a:lnTo>
                  <a:lnTo>
                    <a:pt x="1632641" y="66392"/>
                  </a:lnTo>
                  <a:lnTo>
                    <a:pt x="1605481" y="66392"/>
                  </a:lnTo>
                  <a:lnTo>
                    <a:pt x="1584356" y="39231"/>
                  </a:lnTo>
                  <a:lnTo>
                    <a:pt x="1545124" y="30178"/>
                  </a:lnTo>
                  <a:lnTo>
                    <a:pt x="1424411" y="21125"/>
                  </a:lnTo>
                  <a:lnTo>
                    <a:pt x="1403287" y="36214"/>
                  </a:lnTo>
                  <a:lnTo>
                    <a:pt x="1397251" y="54321"/>
                  </a:lnTo>
                  <a:lnTo>
                    <a:pt x="1376126" y="69410"/>
                  </a:lnTo>
                  <a:lnTo>
                    <a:pt x="1333877" y="66392"/>
                  </a:lnTo>
                  <a:lnTo>
                    <a:pt x="1270503" y="54321"/>
                  </a:lnTo>
                  <a:lnTo>
                    <a:pt x="1170914" y="24142"/>
                  </a:lnTo>
                  <a:lnTo>
                    <a:pt x="1146772" y="15089"/>
                  </a:lnTo>
                  <a:lnTo>
                    <a:pt x="1125647" y="27160"/>
                  </a:lnTo>
                  <a:lnTo>
                    <a:pt x="1062273" y="90534"/>
                  </a:lnTo>
                  <a:lnTo>
                    <a:pt x="1035112" y="90534"/>
                  </a:lnTo>
                  <a:lnTo>
                    <a:pt x="1035112" y="90534"/>
                  </a:lnTo>
                  <a:lnTo>
                    <a:pt x="1017005" y="90534"/>
                  </a:lnTo>
                  <a:lnTo>
                    <a:pt x="986827" y="87517"/>
                  </a:lnTo>
                  <a:lnTo>
                    <a:pt x="953631" y="93552"/>
                  </a:lnTo>
                  <a:lnTo>
                    <a:pt x="935524" y="108641"/>
                  </a:lnTo>
                  <a:lnTo>
                    <a:pt x="905346" y="108641"/>
                  </a:lnTo>
                  <a:lnTo>
                    <a:pt x="887239" y="96570"/>
                  </a:lnTo>
                  <a:lnTo>
                    <a:pt x="851025" y="99588"/>
                  </a:lnTo>
                  <a:lnTo>
                    <a:pt x="826883" y="105624"/>
                  </a:lnTo>
                  <a:lnTo>
                    <a:pt x="814811" y="138820"/>
                  </a:lnTo>
                  <a:lnTo>
                    <a:pt x="796705" y="144855"/>
                  </a:lnTo>
                  <a:lnTo>
                    <a:pt x="739366" y="147873"/>
                  </a:lnTo>
                  <a:lnTo>
                    <a:pt x="458708" y="159944"/>
                  </a:lnTo>
                  <a:lnTo>
                    <a:pt x="280657" y="156926"/>
                  </a:lnTo>
                  <a:lnTo>
                    <a:pt x="265568" y="156926"/>
                  </a:lnTo>
                  <a:lnTo>
                    <a:pt x="256514" y="178051"/>
                  </a:lnTo>
                  <a:lnTo>
                    <a:pt x="256514" y="178051"/>
                  </a:lnTo>
                  <a:lnTo>
                    <a:pt x="223318" y="187105"/>
                  </a:lnTo>
                  <a:lnTo>
                    <a:pt x="150891" y="214265"/>
                  </a:lnTo>
                  <a:lnTo>
                    <a:pt x="123730" y="214265"/>
                  </a:lnTo>
                  <a:lnTo>
                    <a:pt x="105623" y="220301"/>
                  </a:lnTo>
                  <a:lnTo>
                    <a:pt x="93552" y="214265"/>
                  </a:lnTo>
                  <a:lnTo>
                    <a:pt x="54320" y="199176"/>
                  </a:lnTo>
                  <a:lnTo>
                    <a:pt x="0" y="190123"/>
                  </a:lnTo>
                  <a:lnTo>
                    <a:pt x="18106" y="256515"/>
                  </a:lnTo>
                  <a:lnTo>
                    <a:pt x="108641" y="600546"/>
                  </a:lnTo>
                  <a:lnTo>
                    <a:pt x="165980" y="781616"/>
                  </a:lnTo>
                  <a:lnTo>
                    <a:pt x="190122" y="826883"/>
                  </a:lnTo>
                  <a:lnTo>
                    <a:pt x="250479" y="905346"/>
                  </a:lnTo>
                  <a:lnTo>
                    <a:pt x="304800" y="956649"/>
                  </a:lnTo>
                  <a:lnTo>
                    <a:pt x="331960" y="944578"/>
                  </a:lnTo>
                  <a:lnTo>
                    <a:pt x="353085" y="938542"/>
                  </a:lnTo>
                  <a:lnTo>
                    <a:pt x="467762" y="929489"/>
                  </a:lnTo>
                  <a:lnTo>
                    <a:pt x="682027" y="920435"/>
                  </a:lnTo>
                  <a:lnTo>
                    <a:pt x="739366" y="914400"/>
                  </a:lnTo>
                  <a:lnTo>
                    <a:pt x="769544" y="893275"/>
                  </a:lnTo>
                  <a:lnTo>
                    <a:pt x="814811" y="893275"/>
                  </a:lnTo>
                  <a:lnTo>
                    <a:pt x="884221" y="875168"/>
                  </a:lnTo>
                  <a:lnTo>
                    <a:pt x="911382" y="872150"/>
                  </a:lnTo>
                  <a:lnTo>
                    <a:pt x="932506" y="857061"/>
                  </a:lnTo>
                  <a:lnTo>
                    <a:pt x="932506" y="857061"/>
                  </a:lnTo>
                  <a:lnTo>
                    <a:pt x="950613" y="872150"/>
                  </a:lnTo>
                  <a:lnTo>
                    <a:pt x="950613" y="87215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6" name="55 Forma libre"/>
            <p:cNvSpPr/>
            <p:nvPr/>
          </p:nvSpPr>
          <p:spPr>
            <a:xfrm>
              <a:off x="4076542" y="594511"/>
              <a:ext cx="404388" cy="1958566"/>
            </a:xfrm>
            <a:custGeom>
              <a:avLst/>
              <a:gdLst>
                <a:gd name="connsiteX0" fmla="*/ 404388 w 404388"/>
                <a:gd name="connsiteY0" fmla="*/ 1958566 h 1958566"/>
                <a:gd name="connsiteX1" fmla="*/ 374210 w 404388"/>
                <a:gd name="connsiteY1" fmla="*/ 1937441 h 1958566"/>
                <a:gd name="connsiteX2" fmla="*/ 347050 w 404388"/>
                <a:gd name="connsiteY2" fmla="*/ 1871049 h 1958566"/>
                <a:gd name="connsiteX3" fmla="*/ 316871 w 404388"/>
                <a:gd name="connsiteY3" fmla="*/ 1783533 h 1958566"/>
                <a:gd name="connsiteX4" fmla="*/ 313854 w 404388"/>
                <a:gd name="connsiteY4" fmla="*/ 1744301 h 1958566"/>
                <a:gd name="connsiteX5" fmla="*/ 307818 w 404388"/>
                <a:gd name="connsiteY5" fmla="*/ 1729212 h 1958566"/>
                <a:gd name="connsiteX6" fmla="*/ 310836 w 404388"/>
                <a:gd name="connsiteY6" fmla="*/ 1696016 h 1958566"/>
                <a:gd name="connsiteX7" fmla="*/ 307818 w 404388"/>
                <a:gd name="connsiteY7" fmla="*/ 1671873 h 1958566"/>
                <a:gd name="connsiteX8" fmla="*/ 304800 w 404388"/>
                <a:gd name="connsiteY8" fmla="*/ 1650748 h 1958566"/>
                <a:gd name="connsiteX9" fmla="*/ 259533 w 404388"/>
                <a:gd name="connsiteY9" fmla="*/ 1563232 h 1958566"/>
                <a:gd name="connsiteX10" fmla="*/ 223319 w 404388"/>
                <a:gd name="connsiteY10" fmla="*/ 1490804 h 1958566"/>
                <a:gd name="connsiteX11" fmla="*/ 196158 w 404388"/>
                <a:gd name="connsiteY11" fmla="*/ 1448554 h 1958566"/>
                <a:gd name="connsiteX12" fmla="*/ 196158 w 404388"/>
                <a:gd name="connsiteY12" fmla="*/ 1421394 h 1958566"/>
                <a:gd name="connsiteX13" fmla="*/ 190123 w 404388"/>
                <a:gd name="connsiteY13" fmla="*/ 1339913 h 1958566"/>
                <a:gd name="connsiteX14" fmla="*/ 165980 w 404388"/>
                <a:gd name="connsiteY14" fmla="*/ 1182986 h 1958566"/>
                <a:gd name="connsiteX15" fmla="*/ 162962 w 404388"/>
                <a:gd name="connsiteY15" fmla="*/ 1155826 h 1958566"/>
                <a:gd name="connsiteX16" fmla="*/ 144855 w 404388"/>
                <a:gd name="connsiteY16" fmla="*/ 1101505 h 1958566"/>
                <a:gd name="connsiteX17" fmla="*/ 141838 w 404388"/>
                <a:gd name="connsiteY17" fmla="*/ 1041148 h 1958566"/>
                <a:gd name="connsiteX18" fmla="*/ 135802 w 404388"/>
                <a:gd name="connsiteY18" fmla="*/ 1007952 h 1958566"/>
                <a:gd name="connsiteX19" fmla="*/ 129766 w 404388"/>
                <a:gd name="connsiteY19" fmla="*/ 965703 h 1958566"/>
                <a:gd name="connsiteX20" fmla="*/ 99588 w 404388"/>
                <a:gd name="connsiteY20" fmla="*/ 893275 h 1958566"/>
                <a:gd name="connsiteX21" fmla="*/ 99588 w 404388"/>
                <a:gd name="connsiteY21" fmla="*/ 860079 h 1958566"/>
                <a:gd name="connsiteX22" fmla="*/ 69410 w 404388"/>
                <a:gd name="connsiteY22" fmla="*/ 805758 h 1958566"/>
                <a:gd name="connsiteX23" fmla="*/ 36214 w 404388"/>
                <a:gd name="connsiteY23" fmla="*/ 700135 h 1958566"/>
                <a:gd name="connsiteX24" fmla="*/ 30178 w 404388"/>
                <a:gd name="connsiteY24" fmla="*/ 624689 h 1958566"/>
                <a:gd name="connsiteX25" fmla="*/ 12071 w 404388"/>
                <a:gd name="connsiteY25" fmla="*/ 494923 h 1958566"/>
                <a:gd name="connsiteX26" fmla="*/ 3018 w 404388"/>
                <a:gd name="connsiteY26" fmla="*/ 443620 h 1958566"/>
                <a:gd name="connsiteX27" fmla="*/ 0 w 404388"/>
                <a:gd name="connsiteY27" fmla="*/ 380245 h 1958566"/>
                <a:gd name="connsiteX28" fmla="*/ 0 w 404388"/>
                <a:gd name="connsiteY28" fmla="*/ 347049 h 1958566"/>
                <a:gd name="connsiteX29" fmla="*/ 27160 w 404388"/>
                <a:gd name="connsiteY29" fmla="*/ 334978 h 1958566"/>
                <a:gd name="connsiteX30" fmla="*/ 48285 w 404388"/>
                <a:gd name="connsiteY30" fmla="*/ 350067 h 1958566"/>
                <a:gd name="connsiteX31" fmla="*/ 42250 w 404388"/>
                <a:gd name="connsiteY31" fmla="*/ 344032 h 1958566"/>
                <a:gd name="connsiteX32" fmla="*/ 57339 w 404388"/>
                <a:gd name="connsiteY32" fmla="*/ 331960 h 1958566"/>
                <a:gd name="connsiteX33" fmla="*/ 51303 w 404388"/>
                <a:gd name="connsiteY33" fmla="*/ 307818 h 1958566"/>
                <a:gd name="connsiteX34" fmla="*/ 30178 w 404388"/>
                <a:gd name="connsiteY34" fmla="*/ 283675 h 1958566"/>
                <a:gd name="connsiteX35" fmla="*/ 30178 w 404388"/>
                <a:gd name="connsiteY35" fmla="*/ 283675 h 1958566"/>
                <a:gd name="connsiteX36" fmla="*/ 21125 w 404388"/>
                <a:gd name="connsiteY36" fmla="*/ 235390 h 1958566"/>
                <a:gd name="connsiteX37" fmla="*/ 3018 w 404388"/>
                <a:gd name="connsiteY37" fmla="*/ 214265 h 1958566"/>
                <a:gd name="connsiteX38" fmla="*/ 15089 w 404388"/>
                <a:gd name="connsiteY38" fmla="*/ 117695 h 1958566"/>
                <a:gd name="connsiteX39" fmla="*/ 24143 w 404388"/>
                <a:gd name="connsiteY39" fmla="*/ 87517 h 1958566"/>
                <a:gd name="connsiteX40" fmla="*/ 30178 w 404388"/>
                <a:gd name="connsiteY40" fmla="*/ 27160 h 1958566"/>
                <a:gd name="connsiteX41" fmla="*/ 45267 w 404388"/>
                <a:gd name="connsiteY41" fmla="*/ 9053 h 1958566"/>
                <a:gd name="connsiteX42" fmla="*/ 78463 w 404388"/>
                <a:gd name="connsiteY42" fmla="*/ 6036 h 1958566"/>
                <a:gd name="connsiteX43" fmla="*/ 105624 w 404388"/>
                <a:gd name="connsiteY43" fmla="*/ 0 h 1958566"/>
                <a:gd name="connsiteX44" fmla="*/ 105624 w 404388"/>
                <a:gd name="connsiteY44" fmla="*/ 0 h 1958566"/>
                <a:gd name="connsiteX45" fmla="*/ 141838 w 404388"/>
                <a:gd name="connsiteY45" fmla="*/ 51303 h 1958566"/>
                <a:gd name="connsiteX46" fmla="*/ 211248 w 404388"/>
                <a:gd name="connsiteY46" fmla="*/ 99588 h 1958566"/>
                <a:gd name="connsiteX47" fmla="*/ 238408 w 404388"/>
                <a:gd name="connsiteY47" fmla="*/ 102606 h 1958566"/>
                <a:gd name="connsiteX48" fmla="*/ 235390 w 404388"/>
                <a:gd name="connsiteY48" fmla="*/ 120713 h 1958566"/>
                <a:gd name="connsiteX49" fmla="*/ 232372 w 404388"/>
                <a:gd name="connsiteY49" fmla="*/ 147873 h 1958566"/>
                <a:gd name="connsiteX50" fmla="*/ 232372 w 404388"/>
                <a:gd name="connsiteY50" fmla="*/ 159944 h 1958566"/>
                <a:gd name="connsiteX51" fmla="*/ 232372 w 404388"/>
                <a:gd name="connsiteY51" fmla="*/ 159944 h 1958566"/>
                <a:gd name="connsiteX52" fmla="*/ 232372 w 404388"/>
                <a:gd name="connsiteY52" fmla="*/ 159944 h 1958566"/>
                <a:gd name="connsiteX53" fmla="*/ 202194 w 404388"/>
                <a:gd name="connsiteY53" fmla="*/ 162962 h 1958566"/>
                <a:gd name="connsiteX54" fmla="*/ 187105 w 404388"/>
                <a:gd name="connsiteY54" fmla="*/ 162962 h 1958566"/>
                <a:gd name="connsiteX55" fmla="*/ 181069 w 404388"/>
                <a:gd name="connsiteY55" fmla="*/ 168998 h 1958566"/>
                <a:gd name="connsiteX56" fmla="*/ 181069 w 404388"/>
                <a:gd name="connsiteY56" fmla="*/ 178051 h 1958566"/>
                <a:gd name="connsiteX57" fmla="*/ 181069 w 404388"/>
                <a:gd name="connsiteY57" fmla="*/ 178051 h 195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4388" h="1958566">
                  <a:moveTo>
                    <a:pt x="404388" y="1958566"/>
                  </a:moveTo>
                  <a:lnTo>
                    <a:pt x="374210" y="1937441"/>
                  </a:lnTo>
                  <a:lnTo>
                    <a:pt x="347050" y="1871049"/>
                  </a:lnTo>
                  <a:lnTo>
                    <a:pt x="316871" y="1783533"/>
                  </a:lnTo>
                  <a:lnTo>
                    <a:pt x="313854" y="1744301"/>
                  </a:lnTo>
                  <a:lnTo>
                    <a:pt x="307818" y="1729212"/>
                  </a:lnTo>
                  <a:lnTo>
                    <a:pt x="310836" y="1696016"/>
                  </a:lnTo>
                  <a:lnTo>
                    <a:pt x="307818" y="1671873"/>
                  </a:lnTo>
                  <a:lnTo>
                    <a:pt x="304800" y="1650748"/>
                  </a:lnTo>
                  <a:lnTo>
                    <a:pt x="259533" y="1563232"/>
                  </a:lnTo>
                  <a:lnTo>
                    <a:pt x="223319" y="1490804"/>
                  </a:lnTo>
                  <a:lnTo>
                    <a:pt x="196158" y="1448554"/>
                  </a:lnTo>
                  <a:lnTo>
                    <a:pt x="196158" y="1421394"/>
                  </a:lnTo>
                  <a:lnTo>
                    <a:pt x="190123" y="1339913"/>
                  </a:lnTo>
                  <a:lnTo>
                    <a:pt x="165980" y="1182986"/>
                  </a:lnTo>
                  <a:lnTo>
                    <a:pt x="162962" y="1155826"/>
                  </a:lnTo>
                  <a:lnTo>
                    <a:pt x="144855" y="1101505"/>
                  </a:lnTo>
                  <a:lnTo>
                    <a:pt x="141838" y="1041148"/>
                  </a:lnTo>
                  <a:lnTo>
                    <a:pt x="135802" y="1007952"/>
                  </a:lnTo>
                  <a:lnTo>
                    <a:pt x="129766" y="965703"/>
                  </a:lnTo>
                  <a:lnTo>
                    <a:pt x="99588" y="893275"/>
                  </a:lnTo>
                  <a:lnTo>
                    <a:pt x="99588" y="860079"/>
                  </a:lnTo>
                  <a:lnTo>
                    <a:pt x="69410" y="805758"/>
                  </a:lnTo>
                  <a:lnTo>
                    <a:pt x="36214" y="700135"/>
                  </a:lnTo>
                  <a:lnTo>
                    <a:pt x="30178" y="624689"/>
                  </a:lnTo>
                  <a:lnTo>
                    <a:pt x="12071" y="494923"/>
                  </a:lnTo>
                  <a:lnTo>
                    <a:pt x="3018" y="443620"/>
                  </a:lnTo>
                  <a:lnTo>
                    <a:pt x="0" y="380245"/>
                  </a:lnTo>
                  <a:lnTo>
                    <a:pt x="0" y="347049"/>
                  </a:lnTo>
                  <a:lnTo>
                    <a:pt x="27160" y="334978"/>
                  </a:lnTo>
                  <a:lnTo>
                    <a:pt x="48285" y="350067"/>
                  </a:lnTo>
                  <a:lnTo>
                    <a:pt x="42250" y="344032"/>
                  </a:lnTo>
                  <a:lnTo>
                    <a:pt x="57339" y="331960"/>
                  </a:lnTo>
                  <a:lnTo>
                    <a:pt x="51303" y="307818"/>
                  </a:lnTo>
                  <a:lnTo>
                    <a:pt x="30178" y="283675"/>
                  </a:lnTo>
                  <a:lnTo>
                    <a:pt x="30178" y="283675"/>
                  </a:lnTo>
                  <a:lnTo>
                    <a:pt x="21125" y="235390"/>
                  </a:lnTo>
                  <a:lnTo>
                    <a:pt x="3018" y="214265"/>
                  </a:lnTo>
                  <a:lnTo>
                    <a:pt x="15089" y="117695"/>
                  </a:lnTo>
                  <a:lnTo>
                    <a:pt x="24143" y="87517"/>
                  </a:lnTo>
                  <a:lnTo>
                    <a:pt x="30178" y="27160"/>
                  </a:lnTo>
                  <a:lnTo>
                    <a:pt x="45267" y="9053"/>
                  </a:lnTo>
                  <a:lnTo>
                    <a:pt x="78463" y="6036"/>
                  </a:lnTo>
                  <a:lnTo>
                    <a:pt x="105624" y="0"/>
                  </a:lnTo>
                  <a:lnTo>
                    <a:pt x="105624" y="0"/>
                  </a:lnTo>
                  <a:lnTo>
                    <a:pt x="141838" y="51303"/>
                  </a:lnTo>
                  <a:lnTo>
                    <a:pt x="211248" y="99588"/>
                  </a:lnTo>
                  <a:lnTo>
                    <a:pt x="238408" y="102606"/>
                  </a:lnTo>
                  <a:lnTo>
                    <a:pt x="235390" y="120713"/>
                  </a:lnTo>
                  <a:lnTo>
                    <a:pt x="232372" y="147873"/>
                  </a:lnTo>
                  <a:lnTo>
                    <a:pt x="232372" y="159944"/>
                  </a:lnTo>
                  <a:lnTo>
                    <a:pt x="232372" y="159944"/>
                  </a:lnTo>
                  <a:lnTo>
                    <a:pt x="232372" y="159944"/>
                  </a:lnTo>
                  <a:lnTo>
                    <a:pt x="202194" y="162962"/>
                  </a:lnTo>
                  <a:lnTo>
                    <a:pt x="187105" y="162962"/>
                  </a:lnTo>
                  <a:lnTo>
                    <a:pt x="181069" y="168998"/>
                  </a:lnTo>
                  <a:lnTo>
                    <a:pt x="181069" y="178051"/>
                  </a:lnTo>
                  <a:lnTo>
                    <a:pt x="181069" y="178051"/>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7" name="56 Forma libre"/>
            <p:cNvSpPr/>
            <p:nvPr/>
          </p:nvSpPr>
          <p:spPr>
            <a:xfrm>
              <a:off x="4477912" y="1098487"/>
              <a:ext cx="147874" cy="609600"/>
            </a:xfrm>
            <a:custGeom>
              <a:avLst/>
              <a:gdLst>
                <a:gd name="connsiteX0" fmla="*/ 0 w 147874"/>
                <a:gd name="connsiteY0" fmla="*/ 0 h 609600"/>
                <a:gd name="connsiteX1" fmla="*/ 15089 w 147874"/>
                <a:gd name="connsiteY1" fmla="*/ 87517 h 609600"/>
                <a:gd name="connsiteX2" fmla="*/ 36214 w 147874"/>
                <a:gd name="connsiteY2" fmla="*/ 205212 h 609600"/>
                <a:gd name="connsiteX3" fmla="*/ 45268 w 147874"/>
                <a:gd name="connsiteY3" fmla="*/ 310836 h 609600"/>
                <a:gd name="connsiteX4" fmla="*/ 69410 w 147874"/>
                <a:gd name="connsiteY4" fmla="*/ 419477 h 609600"/>
                <a:gd name="connsiteX5" fmla="*/ 105624 w 147874"/>
                <a:gd name="connsiteY5" fmla="*/ 506994 h 609600"/>
                <a:gd name="connsiteX6" fmla="*/ 135802 w 147874"/>
                <a:gd name="connsiteY6" fmla="*/ 594511 h 609600"/>
                <a:gd name="connsiteX7" fmla="*/ 147874 w 147874"/>
                <a:gd name="connsiteY7"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874" h="609600">
                  <a:moveTo>
                    <a:pt x="0" y="0"/>
                  </a:moveTo>
                  <a:lnTo>
                    <a:pt x="15089" y="87517"/>
                  </a:lnTo>
                  <a:lnTo>
                    <a:pt x="36214" y="205212"/>
                  </a:lnTo>
                  <a:lnTo>
                    <a:pt x="45268" y="310836"/>
                  </a:lnTo>
                  <a:lnTo>
                    <a:pt x="69410" y="419477"/>
                  </a:lnTo>
                  <a:lnTo>
                    <a:pt x="105624" y="506994"/>
                  </a:lnTo>
                  <a:lnTo>
                    <a:pt x="135802" y="594511"/>
                  </a:lnTo>
                  <a:lnTo>
                    <a:pt x="147874" y="60960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8" name="57 Forma libre"/>
            <p:cNvSpPr/>
            <p:nvPr/>
          </p:nvSpPr>
          <p:spPr>
            <a:xfrm>
              <a:off x="4553358" y="1445853"/>
              <a:ext cx="319889" cy="54321"/>
            </a:xfrm>
            <a:custGeom>
              <a:avLst/>
              <a:gdLst>
                <a:gd name="connsiteX0" fmla="*/ 0 w 319889"/>
                <a:gd name="connsiteY0" fmla="*/ 54321 h 54321"/>
                <a:gd name="connsiteX1" fmla="*/ 33196 w 319889"/>
                <a:gd name="connsiteY1" fmla="*/ 24143 h 54321"/>
                <a:gd name="connsiteX2" fmla="*/ 63374 w 319889"/>
                <a:gd name="connsiteY2" fmla="*/ 27160 h 54321"/>
                <a:gd name="connsiteX3" fmla="*/ 93552 w 319889"/>
                <a:gd name="connsiteY3" fmla="*/ 27160 h 54321"/>
                <a:gd name="connsiteX4" fmla="*/ 156927 w 319889"/>
                <a:gd name="connsiteY4" fmla="*/ 39232 h 54321"/>
                <a:gd name="connsiteX5" fmla="*/ 184087 w 319889"/>
                <a:gd name="connsiteY5" fmla="*/ 42250 h 54321"/>
                <a:gd name="connsiteX6" fmla="*/ 214265 w 319889"/>
                <a:gd name="connsiteY6" fmla="*/ 30178 h 54321"/>
                <a:gd name="connsiteX7" fmla="*/ 271604 w 319889"/>
                <a:gd name="connsiteY7" fmla="*/ 3018 h 54321"/>
                <a:gd name="connsiteX8" fmla="*/ 289711 w 319889"/>
                <a:gd name="connsiteY8" fmla="*/ 3018 h 54321"/>
                <a:gd name="connsiteX9" fmla="*/ 319889 w 319889"/>
                <a:gd name="connsiteY9" fmla="*/ 0 h 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889" h="54321">
                  <a:moveTo>
                    <a:pt x="0" y="54321"/>
                  </a:moveTo>
                  <a:lnTo>
                    <a:pt x="33196" y="24143"/>
                  </a:lnTo>
                  <a:lnTo>
                    <a:pt x="63374" y="27160"/>
                  </a:lnTo>
                  <a:lnTo>
                    <a:pt x="93552" y="27160"/>
                  </a:lnTo>
                  <a:lnTo>
                    <a:pt x="156927" y="39232"/>
                  </a:lnTo>
                  <a:lnTo>
                    <a:pt x="184087" y="42250"/>
                  </a:lnTo>
                  <a:lnTo>
                    <a:pt x="214265" y="30178"/>
                  </a:lnTo>
                  <a:lnTo>
                    <a:pt x="271604" y="3018"/>
                  </a:lnTo>
                  <a:lnTo>
                    <a:pt x="289711" y="3018"/>
                  </a:lnTo>
                  <a:lnTo>
                    <a:pt x="319889" y="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9" name="58 Forma libre"/>
            <p:cNvSpPr/>
            <p:nvPr/>
          </p:nvSpPr>
          <p:spPr>
            <a:xfrm>
              <a:off x="4613714" y="2049101"/>
              <a:ext cx="1056238" cy="715224"/>
            </a:xfrm>
            <a:custGeom>
              <a:avLst/>
              <a:gdLst>
                <a:gd name="connsiteX0" fmla="*/ 1056238 w 1056238"/>
                <a:gd name="connsiteY0" fmla="*/ 395335 h 715224"/>
                <a:gd name="connsiteX1" fmla="*/ 1023042 w 1056238"/>
                <a:gd name="connsiteY1" fmla="*/ 455691 h 715224"/>
                <a:gd name="connsiteX2" fmla="*/ 983810 w 1056238"/>
                <a:gd name="connsiteY2" fmla="*/ 534154 h 715224"/>
                <a:gd name="connsiteX3" fmla="*/ 965703 w 1056238"/>
                <a:gd name="connsiteY3" fmla="*/ 543208 h 715224"/>
                <a:gd name="connsiteX4" fmla="*/ 947596 w 1056238"/>
                <a:gd name="connsiteY4" fmla="*/ 531137 h 715224"/>
                <a:gd name="connsiteX5" fmla="*/ 920436 w 1056238"/>
                <a:gd name="connsiteY5" fmla="*/ 582440 h 715224"/>
                <a:gd name="connsiteX6" fmla="*/ 878186 w 1056238"/>
                <a:gd name="connsiteY6" fmla="*/ 715224 h 715224"/>
                <a:gd name="connsiteX7" fmla="*/ 808777 w 1056238"/>
                <a:gd name="connsiteY7" fmla="*/ 700135 h 715224"/>
                <a:gd name="connsiteX8" fmla="*/ 778598 w 1056238"/>
                <a:gd name="connsiteY8" fmla="*/ 639778 h 715224"/>
                <a:gd name="connsiteX9" fmla="*/ 763509 w 1056238"/>
                <a:gd name="connsiteY9" fmla="*/ 609600 h 715224"/>
                <a:gd name="connsiteX10" fmla="*/ 742384 w 1056238"/>
                <a:gd name="connsiteY10" fmla="*/ 591493 h 715224"/>
                <a:gd name="connsiteX11" fmla="*/ 718242 w 1056238"/>
                <a:gd name="connsiteY11" fmla="*/ 591493 h 715224"/>
                <a:gd name="connsiteX12" fmla="*/ 675992 w 1056238"/>
                <a:gd name="connsiteY12" fmla="*/ 609600 h 715224"/>
                <a:gd name="connsiteX13" fmla="*/ 663921 w 1056238"/>
                <a:gd name="connsiteY13" fmla="*/ 603564 h 715224"/>
                <a:gd name="connsiteX14" fmla="*/ 600547 w 1056238"/>
                <a:gd name="connsiteY14" fmla="*/ 564333 h 715224"/>
                <a:gd name="connsiteX15" fmla="*/ 591493 w 1056238"/>
                <a:gd name="connsiteY15" fmla="*/ 564333 h 715224"/>
                <a:gd name="connsiteX16" fmla="*/ 570369 w 1056238"/>
                <a:gd name="connsiteY16" fmla="*/ 585457 h 715224"/>
                <a:gd name="connsiteX17" fmla="*/ 564333 w 1056238"/>
                <a:gd name="connsiteY17" fmla="*/ 591493 h 715224"/>
                <a:gd name="connsiteX18" fmla="*/ 543208 w 1056238"/>
                <a:gd name="connsiteY18" fmla="*/ 585457 h 715224"/>
                <a:gd name="connsiteX19" fmla="*/ 516048 w 1056238"/>
                <a:gd name="connsiteY19" fmla="*/ 606582 h 715224"/>
                <a:gd name="connsiteX20" fmla="*/ 497941 w 1056238"/>
                <a:gd name="connsiteY20" fmla="*/ 612618 h 715224"/>
                <a:gd name="connsiteX21" fmla="*/ 473798 w 1056238"/>
                <a:gd name="connsiteY21" fmla="*/ 600547 h 715224"/>
                <a:gd name="connsiteX22" fmla="*/ 446638 w 1056238"/>
                <a:gd name="connsiteY22" fmla="*/ 576404 h 715224"/>
                <a:gd name="connsiteX23" fmla="*/ 392317 w 1056238"/>
                <a:gd name="connsiteY23" fmla="*/ 528119 h 715224"/>
                <a:gd name="connsiteX24" fmla="*/ 383264 w 1056238"/>
                <a:gd name="connsiteY24" fmla="*/ 497941 h 715224"/>
                <a:gd name="connsiteX25" fmla="*/ 359121 w 1056238"/>
                <a:gd name="connsiteY25" fmla="*/ 362139 h 715224"/>
                <a:gd name="connsiteX26" fmla="*/ 344032 w 1056238"/>
                <a:gd name="connsiteY26" fmla="*/ 325925 h 715224"/>
                <a:gd name="connsiteX27" fmla="*/ 322907 w 1056238"/>
                <a:gd name="connsiteY27" fmla="*/ 259533 h 715224"/>
                <a:gd name="connsiteX28" fmla="*/ 319889 w 1056238"/>
                <a:gd name="connsiteY28" fmla="*/ 247461 h 715224"/>
                <a:gd name="connsiteX29" fmla="*/ 313854 w 1056238"/>
                <a:gd name="connsiteY29" fmla="*/ 232372 h 715224"/>
                <a:gd name="connsiteX30" fmla="*/ 298765 w 1056238"/>
                <a:gd name="connsiteY30" fmla="*/ 223319 h 715224"/>
                <a:gd name="connsiteX31" fmla="*/ 286693 w 1056238"/>
                <a:gd name="connsiteY31" fmla="*/ 223319 h 715224"/>
                <a:gd name="connsiteX32" fmla="*/ 277640 w 1056238"/>
                <a:gd name="connsiteY32" fmla="*/ 211248 h 715224"/>
                <a:gd name="connsiteX33" fmla="*/ 271604 w 1056238"/>
                <a:gd name="connsiteY33" fmla="*/ 202194 h 715224"/>
                <a:gd name="connsiteX34" fmla="*/ 262551 w 1056238"/>
                <a:gd name="connsiteY34" fmla="*/ 202194 h 715224"/>
                <a:gd name="connsiteX35" fmla="*/ 247462 w 1056238"/>
                <a:gd name="connsiteY35" fmla="*/ 202194 h 715224"/>
                <a:gd name="connsiteX36" fmla="*/ 226337 w 1056238"/>
                <a:gd name="connsiteY36" fmla="*/ 196158 h 715224"/>
                <a:gd name="connsiteX37" fmla="*/ 226337 w 1056238"/>
                <a:gd name="connsiteY37" fmla="*/ 196158 h 715224"/>
                <a:gd name="connsiteX38" fmla="*/ 208230 w 1056238"/>
                <a:gd name="connsiteY38" fmla="*/ 184087 h 715224"/>
                <a:gd name="connsiteX39" fmla="*/ 199177 w 1056238"/>
                <a:gd name="connsiteY39" fmla="*/ 162962 h 715224"/>
                <a:gd name="connsiteX40" fmla="*/ 175034 w 1056238"/>
                <a:gd name="connsiteY40" fmla="*/ 156927 h 715224"/>
                <a:gd name="connsiteX41" fmla="*/ 129767 w 1056238"/>
                <a:gd name="connsiteY41" fmla="*/ 111659 h 715224"/>
                <a:gd name="connsiteX42" fmla="*/ 126749 w 1056238"/>
                <a:gd name="connsiteY42" fmla="*/ 96570 h 715224"/>
                <a:gd name="connsiteX43" fmla="*/ 108642 w 1056238"/>
                <a:gd name="connsiteY43" fmla="*/ 69410 h 715224"/>
                <a:gd name="connsiteX44" fmla="*/ 99588 w 1056238"/>
                <a:gd name="connsiteY44" fmla="*/ 51303 h 715224"/>
                <a:gd name="connsiteX45" fmla="*/ 48285 w 1056238"/>
                <a:gd name="connsiteY45" fmla="*/ 15089 h 715224"/>
                <a:gd name="connsiteX46" fmla="*/ 24143 w 1056238"/>
                <a:gd name="connsiteY46" fmla="*/ 9053 h 715224"/>
                <a:gd name="connsiteX47" fmla="*/ 0 w 1056238"/>
                <a:gd name="connsiteY47" fmla="*/ 0 h 71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6238" h="715224">
                  <a:moveTo>
                    <a:pt x="1056238" y="395335"/>
                  </a:moveTo>
                  <a:lnTo>
                    <a:pt x="1023042" y="455691"/>
                  </a:lnTo>
                  <a:lnTo>
                    <a:pt x="983810" y="534154"/>
                  </a:lnTo>
                  <a:lnTo>
                    <a:pt x="965703" y="543208"/>
                  </a:lnTo>
                  <a:lnTo>
                    <a:pt x="947596" y="531137"/>
                  </a:lnTo>
                  <a:lnTo>
                    <a:pt x="920436" y="582440"/>
                  </a:lnTo>
                  <a:lnTo>
                    <a:pt x="878186" y="715224"/>
                  </a:lnTo>
                  <a:lnTo>
                    <a:pt x="808777" y="700135"/>
                  </a:lnTo>
                  <a:lnTo>
                    <a:pt x="778598" y="639778"/>
                  </a:lnTo>
                  <a:lnTo>
                    <a:pt x="763509" y="609600"/>
                  </a:lnTo>
                  <a:lnTo>
                    <a:pt x="742384" y="591493"/>
                  </a:lnTo>
                  <a:lnTo>
                    <a:pt x="718242" y="591493"/>
                  </a:lnTo>
                  <a:lnTo>
                    <a:pt x="675992" y="609600"/>
                  </a:lnTo>
                  <a:lnTo>
                    <a:pt x="663921" y="603564"/>
                  </a:lnTo>
                  <a:lnTo>
                    <a:pt x="600547" y="564333"/>
                  </a:lnTo>
                  <a:lnTo>
                    <a:pt x="591493" y="564333"/>
                  </a:lnTo>
                  <a:lnTo>
                    <a:pt x="570369" y="585457"/>
                  </a:lnTo>
                  <a:lnTo>
                    <a:pt x="564333" y="591493"/>
                  </a:lnTo>
                  <a:lnTo>
                    <a:pt x="543208" y="585457"/>
                  </a:lnTo>
                  <a:lnTo>
                    <a:pt x="516048" y="606582"/>
                  </a:lnTo>
                  <a:lnTo>
                    <a:pt x="497941" y="612618"/>
                  </a:lnTo>
                  <a:lnTo>
                    <a:pt x="473798" y="600547"/>
                  </a:lnTo>
                  <a:lnTo>
                    <a:pt x="446638" y="576404"/>
                  </a:lnTo>
                  <a:lnTo>
                    <a:pt x="392317" y="528119"/>
                  </a:lnTo>
                  <a:lnTo>
                    <a:pt x="383264" y="497941"/>
                  </a:lnTo>
                  <a:lnTo>
                    <a:pt x="359121" y="362139"/>
                  </a:lnTo>
                  <a:lnTo>
                    <a:pt x="344032" y="325925"/>
                  </a:lnTo>
                  <a:lnTo>
                    <a:pt x="322907" y="259533"/>
                  </a:lnTo>
                  <a:lnTo>
                    <a:pt x="319889" y="247461"/>
                  </a:lnTo>
                  <a:lnTo>
                    <a:pt x="313854" y="232372"/>
                  </a:lnTo>
                  <a:lnTo>
                    <a:pt x="298765" y="223319"/>
                  </a:lnTo>
                  <a:lnTo>
                    <a:pt x="286693" y="223319"/>
                  </a:lnTo>
                  <a:lnTo>
                    <a:pt x="277640" y="211248"/>
                  </a:lnTo>
                  <a:lnTo>
                    <a:pt x="271604" y="202194"/>
                  </a:lnTo>
                  <a:lnTo>
                    <a:pt x="262551" y="202194"/>
                  </a:lnTo>
                  <a:lnTo>
                    <a:pt x="247462" y="202194"/>
                  </a:lnTo>
                  <a:lnTo>
                    <a:pt x="226337" y="196158"/>
                  </a:lnTo>
                  <a:lnTo>
                    <a:pt x="226337" y="196158"/>
                  </a:lnTo>
                  <a:lnTo>
                    <a:pt x="208230" y="184087"/>
                  </a:lnTo>
                  <a:lnTo>
                    <a:pt x="199177" y="162962"/>
                  </a:lnTo>
                  <a:lnTo>
                    <a:pt x="175034" y="156927"/>
                  </a:lnTo>
                  <a:lnTo>
                    <a:pt x="129767" y="111659"/>
                  </a:lnTo>
                  <a:lnTo>
                    <a:pt x="126749" y="96570"/>
                  </a:lnTo>
                  <a:lnTo>
                    <a:pt x="108642" y="69410"/>
                  </a:lnTo>
                  <a:lnTo>
                    <a:pt x="99588" y="51303"/>
                  </a:lnTo>
                  <a:lnTo>
                    <a:pt x="48285" y="15089"/>
                  </a:lnTo>
                  <a:lnTo>
                    <a:pt x="24143" y="9053"/>
                  </a:lnTo>
                  <a:lnTo>
                    <a:pt x="0" y="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0" name="59 Forma libre"/>
            <p:cNvSpPr/>
            <p:nvPr/>
          </p:nvSpPr>
          <p:spPr>
            <a:xfrm>
              <a:off x="3696296" y="3859794"/>
              <a:ext cx="1750337" cy="1059256"/>
            </a:xfrm>
            <a:custGeom>
              <a:avLst/>
              <a:gdLst>
                <a:gd name="connsiteX0" fmla="*/ 1717141 w 1750337"/>
                <a:gd name="connsiteY0" fmla="*/ 1059256 h 1059256"/>
                <a:gd name="connsiteX1" fmla="*/ 1750337 w 1750337"/>
                <a:gd name="connsiteY1" fmla="*/ 998899 h 1059256"/>
                <a:gd name="connsiteX2" fmla="*/ 1741284 w 1750337"/>
                <a:gd name="connsiteY2" fmla="*/ 962685 h 1059256"/>
                <a:gd name="connsiteX3" fmla="*/ 1732230 w 1750337"/>
                <a:gd name="connsiteY3" fmla="*/ 926471 h 1059256"/>
                <a:gd name="connsiteX4" fmla="*/ 1747319 w 1750337"/>
                <a:gd name="connsiteY4" fmla="*/ 908364 h 1059256"/>
                <a:gd name="connsiteX5" fmla="*/ 1747319 w 1750337"/>
                <a:gd name="connsiteY5" fmla="*/ 908364 h 1059256"/>
                <a:gd name="connsiteX6" fmla="*/ 1744301 w 1750337"/>
                <a:gd name="connsiteY6" fmla="*/ 860079 h 1059256"/>
                <a:gd name="connsiteX7" fmla="*/ 1744301 w 1750337"/>
                <a:gd name="connsiteY7" fmla="*/ 848008 h 1059256"/>
                <a:gd name="connsiteX8" fmla="*/ 1717141 w 1750337"/>
                <a:gd name="connsiteY8" fmla="*/ 832919 h 1059256"/>
                <a:gd name="connsiteX9" fmla="*/ 1717141 w 1750337"/>
                <a:gd name="connsiteY9" fmla="*/ 790669 h 1059256"/>
                <a:gd name="connsiteX10" fmla="*/ 1702052 w 1750337"/>
                <a:gd name="connsiteY10" fmla="*/ 775580 h 1059256"/>
                <a:gd name="connsiteX11" fmla="*/ 1668856 w 1750337"/>
                <a:gd name="connsiteY11" fmla="*/ 769545 h 1059256"/>
                <a:gd name="connsiteX12" fmla="*/ 1656785 w 1750337"/>
                <a:gd name="connsiteY12" fmla="*/ 754456 h 1059256"/>
                <a:gd name="connsiteX13" fmla="*/ 1668856 w 1750337"/>
                <a:gd name="connsiteY13" fmla="*/ 700135 h 1059256"/>
                <a:gd name="connsiteX14" fmla="*/ 1665838 w 1750337"/>
                <a:gd name="connsiteY14" fmla="*/ 675992 h 1059256"/>
                <a:gd name="connsiteX15" fmla="*/ 1641696 w 1750337"/>
                <a:gd name="connsiteY15" fmla="*/ 672974 h 1059256"/>
                <a:gd name="connsiteX16" fmla="*/ 1581339 w 1750337"/>
                <a:gd name="connsiteY16" fmla="*/ 697117 h 1059256"/>
                <a:gd name="connsiteX17" fmla="*/ 1557197 w 1750337"/>
                <a:gd name="connsiteY17" fmla="*/ 715224 h 1059256"/>
                <a:gd name="connsiteX18" fmla="*/ 1499858 w 1750337"/>
                <a:gd name="connsiteY18" fmla="*/ 733331 h 1059256"/>
                <a:gd name="connsiteX19" fmla="*/ 1478733 w 1750337"/>
                <a:gd name="connsiteY19" fmla="*/ 739366 h 1059256"/>
                <a:gd name="connsiteX20" fmla="*/ 1234290 w 1750337"/>
                <a:gd name="connsiteY20" fmla="*/ 781616 h 1059256"/>
                <a:gd name="connsiteX21" fmla="*/ 1201094 w 1750337"/>
                <a:gd name="connsiteY21" fmla="*/ 775580 h 1059256"/>
                <a:gd name="connsiteX22" fmla="*/ 884222 w 1750337"/>
                <a:gd name="connsiteY22" fmla="*/ 642796 h 1059256"/>
                <a:gd name="connsiteX23" fmla="*/ 745402 w 1750337"/>
                <a:gd name="connsiteY23" fmla="*/ 570368 h 1059256"/>
                <a:gd name="connsiteX24" fmla="*/ 627707 w 1750337"/>
                <a:gd name="connsiteY24" fmla="*/ 485869 h 1059256"/>
                <a:gd name="connsiteX25" fmla="*/ 582440 w 1750337"/>
                <a:gd name="connsiteY25" fmla="*/ 482852 h 1059256"/>
                <a:gd name="connsiteX26" fmla="*/ 555280 w 1750337"/>
                <a:gd name="connsiteY26" fmla="*/ 485869 h 1059256"/>
                <a:gd name="connsiteX27" fmla="*/ 522084 w 1750337"/>
                <a:gd name="connsiteY27" fmla="*/ 488887 h 1059256"/>
                <a:gd name="connsiteX28" fmla="*/ 482852 w 1750337"/>
                <a:gd name="connsiteY28" fmla="*/ 482852 h 1059256"/>
                <a:gd name="connsiteX29" fmla="*/ 449656 w 1750337"/>
                <a:gd name="connsiteY29" fmla="*/ 473798 h 1059256"/>
                <a:gd name="connsiteX30" fmla="*/ 419478 w 1750337"/>
                <a:gd name="connsiteY30" fmla="*/ 449656 h 1059256"/>
                <a:gd name="connsiteX31" fmla="*/ 301783 w 1750337"/>
                <a:gd name="connsiteY31" fmla="*/ 319889 h 1059256"/>
                <a:gd name="connsiteX32" fmla="*/ 289711 w 1750337"/>
                <a:gd name="connsiteY32" fmla="*/ 274622 h 1059256"/>
                <a:gd name="connsiteX33" fmla="*/ 295747 w 1750337"/>
                <a:gd name="connsiteY33" fmla="*/ 238408 h 1059256"/>
                <a:gd name="connsiteX34" fmla="*/ 289711 w 1750337"/>
                <a:gd name="connsiteY34" fmla="*/ 196158 h 1059256"/>
                <a:gd name="connsiteX35" fmla="*/ 289711 w 1750337"/>
                <a:gd name="connsiteY35" fmla="*/ 129766 h 1059256"/>
                <a:gd name="connsiteX36" fmla="*/ 265569 w 1750337"/>
                <a:gd name="connsiteY36" fmla="*/ 114677 h 1059256"/>
                <a:gd name="connsiteX37" fmla="*/ 208230 w 1750337"/>
                <a:gd name="connsiteY37" fmla="*/ 96570 h 1059256"/>
                <a:gd name="connsiteX38" fmla="*/ 172016 w 1750337"/>
                <a:gd name="connsiteY38" fmla="*/ 81481 h 1059256"/>
                <a:gd name="connsiteX39" fmla="*/ 108642 w 1750337"/>
                <a:gd name="connsiteY39" fmla="*/ 51303 h 1059256"/>
                <a:gd name="connsiteX40" fmla="*/ 42250 w 1750337"/>
                <a:gd name="connsiteY40" fmla="*/ 21125 h 1059256"/>
                <a:gd name="connsiteX41" fmla="*/ 0 w 1750337"/>
                <a:gd name="connsiteY41" fmla="*/ 0 h 105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50337" h="1059256">
                  <a:moveTo>
                    <a:pt x="1717141" y="1059256"/>
                  </a:moveTo>
                  <a:lnTo>
                    <a:pt x="1750337" y="998899"/>
                  </a:lnTo>
                  <a:lnTo>
                    <a:pt x="1741284" y="962685"/>
                  </a:lnTo>
                  <a:lnTo>
                    <a:pt x="1732230" y="926471"/>
                  </a:lnTo>
                  <a:lnTo>
                    <a:pt x="1747319" y="908364"/>
                  </a:lnTo>
                  <a:lnTo>
                    <a:pt x="1747319" y="908364"/>
                  </a:lnTo>
                  <a:lnTo>
                    <a:pt x="1744301" y="860079"/>
                  </a:lnTo>
                  <a:lnTo>
                    <a:pt x="1744301" y="848008"/>
                  </a:lnTo>
                  <a:lnTo>
                    <a:pt x="1717141" y="832919"/>
                  </a:lnTo>
                  <a:lnTo>
                    <a:pt x="1717141" y="790669"/>
                  </a:lnTo>
                  <a:lnTo>
                    <a:pt x="1702052" y="775580"/>
                  </a:lnTo>
                  <a:lnTo>
                    <a:pt x="1668856" y="769545"/>
                  </a:lnTo>
                  <a:lnTo>
                    <a:pt x="1656785" y="754456"/>
                  </a:lnTo>
                  <a:lnTo>
                    <a:pt x="1668856" y="700135"/>
                  </a:lnTo>
                  <a:lnTo>
                    <a:pt x="1665838" y="675992"/>
                  </a:lnTo>
                  <a:lnTo>
                    <a:pt x="1641696" y="672974"/>
                  </a:lnTo>
                  <a:lnTo>
                    <a:pt x="1581339" y="697117"/>
                  </a:lnTo>
                  <a:lnTo>
                    <a:pt x="1557197" y="715224"/>
                  </a:lnTo>
                  <a:lnTo>
                    <a:pt x="1499858" y="733331"/>
                  </a:lnTo>
                  <a:lnTo>
                    <a:pt x="1478733" y="739366"/>
                  </a:lnTo>
                  <a:lnTo>
                    <a:pt x="1234290" y="781616"/>
                  </a:lnTo>
                  <a:lnTo>
                    <a:pt x="1201094" y="775580"/>
                  </a:lnTo>
                  <a:lnTo>
                    <a:pt x="884222" y="642796"/>
                  </a:lnTo>
                  <a:lnTo>
                    <a:pt x="745402" y="570368"/>
                  </a:lnTo>
                  <a:lnTo>
                    <a:pt x="627707" y="485869"/>
                  </a:lnTo>
                  <a:lnTo>
                    <a:pt x="582440" y="482852"/>
                  </a:lnTo>
                  <a:lnTo>
                    <a:pt x="555280" y="485869"/>
                  </a:lnTo>
                  <a:lnTo>
                    <a:pt x="522084" y="488887"/>
                  </a:lnTo>
                  <a:lnTo>
                    <a:pt x="482852" y="482852"/>
                  </a:lnTo>
                  <a:lnTo>
                    <a:pt x="449656" y="473798"/>
                  </a:lnTo>
                  <a:lnTo>
                    <a:pt x="419478" y="449656"/>
                  </a:lnTo>
                  <a:lnTo>
                    <a:pt x="301783" y="319889"/>
                  </a:lnTo>
                  <a:lnTo>
                    <a:pt x="289711" y="274622"/>
                  </a:lnTo>
                  <a:lnTo>
                    <a:pt x="295747" y="238408"/>
                  </a:lnTo>
                  <a:lnTo>
                    <a:pt x="289711" y="196158"/>
                  </a:lnTo>
                  <a:lnTo>
                    <a:pt x="289711" y="129766"/>
                  </a:lnTo>
                  <a:lnTo>
                    <a:pt x="265569" y="114677"/>
                  </a:lnTo>
                  <a:lnTo>
                    <a:pt x="208230" y="96570"/>
                  </a:lnTo>
                  <a:lnTo>
                    <a:pt x="172016" y="81481"/>
                  </a:lnTo>
                  <a:lnTo>
                    <a:pt x="108642" y="51303"/>
                  </a:lnTo>
                  <a:lnTo>
                    <a:pt x="42250" y="21125"/>
                  </a:lnTo>
                  <a:lnTo>
                    <a:pt x="0" y="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1" name="60 Forma libre"/>
            <p:cNvSpPr/>
            <p:nvPr/>
          </p:nvSpPr>
          <p:spPr>
            <a:xfrm>
              <a:off x="4634677" y="3617216"/>
              <a:ext cx="775942" cy="853825"/>
            </a:xfrm>
            <a:custGeom>
              <a:avLst/>
              <a:gdLst>
                <a:gd name="connsiteX0" fmla="*/ 0 w 775942"/>
                <a:gd name="connsiteY0" fmla="*/ 617293 h 853825"/>
                <a:gd name="connsiteX1" fmla="*/ 46153 w 775942"/>
                <a:gd name="connsiteY1" fmla="*/ 646138 h 853825"/>
                <a:gd name="connsiteX2" fmla="*/ 69229 w 775942"/>
                <a:gd name="connsiteY2" fmla="*/ 637484 h 853825"/>
                <a:gd name="connsiteX3" fmla="*/ 83652 w 775942"/>
                <a:gd name="connsiteY3" fmla="*/ 625946 h 853825"/>
                <a:gd name="connsiteX4" fmla="*/ 147112 w 775942"/>
                <a:gd name="connsiteY4" fmla="*/ 623062 h 853825"/>
                <a:gd name="connsiteX5" fmla="*/ 175957 w 775942"/>
                <a:gd name="connsiteY5" fmla="*/ 625946 h 853825"/>
                <a:gd name="connsiteX6" fmla="*/ 204803 w 775942"/>
                <a:gd name="connsiteY6" fmla="*/ 698060 h 853825"/>
                <a:gd name="connsiteX7" fmla="*/ 236533 w 775942"/>
                <a:gd name="connsiteY7" fmla="*/ 741328 h 853825"/>
                <a:gd name="connsiteX8" fmla="*/ 279801 w 775942"/>
                <a:gd name="connsiteY8" fmla="*/ 790365 h 853825"/>
                <a:gd name="connsiteX9" fmla="*/ 317300 w 775942"/>
                <a:gd name="connsiteY9" fmla="*/ 819210 h 853825"/>
                <a:gd name="connsiteX10" fmla="*/ 331723 w 775942"/>
                <a:gd name="connsiteY10" fmla="*/ 833633 h 853825"/>
                <a:gd name="connsiteX11" fmla="*/ 366337 w 775942"/>
                <a:gd name="connsiteY11" fmla="*/ 833633 h 853825"/>
                <a:gd name="connsiteX12" fmla="*/ 424028 w 775942"/>
                <a:gd name="connsiteY12" fmla="*/ 845171 h 853825"/>
                <a:gd name="connsiteX13" fmla="*/ 452873 w 775942"/>
                <a:gd name="connsiteY13" fmla="*/ 853825 h 853825"/>
                <a:gd name="connsiteX14" fmla="*/ 487488 w 775942"/>
                <a:gd name="connsiteY14" fmla="*/ 807672 h 853825"/>
                <a:gd name="connsiteX15" fmla="*/ 553832 w 775942"/>
                <a:gd name="connsiteY15" fmla="*/ 637484 h 853825"/>
                <a:gd name="connsiteX16" fmla="*/ 574024 w 775942"/>
                <a:gd name="connsiteY16" fmla="*/ 576909 h 853825"/>
                <a:gd name="connsiteX17" fmla="*/ 617292 w 775942"/>
                <a:gd name="connsiteY17" fmla="*/ 418259 h 853825"/>
                <a:gd name="connsiteX18" fmla="*/ 631715 w 775942"/>
                <a:gd name="connsiteY18" fmla="*/ 374991 h 853825"/>
                <a:gd name="connsiteX19" fmla="*/ 663445 w 775942"/>
                <a:gd name="connsiteY19" fmla="*/ 250956 h 853825"/>
                <a:gd name="connsiteX20" fmla="*/ 712482 w 775942"/>
                <a:gd name="connsiteY20" fmla="*/ 175958 h 853825"/>
                <a:gd name="connsiteX21" fmla="*/ 747097 w 775942"/>
                <a:gd name="connsiteY21" fmla="*/ 147112 h 853825"/>
                <a:gd name="connsiteX22" fmla="*/ 775942 w 775942"/>
                <a:gd name="connsiteY22" fmla="*/ 103844 h 853825"/>
                <a:gd name="connsiteX23" fmla="*/ 721136 w 775942"/>
                <a:gd name="connsiteY23" fmla="*/ 63460 h 853825"/>
                <a:gd name="connsiteX24" fmla="*/ 700944 w 775942"/>
                <a:gd name="connsiteY24" fmla="*/ 95190 h 853825"/>
                <a:gd name="connsiteX25" fmla="*/ 674983 w 775942"/>
                <a:gd name="connsiteY25" fmla="*/ 95190 h 853825"/>
                <a:gd name="connsiteX26" fmla="*/ 579793 w 775942"/>
                <a:gd name="connsiteY26" fmla="*/ 69229 h 853825"/>
                <a:gd name="connsiteX27" fmla="*/ 536525 w 775942"/>
                <a:gd name="connsiteY27" fmla="*/ 43269 h 853825"/>
                <a:gd name="connsiteX28" fmla="*/ 524987 w 775942"/>
                <a:gd name="connsiteY28" fmla="*/ 31730 h 853825"/>
                <a:gd name="connsiteX29" fmla="*/ 496142 w 775942"/>
                <a:gd name="connsiteY29" fmla="*/ 34615 h 853825"/>
                <a:gd name="connsiteX30" fmla="*/ 487488 w 775942"/>
                <a:gd name="connsiteY30" fmla="*/ 17308 h 853825"/>
                <a:gd name="connsiteX31" fmla="*/ 470181 w 775942"/>
                <a:gd name="connsiteY31" fmla="*/ 17308 h 853825"/>
                <a:gd name="connsiteX32" fmla="*/ 452873 w 775942"/>
                <a:gd name="connsiteY32" fmla="*/ 20192 h 853825"/>
                <a:gd name="connsiteX33" fmla="*/ 435566 w 775942"/>
                <a:gd name="connsiteY33" fmla="*/ 0 h 853825"/>
                <a:gd name="connsiteX34" fmla="*/ 418259 w 775942"/>
                <a:gd name="connsiteY34" fmla="*/ 0 h 853825"/>
                <a:gd name="connsiteX35" fmla="*/ 386529 w 775942"/>
                <a:gd name="connsiteY35" fmla="*/ 5769 h 853825"/>
                <a:gd name="connsiteX36" fmla="*/ 360568 w 775942"/>
                <a:gd name="connsiteY36" fmla="*/ 5769 h 853825"/>
                <a:gd name="connsiteX37" fmla="*/ 354799 w 775942"/>
                <a:gd name="connsiteY37" fmla="*/ 43269 h 853825"/>
                <a:gd name="connsiteX38" fmla="*/ 383644 w 775942"/>
                <a:gd name="connsiteY38" fmla="*/ 77883 h 853825"/>
                <a:gd name="connsiteX39" fmla="*/ 406721 w 775942"/>
                <a:gd name="connsiteY39" fmla="*/ 126920 h 853825"/>
                <a:gd name="connsiteX40" fmla="*/ 395183 w 775942"/>
                <a:gd name="connsiteY40" fmla="*/ 152881 h 853825"/>
                <a:gd name="connsiteX41" fmla="*/ 366337 w 775942"/>
                <a:gd name="connsiteY41" fmla="*/ 152881 h 853825"/>
                <a:gd name="connsiteX42" fmla="*/ 274032 w 775942"/>
                <a:gd name="connsiteY42" fmla="*/ 124036 h 853825"/>
                <a:gd name="connsiteX43" fmla="*/ 219225 w 775942"/>
                <a:gd name="connsiteY43" fmla="*/ 115382 h 853825"/>
                <a:gd name="connsiteX44" fmla="*/ 184611 w 775942"/>
                <a:gd name="connsiteY44" fmla="*/ 112498 h 853825"/>
                <a:gd name="connsiteX45" fmla="*/ 158650 w 775942"/>
                <a:gd name="connsiteY45" fmla="*/ 109613 h 853825"/>
                <a:gd name="connsiteX46" fmla="*/ 121151 w 775942"/>
                <a:gd name="connsiteY46" fmla="*/ 115382 h 853825"/>
                <a:gd name="connsiteX47" fmla="*/ 86537 w 775942"/>
                <a:gd name="connsiteY47" fmla="*/ 118267 h 853825"/>
                <a:gd name="connsiteX48" fmla="*/ 57691 w 775942"/>
                <a:gd name="connsiteY48" fmla="*/ 115382 h 853825"/>
                <a:gd name="connsiteX49" fmla="*/ 51922 w 775942"/>
                <a:gd name="connsiteY49" fmla="*/ 115382 h 853825"/>
                <a:gd name="connsiteX50" fmla="*/ 46153 w 775942"/>
                <a:gd name="connsiteY50" fmla="*/ 112498 h 85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75942" h="853825">
                  <a:moveTo>
                    <a:pt x="0" y="617293"/>
                  </a:moveTo>
                  <a:lnTo>
                    <a:pt x="46153" y="646138"/>
                  </a:lnTo>
                  <a:lnTo>
                    <a:pt x="69229" y="637484"/>
                  </a:lnTo>
                  <a:lnTo>
                    <a:pt x="83652" y="625946"/>
                  </a:lnTo>
                  <a:lnTo>
                    <a:pt x="147112" y="623062"/>
                  </a:lnTo>
                  <a:lnTo>
                    <a:pt x="175957" y="625946"/>
                  </a:lnTo>
                  <a:lnTo>
                    <a:pt x="204803" y="698060"/>
                  </a:lnTo>
                  <a:lnTo>
                    <a:pt x="236533" y="741328"/>
                  </a:lnTo>
                  <a:lnTo>
                    <a:pt x="279801" y="790365"/>
                  </a:lnTo>
                  <a:lnTo>
                    <a:pt x="317300" y="819210"/>
                  </a:lnTo>
                  <a:lnTo>
                    <a:pt x="331723" y="833633"/>
                  </a:lnTo>
                  <a:lnTo>
                    <a:pt x="366337" y="833633"/>
                  </a:lnTo>
                  <a:lnTo>
                    <a:pt x="424028" y="845171"/>
                  </a:lnTo>
                  <a:lnTo>
                    <a:pt x="452873" y="853825"/>
                  </a:lnTo>
                  <a:lnTo>
                    <a:pt x="487488" y="807672"/>
                  </a:lnTo>
                  <a:lnTo>
                    <a:pt x="553832" y="637484"/>
                  </a:lnTo>
                  <a:lnTo>
                    <a:pt x="574024" y="576909"/>
                  </a:lnTo>
                  <a:lnTo>
                    <a:pt x="617292" y="418259"/>
                  </a:lnTo>
                  <a:lnTo>
                    <a:pt x="631715" y="374991"/>
                  </a:lnTo>
                  <a:lnTo>
                    <a:pt x="663445" y="250956"/>
                  </a:lnTo>
                  <a:lnTo>
                    <a:pt x="712482" y="175958"/>
                  </a:lnTo>
                  <a:lnTo>
                    <a:pt x="747097" y="147112"/>
                  </a:lnTo>
                  <a:lnTo>
                    <a:pt x="775942" y="103844"/>
                  </a:lnTo>
                  <a:lnTo>
                    <a:pt x="721136" y="63460"/>
                  </a:lnTo>
                  <a:lnTo>
                    <a:pt x="700944" y="95190"/>
                  </a:lnTo>
                  <a:lnTo>
                    <a:pt x="674983" y="95190"/>
                  </a:lnTo>
                  <a:lnTo>
                    <a:pt x="579793" y="69229"/>
                  </a:lnTo>
                  <a:lnTo>
                    <a:pt x="536525" y="43269"/>
                  </a:lnTo>
                  <a:lnTo>
                    <a:pt x="524987" y="31730"/>
                  </a:lnTo>
                  <a:lnTo>
                    <a:pt x="496142" y="34615"/>
                  </a:lnTo>
                  <a:lnTo>
                    <a:pt x="487488" y="17308"/>
                  </a:lnTo>
                  <a:lnTo>
                    <a:pt x="470181" y="17308"/>
                  </a:lnTo>
                  <a:lnTo>
                    <a:pt x="452873" y="20192"/>
                  </a:lnTo>
                  <a:lnTo>
                    <a:pt x="435566" y="0"/>
                  </a:lnTo>
                  <a:lnTo>
                    <a:pt x="418259" y="0"/>
                  </a:lnTo>
                  <a:lnTo>
                    <a:pt x="386529" y="5769"/>
                  </a:lnTo>
                  <a:lnTo>
                    <a:pt x="360568" y="5769"/>
                  </a:lnTo>
                  <a:lnTo>
                    <a:pt x="354799" y="43269"/>
                  </a:lnTo>
                  <a:lnTo>
                    <a:pt x="383644" y="77883"/>
                  </a:lnTo>
                  <a:lnTo>
                    <a:pt x="406721" y="126920"/>
                  </a:lnTo>
                  <a:lnTo>
                    <a:pt x="395183" y="152881"/>
                  </a:lnTo>
                  <a:lnTo>
                    <a:pt x="366337" y="152881"/>
                  </a:lnTo>
                  <a:lnTo>
                    <a:pt x="274032" y="124036"/>
                  </a:lnTo>
                  <a:lnTo>
                    <a:pt x="219225" y="115382"/>
                  </a:lnTo>
                  <a:lnTo>
                    <a:pt x="184611" y="112498"/>
                  </a:lnTo>
                  <a:lnTo>
                    <a:pt x="158650" y="109613"/>
                  </a:lnTo>
                  <a:lnTo>
                    <a:pt x="121151" y="115382"/>
                  </a:lnTo>
                  <a:lnTo>
                    <a:pt x="86537" y="118267"/>
                  </a:lnTo>
                  <a:lnTo>
                    <a:pt x="57691" y="115382"/>
                  </a:lnTo>
                  <a:lnTo>
                    <a:pt x="51922" y="115382"/>
                  </a:lnTo>
                  <a:lnTo>
                    <a:pt x="46153" y="112498"/>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2" name="61 Forma libre"/>
            <p:cNvSpPr/>
            <p:nvPr/>
          </p:nvSpPr>
          <p:spPr>
            <a:xfrm>
              <a:off x="5162534" y="3462338"/>
              <a:ext cx="38100" cy="183356"/>
            </a:xfrm>
            <a:custGeom>
              <a:avLst/>
              <a:gdLst>
                <a:gd name="connsiteX0" fmla="*/ 4762 w 38100"/>
                <a:gd name="connsiteY0" fmla="*/ 0 h 183356"/>
                <a:gd name="connsiteX1" fmla="*/ 28575 w 38100"/>
                <a:gd name="connsiteY1" fmla="*/ 30956 h 183356"/>
                <a:gd name="connsiteX2" fmla="*/ 38100 w 38100"/>
                <a:gd name="connsiteY2" fmla="*/ 47625 h 183356"/>
                <a:gd name="connsiteX3" fmla="*/ 38100 w 38100"/>
                <a:gd name="connsiteY3" fmla="*/ 47625 h 183356"/>
                <a:gd name="connsiteX4" fmla="*/ 19050 w 38100"/>
                <a:gd name="connsiteY4" fmla="*/ 90487 h 183356"/>
                <a:gd name="connsiteX5" fmla="*/ 19050 w 38100"/>
                <a:gd name="connsiteY5" fmla="*/ 90487 h 183356"/>
                <a:gd name="connsiteX6" fmla="*/ 21431 w 38100"/>
                <a:gd name="connsiteY6" fmla="*/ 121443 h 183356"/>
                <a:gd name="connsiteX7" fmla="*/ 23812 w 38100"/>
                <a:gd name="connsiteY7" fmla="*/ 142875 h 183356"/>
                <a:gd name="connsiteX8" fmla="*/ 9525 w 38100"/>
                <a:gd name="connsiteY8" fmla="*/ 166687 h 183356"/>
                <a:gd name="connsiteX9" fmla="*/ 2381 w 38100"/>
                <a:gd name="connsiteY9" fmla="*/ 183356 h 183356"/>
                <a:gd name="connsiteX10" fmla="*/ 0 w 38100"/>
                <a:gd name="connsiteY10" fmla="*/ 180975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183356">
                  <a:moveTo>
                    <a:pt x="4762" y="0"/>
                  </a:moveTo>
                  <a:lnTo>
                    <a:pt x="28575" y="30956"/>
                  </a:lnTo>
                  <a:lnTo>
                    <a:pt x="38100" y="47625"/>
                  </a:lnTo>
                  <a:lnTo>
                    <a:pt x="38100" y="47625"/>
                  </a:lnTo>
                  <a:lnTo>
                    <a:pt x="19050" y="90487"/>
                  </a:lnTo>
                  <a:lnTo>
                    <a:pt x="19050" y="90487"/>
                  </a:lnTo>
                  <a:lnTo>
                    <a:pt x="21431" y="121443"/>
                  </a:lnTo>
                  <a:lnTo>
                    <a:pt x="23812" y="142875"/>
                  </a:lnTo>
                  <a:lnTo>
                    <a:pt x="9525" y="166687"/>
                  </a:lnTo>
                  <a:lnTo>
                    <a:pt x="2381" y="183356"/>
                  </a:lnTo>
                  <a:lnTo>
                    <a:pt x="0" y="180975"/>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3" name="62 Forma libre"/>
            <p:cNvSpPr/>
            <p:nvPr/>
          </p:nvSpPr>
          <p:spPr>
            <a:xfrm>
              <a:off x="5060140" y="3524250"/>
              <a:ext cx="73819" cy="109538"/>
            </a:xfrm>
            <a:custGeom>
              <a:avLst/>
              <a:gdLst>
                <a:gd name="connsiteX0" fmla="*/ 0 w 73819"/>
                <a:gd name="connsiteY0" fmla="*/ 0 h 109538"/>
                <a:gd name="connsiteX1" fmla="*/ 33337 w 73819"/>
                <a:gd name="connsiteY1" fmla="*/ 14288 h 109538"/>
                <a:gd name="connsiteX2" fmla="*/ 54769 w 73819"/>
                <a:gd name="connsiteY2" fmla="*/ 35719 h 109538"/>
                <a:gd name="connsiteX3" fmla="*/ 73819 w 73819"/>
                <a:gd name="connsiteY3" fmla="*/ 54769 h 109538"/>
                <a:gd name="connsiteX4" fmla="*/ 73819 w 73819"/>
                <a:gd name="connsiteY4" fmla="*/ 73819 h 109538"/>
                <a:gd name="connsiteX5" fmla="*/ 71437 w 73819"/>
                <a:gd name="connsiteY5" fmla="*/ 88106 h 109538"/>
                <a:gd name="connsiteX6" fmla="*/ 61912 w 73819"/>
                <a:gd name="connsiteY6" fmla="*/ 97631 h 109538"/>
                <a:gd name="connsiteX7" fmla="*/ 59531 w 73819"/>
                <a:gd name="connsiteY7" fmla="*/ 1095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819" h="109538">
                  <a:moveTo>
                    <a:pt x="0" y="0"/>
                  </a:moveTo>
                  <a:lnTo>
                    <a:pt x="33337" y="14288"/>
                  </a:lnTo>
                  <a:lnTo>
                    <a:pt x="54769" y="35719"/>
                  </a:lnTo>
                  <a:lnTo>
                    <a:pt x="73819" y="54769"/>
                  </a:lnTo>
                  <a:lnTo>
                    <a:pt x="73819" y="73819"/>
                  </a:lnTo>
                  <a:lnTo>
                    <a:pt x="71437" y="88106"/>
                  </a:lnTo>
                  <a:lnTo>
                    <a:pt x="61912" y="97631"/>
                  </a:lnTo>
                  <a:lnTo>
                    <a:pt x="59531" y="109538"/>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4" name="63 Forma libre"/>
            <p:cNvSpPr/>
            <p:nvPr/>
          </p:nvSpPr>
          <p:spPr>
            <a:xfrm>
              <a:off x="4671996" y="3581400"/>
              <a:ext cx="321469" cy="61913"/>
            </a:xfrm>
            <a:custGeom>
              <a:avLst/>
              <a:gdLst>
                <a:gd name="connsiteX0" fmla="*/ 321469 w 321469"/>
                <a:gd name="connsiteY0" fmla="*/ 42863 h 61913"/>
                <a:gd name="connsiteX1" fmla="*/ 280988 w 321469"/>
                <a:gd name="connsiteY1" fmla="*/ 26194 h 61913"/>
                <a:gd name="connsiteX2" fmla="*/ 257175 w 321469"/>
                <a:gd name="connsiteY2" fmla="*/ 21431 h 61913"/>
                <a:gd name="connsiteX3" fmla="*/ 247650 w 321469"/>
                <a:gd name="connsiteY3" fmla="*/ 9525 h 61913"/>
                <a:gd name="connsiteX4" fmla="*/ 235744 w 321469"/>
                <a:gd name="connsiteY4" fmla="*/ 0 h 61913"/>
                <a:gd name="connsiteX5" fmla="*/ 202406 w 321469"/>
                <a:gd name="connsiteY5" fmla="*/ 19050 h 61913"/>
                <a:gd name="connsiteX6" fmla="*/ 157163 w 321469"/>
                <a:gd name="connsiteY6" fmla="*/ 38100 h 61913"/>
                <a:gd name="connsiteX7" fmla="*/ 133350 w 321469"/>
                <a:gd name="connsiteY7" fmla="*/ 42863 h 61913"/>
                <a:gd name="connsiteX8" fmla="*/ 97631 w 321469"/>
                <a:gd name="connsiteY8" fmla="*/ 40481 h 61913"/>
                <a:gd name="connsiteX9" fmla="*/ 80963 w 321469"/>
                <a:gd name="connsiteY9" fmla="*/ 45244 h 61913"/>
                <a:gd name="connsiteX10" fmla="*/ 61913 w 321469"/>
                <a:gd name="connsiteY10" fmla="*/ 57150 h 61913"/>
                <a:gd name="connsiteX11" fmla="*/ 42863 w 321469"/>
                <a:gd name="connsiteY11" fmla="*/ 61913 h 61913"/>
                <a:gd name="connsiteX12" fmla="*/ 26194 w 321469"/>
                <a:gd name="connsiteY12" fmla="*/ 61913 h 61913"/>
                <a:gd name="connsiteX13" fmla="*/ 9525 w 321469"/>
                <a:gd name="connsiteY13" fmla="*/ 61913 h 61913"/>
                <a:gd name="connsiteX14" fmla="*/ 0 w 321469"/>
                <a:gd name="connsiteY14" fmla="*/ 57150 h 6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469" h="61913">
                  <a:moveTo>
                    <a:pt x="321469" y="42863"/>
                  </a:moveTo>
                  <a:lnTo>
                    <a:pt x="280988" y="26194"/>
                  </a:lnTo>
                  <a:lnTo>
                    <a:pt x="257175" y="21431"/>
                  </a:lnTo>
                  <a:lnTo>
                    <a:pt x="247650" y="9525"/>
                  </a:lnTo>
                  <a:lnTo>
                    <a:pt x="235744" y="0"/>
                  </a:lnTo>
                  <a:lnTo>
                    <a:pt x="202406" y="19050"/>
                  </a:lnTo>
                  <a:lnTo>
                    <a:pt x="157163" y="38100"/>
                  </a:lnTo>
                  <a:lnTo>
                    <a:pt x="133350" y="42863"/>
                  </a:lnTo>
                  <a:lnTo>
                    <a:pt x="97631" y="40481"/>
                  </a:lnTo>
                  <a:lnTo>
                    <a:pt x="80963" y="45244"/>
                  </a:lnTo>
                  <a:lnTo>
                    <a:pt x="61913" y="57150"/>
                  </a:lnTo>
                  <a:lnTo>
                    <a:pt x="42863" y="61913"/>
                  </a:lnTo>
                  <a:lnTo>
                    <a:pt x="26194" y="61913"/>
                  </a:lnTo>
                  <a:lnTo>
                    <a:pt x="9525" y="61913"/>
                  </a:lnTo>
                  <a:lnTo>
                    <a:pt x="0" y="5715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5" name="64 Forma libre"/>
            <p:cNvSpPr/>
            <p:nvPr/>
          </p:nvSpPr>
          <p:spPr>
            <a:xfrm>
              <a:off x="4567221" y="4919663"/>
              <a:ext cx="888206" cy="245268"/>
            </a:xfrm>
            <a:custGeom>
              <a:avLst/>
              <a:gdLst>
                <a:gd name="connsiteX0" fmla="*/ 888206 w 888206"/>
                <a:gd name="connsiteY0" fmla="*/ 245268 h 245268"/>
                <a:gd name="connsiteX1" fmla="*/ 888206 w 888206"/>
                <a:gd name="connsiteY1" fmla="*/ 245268 h 245268"/>
                <a:gd name="connsiteX2" fmla="*/ 747713 w 888206"/>
                <a:gd name="connsiteY2" fmla="*/ 211931 h 245268"/>
                <a:gd name="connsiteX3" fmla="*/ 738188 w 888206"/>
                <a:gd name="connsiteY3" fmla="*/ 180975 h 245268"/>
                <a:gd name="connsiteX4" fmla="*/ 683419 w 888206"/>
                <a:gd name="connsiteY4" fmla="*/ 161925 h 245268"/>
                <a:gd name="connsiteX5" fmla="*/ 652463 w 888206"/>
                <a:gd name="connsiteY5" fmla="*/ 147637 h 245268"/>
                <a:gd name="connsiteX6" fmla="*/ 619125 w 888206"/>
                <a:gd name="connsiteY6" fmla="*/ 142875 h 245268"/>
                <a:gd name="connsiteX7" fmla="*/ 588169 w 888206"/>
                <a:gd name="connsiteY7" fmla="*/ 111918 h 245268"/>
                <a:gd name="connsiteX8" fmla="*/ 571500 w 888206"/>
                <a:gd name="connsiteY8" fmla="*/ 111918 h 245268"/>
                <a:gd name="connsiteX9" fmla="*/ 571500 w 888206"/>
                <a:gd name="connsiteY9" fmla="*/ 111918 h 245268"/>
                <a:gd name="connsiteX10" fmla="*/ 554831 w 888206"/>
                <a:gd name="connsiteY10" fmla="*/ 88106 h 245268"/>
                <a:gd name="connsiteX11" fmla="*/ 469106 w 888206"/>
                <a:gd name="connsiteY11" fmla="*/ 45243 h 245268"/>
                <a:gd name="connsiteX12" fmla="*/ 469106 w 888206"/>
                <a:gd name="connsiteY12" fmla="*/ 45243 h 245268"/>
                <a:gd name="connsiteX13" fmla="*/ 433388 w 888206"/>
                <a:gd name="connsiteY13" fmla="*/ 35718 h 245268"/>
                <a:gd name="connsiteX14" fmla="*/ 421481 w 888206"/>
                <a:gd name="connsiteY14" fmla="*/ 19050 h 245268"/>
                <a:gd name="connsiteX15" fmla="*/ 383381 w 888206"/>
                <a:gd name="connsiteY15" fmla="*/ 0 h 245268"/>
                <a:gd name="connsiteX16" fmla="*/ 328613 w 888206"/>
                <a:gd name="connsiteY16" fmla="*/ 16668 h 245268"/>
                <a:gd name="connsiteX17" fmla="*/ 195263 w 888206"/>
                <a:gd name="connsiteY17" fmla="*/ 85725 h 245268"/>
                <a:gd name="connsiteX18" fmla="*/ 100013 w 888206"/>
                <a:gd name="connsiteY18" fmla="*/ 126206 h 245268"/>
                <a:gd name="connsiteX19" fmla="*/ 80963 w 888206"/>
                <a:gd name="connsiteY19" fmla="*/ 128587 h 245268"/>
                <a:gd name="connsiteX20" fmla="*/ 54769 w 888206"/>
                <a:gd name="connsiteY20" fmla="*/ 126206 h 245268"/>
                <a:gd name="connsiteX21" fmla="*/ 0 w 888206"/>
                <a:gd name="connsiteY21" fmla="*/ 95250 h 2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8206" h="245268">
                  <a:moveTo>
                    <a:pt x="888206" y="245268"/>
                  </a:moveTo>
                  <a:lnTo>
                    <a:pt x="888206" y="245268"/>
                  </a:lnTo>
                  <a:lnTo>
                    <a:pt x="747713" y="211931"/>
                  </a:lnTo>
                  <a:lnTo>
                    <a:pt x="738188" y="180975"/>
                  </a:lnTo>
                  <a:lnTo>
                    <a:pt x="683419" y="161925"/>
                  </a:lnTo>
                  <a:lnTo>
                    <a:pt x="652463" y="147637"/>
                  </a:lnTo>
                  <a:lnTo>
                    <a:pt x="619125" y="142875"/>
                  </a:lnTo>
                  <a:lnTo>
                    <a:pt x="588169" y="111918"/>
                  </a:lnTo>
                  <a:lnTo>
                    <a:pt x="571500" y="111918"/>
                  </a:lnTo>
                  <a:lnTo>
                    <a:pt x="571500" y="111918"/>
                  </a:lnTo>
                  <a:lnTo>
                    <a:pt x="554831" y="88106"/>
                  </a:lnTo>
                  <a:lnTo>
                    <a:pt x="469106" y="45243"/>
                  </a:lnTo>
                  <a:lnTo>
                    <a:pt x="469106" y="45243"/>
                  </a:lnTo>
                  <a:lnTo>
                    <a:pt x="433388" y="35718"/>
                  </a:lnTo>
                  <a:lnTo>
                    <a:pt x="421481" y="19050"/>
                  </a:lnTo>
                  <a:lnTo>
                    <a:pt x="383381" y="0"/>
                  </a:lnTo>
                  <a:lnTo>
                    <a:pt x="328613" y="16668"/>
                  </a:lnTo>
                  <a:lnTo>
                    <a:pt x="195263" y="85725"/>
                  </a:lnTo>
                  <a:lnTo>
                    <a:pt x="100013" y="126206"/>
                  </a:lnTo>
                  <a:lnTo>
                    <a:pt x="80963" y="128587"/>
                  </a:lnTo>
                  <a:lnTo>
                    <a:pt x="54769" y="126206"/>
                  </a:lnTo>
                  <a:lnTo>
                    <a:pt x="0" y="9525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6" name="65 Forma libre"/>
            <p:cNvSpPr/>
            <p:nvPr/>
          </p:nvSpPr>
          <p:spPr>
            <a:xfrm>
              <a:off x="4252896" y="4948238"/>
              <a:ext cx="628650" cy="1783556"/>
            </a:xfrm>
            <a:custGeom>
              <a:avLst/>
              <a:gdLst>
                <a:gd name="connsiteX0" fmla="*/ 0 w 628650"/>
                <a:gd name="connsiteY0" fmla="*/ 1783556 h 1783556"/>
                <a:gd name="connsiteX1" fmla="*/ 61913 w 628650"/>
                <a:gd name="connsiteY1" fmla="*/ 1619250 h 1783556"/>
                <a:gd name="connsiteX2" fmla="*/ 95250 w 628650"/>
                <a:gd name="connsiteY2" fmla="*/ 1571625 h 1783556"/>
                <a:gd name="connsiteX3" fmla="*/ 128588 w 628650"/>
                <a:gd name="connsiteY3" fmla="*/ 1538287 h 1783556"/>
                <a:gd name="connsiteX4" fmla="*/ 128588 w 628650"/>
                <a:gd name="connsiteY4" fmla="*/ 1488281 h 1783556"/>
                <a:gd name="connsiteX5" fmla="*/ 138113 w 628650"/>
                <a:gd name="connsiteY5" fmla="*/ 1435893 h 1783556"/>
                <a:gd name="connsiteX6" fmla="*/ 126206 w 628650"/>
                <a:gd name="connsiteY6" fmla="*/ 1421606 h 1783556"/>
                <a:gd name="connsiteX7" fmla="*/ 126206 w 628650"/>
                <a:gd name="connsiteY7" fmla="*/ 1421606 h 1783556"/>
                <a:gd name="connsiteX8" fmla="*/ 102394 w 628650"/>
                <a:gd name="connsiteY8" fmla="*/ 1419225 h 1783556"/>
                <a:gd name="connsiteX9" fmla="*/ 102394 w 628650"/>
                <a:gd name="connsiteY9" fmla="*/ 1414462 h 1783556"/>
                <a:gd name="connsiteX10" fmla="*/ 116681 w 628650"/>
                <a:gd name="connsiteY10" fmla="*/ 1397793 h 1783556"/>
                <a:gd name="connsiteX11" fmla="*/ 128588 w 628650"/>
                <a:gd name="connsiteY11" fmla="*/ 1366837 h 1783556"/>
                <a:gd name="connsiteX12" fmla="*/ 140494 w 628650"/>
                <a:gd name="connsiteY12" fmla="*/ 1347787 h 1783556"/>
                <a:gd name="connsiteX13" fmla="*/ 150019 w 628650"/>
                <a:gd name="connsiteY13" fmla="*/ 1338262 h 1783556"/>
                <a:gd name="connsiteX14" fmla="*/ 161925 w 628650"/>
                <a:gd name="connsiteY14" fmla="*/ 1309687 h 1783556"/>
                <a:gd name="connsiteX15" fmla="*/ 142875 w 628650"/>
                <a:gd name="connsiteY15" fmla="*/ 1302543 h 1783556"/>
                <a:gd name="connsiteX16" fmla="*/ 133350 w 628650"/>
                <a:gd name="connsiteY16" fmla="*/ 1304925 h 1783556"/>
                <a:gd name="connsiteX17" fmla="*/ 123825 w 628650"/>
                <a:gd name="connsiteY17" fmla="*/ 1302543 h 1783556"/>
                <a:gd name="connsiteX18" fmla="*/ 126206 w 628650"/>
                <a:gd name="connsiteY18" fmla="*/ 1276350 h 1783556"/>
                <a:gd name="connsiteX19" fmla="*/ 128588 w 628650"/>
                <a:gd name="connsiteY19" fmla="*/ 1254918 h 1783556"/>
                <a:gd name="connsiteX20" fmla="*/ 111919 w 628650"/>
                <a:gd name="connsiteY20" fmla="*/ 1235868 h 1783556"/>
                <a:gd name="connsiteX21" fmla="*/ 111919 w 628650"/>
                <a:gd name="connsiteY21" fmla="*/ 1221581 h 1783556"/>
                <a:gd name="connsiteX22" fmla="*/ 111919 w 628650"/>
                <a:gd name="connsiteY22" fmla="*/ 1200150 h 1783556"/>
                <a:gd name="connsiteX23" fmla="*/ 116681 w 628650"/>
                <a:gd name="connsiteY23" fmla="*/ 1188243 h 1783556"/>
                <a:gd name="connsiteX24" fmla="*/ 145256 w 628650"/>
                <a:gd name="connsiteY24" fmla="*/ 1169193 h 1783556"/>
                <a:gd name="connsiteX25" fmla="*/ 152400 w 628650"/>
                <a:gd name="connsiteY25" fmla="*/ 1152525 h 1783556"/>
                <a:gd name="connsiteX26" fmla="*/ 152400 w 628650"/>
                <a:gd name="connsiteY26" fmla="*/ 1152525 h 1783556"/>
                <a:gd name="connsiteX27" fmla="*/ 150019 w 628650"/>
                <a:gd name="connsiteY27" fmla="*/ 1131093 h 1783556"/>
                <a:gd name="connsiteX28" fmla="*/ 147638 w 628650"/>
                <a:gd name="connsiteY28" fmla="*/ 1126331 h 1783556"/>
                <a:gd name="connsiteX29" fmla="*/ 161925 w 628650"/>
                <a:gd name="connsiteY29" fmla="*/ 1107281 h 1783556"/>
                <a:gd name="connsiteX30" fmla="*/ 185738 w 628650"/>
                <a:gd name="connsiteY30" fmla="*/ 1083468 h 1783556"/>
                <a:gd name="connsiteX31" fmla="*/ 197644 w 628650"/>
                <a:gd name="connsiteY31" fmla="*/ 1033462 h 1783556"/>
                <a:gd name="connsiteX32" fmla="*/ 223838 w 628650"/>
                <a:gd name="connsiteY32" fmla="*/ 990600 h 1783556"/>
                <a:gd name="connsiteX33" fmla="*/ 223838 w 628650"/>
                <a:gd name="connsiteY33" fmla="*/ 945356 h 1783556"/>
                <a:gd name="connsiteX34" fmla="*/ 221456 w 628650"/>
                <a:gd name="connsiteY34" fmla="*/ 897731 h 1783556"/>
                <a:gd name="connsiteX35" fmla="*/ 221456 w 628650"/>
                <a:gd name="connsiteY35" fmla="*/ 869156 h 1783556"/>
                <a:gd name="connsiteX36" fmla="*/ 221456 w 628650"/>
                <a:gd name="connsiteY36" fmla="*/ 869156 h 1783556"/>
                <a:gd name="connsiteX37" fmla="*/ 209550 w 628650"/>
                <a:gd name="connsiteY37" fmla="*/ 847725 h 1783556"/>
                <a:gd name="connsiteX38" fmla="*/ 221456 w 628650"/>
                <a:gd name="connsiteY38" fmla="*/ 816768 h 1783556"/>
                <a:gd name="connsiteX39" fmla="*/ 238125 w 628650"/>
                <a:gd name="connsiteY39" fmla="*/ 800100 h 1783556"/>
                <a:gd name="connsiteX40" fmla="*/ 242888 w 628650"/>
                <a:gd name="connsiteY40" fmla="*/ 788193 h 1783556"/>
                <a:gd name="connsiteX41" fmla="*/ 271463 w 628650"/>
                <a:gd name="connsiteY41" fmla="*/ 752475 h 1783556"/>
                <a:gd name="connsiteX42" fmla="*/ 290513 w 628650"/>
                <a:gd name="connsiteY42" fmla="*/ 731043 h 1783556"/>
                <a:gd name="connsiteX43" fmla="*/ 311944 w 628650"/>
                <a:gd name="connsiteY43" fmla="*/ 626268 h 1783556"/>
                <a:gd name="connsiteX44" fmla="*/ 347663 w 628650"/>
                <a:gd name="connsiteY44" fmla="*/ 511968 h 1783556"/>
                <a:gd name="connsiteX45" fmla="*/ 526256 w 628650"/>
                <a:gd name="connsiteY45" fmla="*/ 352425 h 1783556"/>
                <a:gd name="connsiteX46" fmla="*/ 507206 w 628650"/>
                <a:gd name="connsiteY46" fmla="*/ 314325 h 1783556"/>
                <a:gd name="connsiteX47" fmla="*/ 507206 w 628650"/>
                <a:gd name="connsiteY47" fmla="*/ 314325 h 1783556"/>
                <a:gd name="connsiteX48" fmla="*/ 504825 w 628650"/>
                <a:gd name="connsiteY48" fmla="*/ 292893 h 1783556"/>
                <a:gd name="connsiteX49" fmla="*/ 564356 w 628650"/>
                <a:gd name="connsiteY49" fmla="*/ 190500 h 1783556"/>
                <a:gd name="connsiteX50" fmla="*/ 576263 w 628650"/>
                <a:gd name="connsiteY50" fmla="*/ 154781 h 1783556"/>
                <a:gd name="connsiteX51" fmla="*/ 578644 w 628650"/>
                <a:gd name="connsiteY51" fmla="*/ 133350 h 1783556"/>
                <a:gd name="connsiteX52" fmla="*/ 576263 w 628650"/>
                <a:gd name="connsiteY52" fmla="*/ 109537 h 1783556"/>
                <a:gd name="connsiteX53" fmla="*/ 604838 w 628650"/>
                <a:gd name="connsiteY53" fmla="*/ 52387 h 1783556"/>
                <a:gd name="connsiteX54" fmla="*/ 628650 w 628650"/>
                <a:gd name="connsiteY54" fmla="*/ 0 h 178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8650" h="1783556">
                  <a:moveTo>
                    <a:pt x="0" y="1783556"/>
                  </a:moveTo>
                  <a:lnTo>
                    <a:pt x="61913" y="1619250"/>
                  </a:lnTo>
                  <a:lnTo>
                    <a:pt x="95250" y="1571625"/>
                  </a:lnTo>
                  <a:lnTo>
                    <a:pt x="128588" y="1538287"/>
                  </a:lnTo>
                  <a:lnTo>
                    <a:pt x="128588" y="1488281"/>
                  </a:lnTo>
                  <a:lnTo>
                    <a:pt x="138113" y="1435893"/>
                  </a:lnTo>
                  <a:lnTo>
                    <a:pt x="126206" y="1421606"/>
                  </a:lnTo>
                  <a:lnTo>
                    <a:pt x="126206" y="1421606"/>
                  </a:lnTo>
                  <a:lnTo>
                    <a:pt x="102394" y="1419225"/>
                  </a:lnTo>
                  <a:lnTo>
                    <a:pt x="102394" y="1414462"/>
                  </a:lnTo>
                  <a:lnTo>
                    <a:pt x="116681" y="1397793"/>
                  </a:lnTo>
                  <a:lnTo>
                    <a:pt x="128588" y="1366837"/>
                  </a:lnTo>
                  <a:lnTo>
                    <a:pt x="140494" y="1347787"/>
                  </a:lnTo>
                  <a:lnTo>
                    <a:pt x="150019" y="1338262"/>
                  </a:lnTo>
                  <a:lnTo>
                    <a:pt x="161925" y="1309687"/>
                  </a:lnTo>
                  <a:lnTo>
                    <a:pt x="142875" y="1302543"/>
                  </a:lnTo>
                  <a:lnTo>
                    <a:pt x="133350" y="1304925"/>
                  </a:lnTo>
                  <a:lnTo>
                    <a:pt x="123825" y="1302543"/>
                  </a:lnTo>
                  <a:lnTo>
                    <a:pt x="126206" y="1276350"/>
                  </a:lnTo>
                  <a:lnTo>
                    <a:pt x="128588" y="1254918"/>
                  </a:lnTo>
                  <a:lnTo>
                    <a:pt x="111919" y="1235868"/>
                  </a:lnTo>
                  <a:lnTo>
                    <a:pt x="111919" y="1221581"/>
                  </a:lnTo>
                  <a:lnTo>
                    <a:pt x="111919" y="1200150"/>
                  </a:lnTo>
                  <a:lnTo>
                    <a:pt x="116681" y="1188243"/>
                  </a:lnTo>
                  <a:lnTo>
                    <a:pt x="145256" y="1169193"/>
                  </a:lnTo>
                  <a:lnTo>
                    <a:pt x="152400" y="1152525"/>
                  </a:lnTo>
                  <a:lnTo>
                    <a:pt x="152400" y="1152525"/>
                  </a:lnTo>
                  <a:lnTo>
                    <a:pt x="150019" y="1131093"/>
                  </a:lnTo>
                  <a:lnTo>
                    <a:pt x="147638" y="1126331"/>
                  </a:lnTo>
                  <a:lnTo>
                    <a:pt x="161925" y="1107281"/>
                  </a:lnTo>
                  <a:lnTo>
                    <a:pt x="185738" y="1083468"/>
                  </a:lnTo>
                  <a:lnTo>
                    <a:pt x="197644" y="1033462"/>
                  </a:lnTo>
                  <a:lnTo>
                    <a:pt x="223838" y="990600"/>
                  </a:lnTo>
                  <a:lnTo>
                    <a:pt x="223838" y="945356"/>
                  </a:lnTo>
                  <a:lnTo>
                    <a:pt x="221456" y="897731"/>
                  </a:lnTo>
                  <a:lnTo>
                    <a:pt x="221456" y="869156"/>
                  </a:lnTo>
                  <a:lnTo>
                    <a:pt x="221456" y="869156"/>
                  </a:lnTo>
                  <a:lnTo>
                    <a:pt x="209550" y="847725"/>
                  </a:lnTo>
                  <a:lnTo>
                    <a:pt x="221456" y="816768"/>
                  </a:lnTo>
                  <a:lnTo>
                    <a:pt x="238125" y="800100"/>
                  </a:lnTo>
                  <a:lnTo>
                    <a:pt x="242888" y="788193"/>
                  </a:lnTo>
                  <a:lnTo>
                    <a:pt x="271463" y="752475"/>
                  </a:lnTo>
                  <a:lnTo>
                    <a:pt x="290513" y="731043"/>
                  </a:lnTo>
                  <a:lnTo>
                    <a:pt x="311944" y="626268"/>
                  </a:lnTo>
                  <a:lnTo>
                    <a:pt x="347663" y="511968"/>
                  </a:lnTo>
                  <a:lnTo>
                    <a:pt x="526256" y="352425"/>
                  </a:lnTo>
                  <a:lnTo>
                    <a:pt x="507206" y="314325"/>
                  </a:lnTo>
                  <a:lnTo>
                    <a:pt x="507206" y="314325"/>
                  </a:lnTo>
                  <a:lnTo>
                    <a:pt x="504825" y="292893"/>
                  </a:lnTo>
                  <a:lnTo>
                    <a:pt x="564356" y="190500"/>
                  </a:lnTo>
                  <a:lnTo>
                    <a:pt x="576263" y="154781"/>
                  </a:lnTo>
                  <a:lnTo>
                    <a:pt x="578644" y="133350"/>
                  </a:lnTo>
                  <a:lnTo>
                    <a:pt x="576263" y="109537"/>
                  </a:lnTo>
                  <a:lnTo>
                    <a:pt x="604838" y="52387"/>
                  </a:lnTo>
                  <a:lnTo>
                    <a:pt x="628650" y="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7" name="66 Forma libre"/>
            <p:cNvSpPr/>
            <p:nvPr/>
          </p:nvSpPr>
          <p:spPr>
            <a:xfrm>
              <a:off x="4626752" y="2181225"/>
              <a:ext cx="21432" cy="173831"/>
            </a:xfrm>
            <a:custGeom>
              <a:avLst/>
              <a:gdLst>
                <a:gd name="connsiteX0" fmla="*/ 0 w 21432"/>
                <a:gd name="connsiteY0" fmla="*/ 173831 h 173831"/>
                <a:gd name="connsiteX1" fmla="*/ 11907 w 21432"/>
                <a:gd name="connsiteY1" fmla="*/ 83344 h 173831"/>
                <a:gd name="connsiteX2" fmla="*/ 16669 w 21432"/>
                <a:gd name="connsiteY2" fmla="*/ 66675 h 173831"/>
                <a:gd name="connsiteX3" fmla="*/ 21432 w 21432"/>
                <a:gd name="connsiteY3" fmla="*/ 38100 h 173831"/>
                <a:gd name="connsiteX4" fmla="*/ 21432 w 21432"/>
                <a:gd name="connsiteY4" fmla="*/ 0 h 173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2" h="173831">
                  <a:moveTo>
                    <a:pt x="0" y="173831"/>
                  </a:moveTo>
                  <a:lnTo>
                    <a:pt x="11907" y="83344"/>
                  </a:lnTo>
                  <a:lnTo>
                    <a:pt x="16669" y="66675"/>
                  </a:lnTo>
                  <a:lnTo>
                    <a:pt x="21432" y="38100"/>
                  </a:lnTo>
                  <a:lnTo>
                    <a:pt x="21432" y="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8" name="67 Forma libre"/>
            <p:cNvSpPr/>
            <p:nvPr/>
          </p:nvSpPr>
          <p:spPr>
            <a:xfrm>
              <a:off x="4611898" y="3235771"/>
              <a:ext cx="542352" cy="217465"/>
            </a:xfrm>
            <a:custGeom>
              <a:avLst/>
              <a:gdLst>
                <a:gd name="connsiteX0" fmla="*/ 542352 w 542352"/>
                <a:gd name="connsiteY0" fmla="*/ 217465 h 217465"/>
                <a:gd name="connsiteX1" fmla="*/ 487331 w 542352"/>
                <a:gd name="connsiteY1" fmla="*/ 180784 h 217465"/>
                <a:gd name="connsiteX2" fmla="*/ 474231 w 542352"/>
                <a:gd name="connsiteY2" fmla="*/ 167683 h 217465"/>
                <a:gd name="connsiteX3" fmla="*/ 466371 w 542352"/>
                <a:gd name="connsiteY3" fmla="*/ 151963 h 217465"/>
                <a:gd name="connsiteX4" fmla="*/ 448030 w 542352"/>
                <a:gd name="connsiteY4" fmla="*/ 136243 h 217465"/>
                <a:gd name="connsiteX5" fmla="*/ 445410 w 542352"/>
                <a:gd name="connsiteY5" fmla="*/ 125763 h 217465"/>
                <a:gd name="connsiteX6" fmla="*/ 434930 w 542352"/>
                <a:gd name="connsiteY6" fmla="*/ 107422 h 217465"/>
                <a:gd name="connsiteX7" fmla="*/ 424450 w 542352"/>
                <a:gd name="connsiteY7" fmla="*/ 99562 h 217465"/>
                <a:gd name="connsiteX8" fmla="*/ 416590 w 542352"/>
                <a:gd name="connsiteY8" fmla="*/ 91702 h 217465"/>
                <a:gd name="connsiteX9" fmla="*/ 390389 w 542352"/>
                <a:gd name="connsiteY9" fmla="*/ 86462 h 217465"/>
                <a:gd name="connsiteX10" fmla="*/ 377289 w 542352"/>
                <a:gd name="connsiteY10" fmla="*/ 81222 h 217465"/>
                <a:gd name="connsiteX11" fmla="*/ 351088 w 542352"/>
                <a:gd name="connsiteY11" fmla="*/ 65501 h 217465"/>
                <a:gd name="connsiteX12" fmla="*/ 335368 w 542352"/>
                <a:gd name="connsiteY12" fmla="*/ 60261 h 217465"/>
                <a:gd name="connsiteX13" fmla="*/ 306547 w 542352"/>
                <a:gd name="connsiteY13" fmla="*/ 60261 h 217465"/>
                <a:gd name="connsiteX14" fmla="*/ 298687 w 542352"/>
                <a:gd name="connsiteY14" fmla="*/ 49781 h 217465"/>
                <a:gd name="connsiteX15" fmla="*/ 277727 w 542352"/>
                <a:gd name="connsiteY15" fmla="*/ 47161 h 217465"/>
                <a:gd name="connsiteX16" fmla="*/ 277727 w 542352"/>
                <a:gd name="connsiteY16" fmla="*/ 47161 h 217465"/>
                <a:gd name="connsiteX17" fmla="*/ 246286 w 542352"/>
                <a:gd name="connsiteY17" fmla="*/ 52401 h 217465"/>
                <a:gd name="connsiteX18" fmla="*/ 209605 w 542352"/>
                <a:gd name="connsiteY18" fmla="*/ 68121 h 217465"/>
                <a:gd name="connsiteX19" fmla="*/ 188645 w 542352"/>
                <a:gd name="connsiteY19" fmla="*/ 65501 h 217465"/>
                <a:gd name="connsiteX20" fmla="*/ 180784 w 542352"/>
                <a:gd name="connsiteY20" fmla="*/ 55021 h 217465"/>
                <a:gd name="connsiteX21" fmla="*/ 151964 w 542352"/>
                <a:gd name="connsiteY21" fmla="*/ 62881 h 217465"/>
                <a:gd name="connsiteX22" fmla="*/ 151964 w 542352"/>
                <a:gd name="connsiteY22" fmla="*/ 62881 h 217465"/>
                <a:gd name="connsiteX23" fmla="*/ 136243 w 542352"/>
                <a:gd name="connsiteY23" fmla="*/ 68121 h 217465"/>
                <a:gd name="connsiteX24" fmla="*/ 125763 w 542352"/>
                <a:gd name="connsiteY24" fmla="*/ 70741 h 217465"/>
                <a:gd name="connsiteX25" fmla="*/ 91702 w 542352"/>
                <a:gd name="connsiteY25" fmla="*/ 68121 h 217465"/>
                <a:gd name="connsiteX26" fmla="*/ 62882 w 542352"/>
                <a:gd name="connsiteY26" fmla="*/ 47161 h 217465"/>
                <a:gd name="connsiteX27" fmla="*/ 41921 w 542352"/>
                <a:gd name="connsiteY27" fmla="*/ 26200 h 217465"/>
                <a:gd name="connsiteX28" fmla="*/ 49782 w 542352"/>
                <a:gd name="connsiteY28" fmla="*/ 7860 h 217465"/>
                <a:gd name="connsiteX29" fmla="*/ 49782 w 542352"/>
                <a:gd name="connsiteY29" fmla="*/ 0 h 217465"/>
                <a:gd name="connsiteX30" fmla="*/ 28821 w 542352"/>
                <a:gd name="connsiteY30" fmla="*/ 0 h 217465"/>
                <a:gd name="connsiteX31" fmla="*/ 13101 w 542352"/>
                <a:gd name="connsiteY31" fmla="*/ 10480 h 217465"/>
                <a:gd name="connsiteX32" fmla="*/ 0 w 542352"/>
                <a:gd name="connsiteY32" fmla="*/ 20960 h 21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2352" h="217465">
                  <a:moveTo>
                    <a:pt x="542352" y="217465"/>
                  </a:moveTo>
                  <a:lnTo>
                    <a:pt x="487331" y="180784"/>
                  </a:lnTo>
                  <a:lnTo>
                    <a:pt x="474231" y="167683"/>
                  </a:lnTo>
                  <a:lnTo>
                    <a:pt x="466371" y="151963"/>
                  </a:lnTo>
                  <a:lnTo>
                    <a:pt x="448030" y="136243"/>
                  </a:lnTo>
                  <a:lnTo>
                    <a:pt x="445410" y="125763"/>
                  </a:lnTo>
                  <a:lnTo>
                    <a:pt x="434930" y="107422"/>
                  </a:lnTo>
                  <a:lnTo>
                    <a:pt x="424450" y="99562"/>
                  </a:lnTo>
                  <a:lnTo>
                    <a:pt x="416590" y="91702"/>
                  </a:lnTo>
                  <a:lnTo>
                    <a:pt x="390389" y="86462"/>
                  </a:lnTo>
                  <a:lnTo>
                    <a:pt x="377289" y="81222"/>
                  </a:lnTo>
                  <a:lnTo>
                    <a:pt x="351088" y="65501"/>
                  </a:lnTo>
                  <a:lnTo>
                    <a:pt x="335368" y="60261"/>
                  </a:lnTo>
                  <a:lnTo>
                    <a:pt x="306547" y="60261"/>
                  </a:lnTo>
                  <a:lnTo>
                    <a:pt x="298687" y="49781"/>
                  </a:lnTo>
                  <a:lnTo>
                    <a:pt x="277727" y="47161"/>
                  </a:lnTo>
                  <a:lnTo>
                    <a:pt x="277727" y="47161"/>
                  </a:lnTo>
                  <a:lnTo>
                    <a:pt x="246286" y="52401"/>
                  </a:lnTo>
                  <a:lnTo>
                    <a:pt x="209605" y="68121"/>
                  </a:lnTo>
                  <a:lnTo>
                    <a:pt x="188645" y="65501"/>
                  </a:lnTo>
                  <a:lnTo>
                    <a:pt x="180784" y="55021"/>
                  </a:lnTo>
                  <a:lnTo>
                    <a:pt x="151964" y="62881"/>
                  </a:lnTo>
                  <a:lnTo>
                    <a:pt x="151964" y="62881"/>
                  </a:lnTo>
                  <a:lnTo>
                    <a:pt x="136243" y="68121"/>
                  </a:lnTo>
                  <a:lnTo>
                    <a:pt x="125763" y="70741"/>
                  </a:lnTo>
                  <a:lnTo>
                    <a:pt x="91702" y="68121"/>
                  </a:lnTo>
                  <a:lnTo>
                    <a:pt x="62882" y="47161"/>
                  </a:lnTo>
                  <a:lnTo>
                    <a:pt x="41921" y="26200"/>
                  </a:lnTo>
                  <a:lnTo>
                    <a:pt x="49782" y="7860"/>
                  </a:lnTo>
                  <a:lnTo>
                    <a:pt x="49782" y="0"/>
                  </a:lnTo>
                  <a:lnTo>
                    <a:pt x="28821" y="0"/>
                  </a:lnTo>
                  <a:lnTo>
                    <a:pt x="13101" y="10480"/>
                  </a:lnTo>
                  <a:lnTo>
                    <a:pt x="0" y="2096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9" name="68 Forma libre"/>
            <p:cNvSpPr/>
            <p:nvPr/>
          </p:nvSpPr>
          <p:spPr>
            <a:xfrm>
              <a:off x="4452075" y="3225291"/>
              <a:ext cx="212225" cy="411349"/>
            </a:xfrm>
            <a:custGeom>
              <a:avLst/>
              <a:gdLst>
                <a:gd name="connsiteX0" fmla="*/ 212225 w 212225"/>
                <a:gd name="connsiteY0" fmla="*/ 411349 h 411349"/>
                <a:gd name="connsiteX1" fmla="*/ 175544 w 212225"/>
                <a:gd name="connsiteY1" fmla="*/ 395628 h 411349"/>
                <a:gd name="connsiteX2" fmla="*/ 165064 w 212225"/>
                <a:gd name="connsiteY2" fmla="*/ 374668 h 411349"/>
                <a:gd name="connsiteX3" fmla="*/ 128383 w 212225"/>
                <a:gd name="connsiteY3" fmla="*/ 340607 h 411349"/>
                <a:gd name="connsiteX4" fmla="*/ 83842 w 212225"/>
                <a:gd name="connsiteY4" fmla="*/ 345847 h 411349"/>
                <a:gd name="connsiteX5" fmla="*/ 83842 w 212225"/>
                <a:gd name="connsiteY5" fmla="*/ 282966 h 411349"/>
                <a:gd name="connsiteX6" fmla="*/ 83842 w 212225"/>
                <a:gd name="connsiteY6" fmla="*/ 241045 h 411349"/>
                <a:gd name="connsiteX7" fmla="*/ 44541 w 212225"/>
                <a:gd name="connsiteY7" fmla="*/ 199124 h 411349"/>
                <a:gd name="connsiteX8" fmla="*/ 0 w 212225"/>
                <a:gd name="connsiteY8" fmla="*/ 133622 h 411349"/>
                <a:gd name="connsiteX9" fmla="*/ 0 w 212225"/>
                <a:gd name="connsiteY9" fmla="*/ 133622 h 411349"/>
                <a:gd name="connsiteX10" fmla="*/ 28821 w 212225"/>
                <a:gd name="connsiteY10" fmla="*/ 133622 h 411349"/>
                <a:gd name="connsiteX11" fmla="*/ 47161 w 212225"/>
                <a:gd name="connsiteY11" fmla="*/ 131002 h 411349"/>
                <a:gd name="connsiteX12" fmla="*/ 47161 w 212225"/>
                <a:gd name="connsiteY12" fmla="*/ 131002 h 411349"/>
                <a:gd name="connsiteX13" fmla="*/ 62881 w 212225"/>
                <a:gd name="connsiteY13" fmla="*/ 125762 h 411349"/>
                <a:gd name="connsiteX14" fmla="*/ 75982 w 212225"/>
                <a:gd name="connsiteY14" fmla="*/ 128382 h 411349"/>
                <a:gd name="connsiteX15" fmla="*/ 83842 w 212225"/>
                <a:gd name="connsiteY15" fmla="*/ 68121 h 411349"/>
                <a:gd name="connsiteX16" fmla="*/ 96942 w 212225"/>
                <a:gd name="connsiteY16" fmla="*/ 78601 h 411349"/>
                <a:gd name="connsiteX17" fmla="*/ 107422 w 212225"/>
                <a:gd name="connsiteY17" fmla="*/ 75981 h 411349"/>
                <a:gd name="connsiteX18" fmla="*/ 123143 w 212225"/>
                <a:gd name="connsiteY18" fmla="*/ 78601 h 411349"/>
                <a:gd name="connsiteX19" fmla="*/ 123143 w 212225"/>
                <a:gd name="connsiteY19" fmla="*/ 52401 h 411349"/>
                <a:gd name="connsiteX20" fmla="*/ 128383 w 212225"/>
                <a:gd name="connsiteY20" fmla="*/ 31440 h 411349"/>
                <a:gd name="connsiteX21" fmla="*/ 128383 w 212225"/>
                <a:gd name="connsiteY21" fmla="*/ 20960 h 411349"/>
                <a:gd name="connsiteX22" fmla="*/ 144103 w 212225"/>
                <a:gd name="connsiteY22" fmla="*/ 0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225" h="411349">
                  <a:moveTo>
                    <a:pt x="212225" y="411349"/>
                  </a:moveTo>
                  <a:lnTo>
                    <a:pt x="175544" y="395628"/>
                  </a:lnTo>
                  <a:lnTo>
                    <a:pt x="165064" y="374668"/>
                  </a:lnTo>
                  <a:lnTo>
                    <a:pt x="128383" y="340607"/>
                  </a:lnTo>
                  <a:lnTo>
                    <a:pt x="83842" y="345847"/>
                  </a:lnTo>
                  <a:lnTo>
                    <a:pt x="83842" y="282966"/>
                  </a:lnTo>
                  <a:lnTo>
                    <a:pt x="83842" y="241045"/>
                  </a:lnTo>
                  <a:lnTo>
                    <a:pt x="44541" y="199124"/>
                  </a:lnTo>
                  <a:lnTo>
                    <a:pt x="0" y="133622"/>
                  </a:lnTo>
                  <a:lnTo>
                    <a:pt x="0" y="133622"/>
                  </a:lnTo>
                  <a:lnTo>
                    <a:pt x="28821" y="133622"/>
                  </a:lnTo>
                  <a:lnTo>
                    <a:pt x="47161" y="131002"/>
                  </a:lnTo>
                  <a:lnTo>
                    <a:pt x="47161" y="131002"/>
                  </a:lnTo>
                  <a:lnTo>
                    <a:pt x="62881" y="125762"/>
                  </a:lnTo>
                  <a:lnTo>
                    <a:pt x="75982" y="128382"/>
                  </a:lnTo>
                  <a:lnTo>
                    <a:pt x="83842" y="68121"/>
                  </a:lnTo>
                  <a:lnTo>
                    <a:pt x="96942" y="78601"/>
                  </a:lnTo>
                  <a:lnTo>
                    <a:pt x="107422" y="75981"/>
                  </a:lnTo>
                  <a:lnTo>
                    <a:pt x="123143" y="78601"/>
                  </a:lnTo>
                  <a:lnTo>
                    <a:pt x="123143" y="52401"/>
                  </a:lnTo>
                  <a:lnTo>
                    <a:pt x="128383" y="31440"/>
                  </a:lnTo>
                  <a:lnTo>
                    <a:pt x="128383" y="20960"/>
                  </a:lnTo>
                  <a:lnTo>
                    <a:pt x="144103" y="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70" name="69 Forma libre"/>
            <p:cNvSpPr/>
            <p:nvPr/>
          </p:nvSpPr>
          <p:spPr>
            <a:xfrm>
              <a:off x="5568219" y="1946703"/>
              <a:ext cx="269866" cy="377288"/>
            </a:xfrm>
            <a:custGeom>
              <a:avLst/>
              <a:gdLst>
                <a:gd name="connsiteX0" fmla="*/ 0 w 269866"/>
                <a:gd name="connsiteY0" fmla="*/ 377288 h 377288"/>
                <a:gd name="connsiteX1" fmla="*/ 104803 w 269866"/>
                <a:gd name="connsiteY1" fmla="*/ 264625 h 377288"/>
                <a:gd name="connsiteX2" fmla="*/ 107423 w 269866"/>
                <a:gd name="connsiteY2" fmla="*/ 186024 h 377288"/>
                <a:gd name="connsiteX3" fmla="*/ 220085 w 269866"/>
                <a:gd name="connsiteY3" fmla="*/ 62881 h 377288"/>
                <a:gd name="connsiteX4" fmla="*/ 269866 w 269866"/>
                <a:gd name="connsiteY4" fmla="*/ 0 h 377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66" h="377288">
                  <a:moveTo>
                    <a:pt x="0" y="377288"/>
                  </a:moveTo>
                  <a:lnTo>
                    <a:pt x="104803" y="264625"/>
                  </a:lnTo>
                  <a:cubicBezTo>
                    <a:pt x="105676" y="238425"/>
                    <a:pt x="106550" y="212224"/>
                    <a:pt x="107423" y="186024"/>
                  </a:cubicBezTo>
                  <a:lnTo>
                    <a:pt x="220085" y="62881"/>
                  </a:lnTo>
                  <a:lnTo>
                    <a:pt x="269866" y="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71" name="70 Forma libre"/>
            <p:cNvSpPr/>
            <p:nvPr/>
          </p:nvSpPr>
          <p:spPr>
            <a:xfrm>
              <a:off x="4022386" y="5698331"/>
              <a:ext cx="442789" cy="162737"/>
            </a:xfrm>
            <a:custGeom>
              <a:avLst/>
              <a:gdLst>
                <a:gd name="connsiteX0" fmla="*/ 442789 w 442789"/>
                <a:gd name="connsiteY0" fmla="*/ 76275 h 162737"/>
                <a:gd name="connsiteX1" fmla="*/ 434929 w 442789"/>
                <a:gd name="connsiteY1" fmla="*/ 63175 h 162737"/>
                <a:gd name="connsiteX2" fmla="*/ 408728 w 442789"/>
                <a:gd name="connsiteY2" fmla="*/ 55315 h 162737"/>
                <a:gd name="connsiteX3" fmla="*/ 382528 w 442789"/>
                <a:gd name="connsiteY3" fmla="*/ 50075 h 162737"/>
                <a:gd name="connsiteX4" fmla="*/ 377288 w 442789"/>
                <a:gd name="connsiteY4" fmla="*/ 42215 h 162737"/>
                <a:gd name="connsiteX5" fmla="*/ 361567 w 442789"/>
                <a:gd name="connsiteY5" fmla="*/ 50075 h 162737"/>
                <a:gd name="connsiteX6" fmla="*/ 340607 w 442789"/>
                <a:gd name="connsiteY6" fmla="*/ 47455 h 162737"/>
                <a:gd name="connsiteX7" fmla="*/ 335367 w 442789"/>
                <a:gd name="connsiteY7" fmla="*/ 39595 h 162737"/>
                <a:gd name="connsiteX8" fmla="*/ 324887 w 442789"/>
                <a:gd name="connsiteY8" fmla="*/ 26494 h 162737"/>
                <a:gd name="connsiteX9" fmla="*/ 319647 w 442789"/>
                <a:gd name="connsiteY9" fmla="*/ 34354 h 162737"/>
                <a:gd name="connsiteX10" fmla="*/ 303926 w 442789"/>
                <a:gd name="connsiteY10" fmla="*/ 34354 h 162737"/>
                <a:gd name="connsiteX11" fmla="*/ 296066 w 442789"/>
                <a:gd name="connsiteY11" fmla="*/ 29114 h 162737"/>
                <a:gd name="connsiteX12" fmla="*/ 280346 w 442789"/>
                <a:gd name="connsiteY12" fmla="*/ 23874 h 162737"/>
                <a:gd name="connsiteX13" fmla="*/ 272486 w 442789"/>
                <a:gd name="connsiteY13" fmla="*/ 21254 h 162737"/>
                <a:gd name="connsiteX14" fmla="*/ 267245 w 442789"/>
                <a:gd name="connsiteY14" fmla="*/ 16014 h 162737"/>
                <a:gd name="connsiteX15" fmla="*/ 256765 w 442789"/>
                <a:gd name="connsiteY15" fmla="*/ 18634 h 162737"/>
                <a:gd name="connsiteX16" fmla="*/ 246285 w 442789"/>
                <a:gd name="connsiteY16" fmla="*/ 16014 h 162737"/>
                <a:gd name="connsiteX17" fmla="*/ 220084 w 442789"/>
                <a:gd name="connsiteY17" fmla="*/ 13394 h 162737"/>
                <a:gd name="connsiteX18" fmla="*/ 191264 w 442789"/>
                <a:gd name="connsiteY18" fmla="*/ 5534 h 162737"/>
                <a:gd name="connsiteX19" fmla="*/ 141483 w 442789"/>
                <a:gd name="connsiteY19" fmla="*/ 2914 h 162737"/>
                <a:gd name="connsiteX20" fmla="*/ 133622 w 442789"/>
                <a:gd name="connsiteY20" fmla="*/ 294 h 162737"/>
                <a:gd name="connsiteX21" fmla="*/ 91702 w 442789"/>
                <a:gd name="connsiteY21" fmla="*/ 5534 h 162737"/>
                <a:gd name="connsiteX22" fmla="*/ 86461 w 442789"/>
                <a:gd name="connsiteY22" fmla="*/ 10774 h 162737"/>
                <a:gd name="connsiteX23" fmla="*/ 83841 w 442789"/>
                <a:gd name="connsiteY23" fmla="*/ 26494 h 162737"/>
                <a:gd name="connsiteX24" fmla="*/ 73361 w 442789"/>
                <a:gd name="connsiteY24" fmla="*/ 31734 h 162737"/>
                <a:gd name="connsiteX25" fmla="*/ 68121 w 442789"/>
                <a:gd name="connsiteY25" fmla="*/ 39595 h 162737"/>
                <a:gd name="connsiteX26" fmla="*/ 65501 w 442789"/>
                <a:gd name="connsiteY26" fmla="*/ 47455 h 162737"/>
                <a:gd name="connsiteX27" fmla="*/ 57641 w 442789"/>
                <a:gd name="connsiteY27" fmla="*/ 52695 h 162737"/>
                <a:gd name="connsiteX28" fmla="*/ 52401 w 442789"/>
                <a:gd name="connsiteY28" fmla="*/ 76275 h 162737"/>
                <a:gd name="connsiteX29" fmla="*/ 49781 w 442789"/>
                <a:gd name="connsiteY29" fmla="*/ 112956 h 162737"/>
                <a:gd name="connsiteX30" fmla="*/ 44541 w 442789"/>
                <a:gd name="connsiteY30" fmla="*/ 128676 h 162737"/>
                <a:gd name="connsiteX31" fmla="*/ 39300 w 442789"/>
                <a:gd name="connsiteY31" fmla="*/ 133917 h 162737"/>
                <a:gd name="connsiteX32" fmla="*/ 36680 w 442789"/>
                <a:gd name="connsiteY32" fmla="*/ 141777 h 162737"/>
                <a:gd name="connsiteX33" fmla="*/ 39300 w 442789"/>
                <a:gd name="connsiteY33" fmla="*/ 154877 h 162737"/>
                <a:gd name="connsiteX34" fmla="*/ 31440 w 442789"/>
                <a:gd name="connsiteY34" fmla="*/ 157497 h 162737"/>
                <a:gd name="connsiteX35" fmla="*/ 20960 w 442789"/>
                <a:gd name="connsiteY35" fmla="*/ 162737 h 162737"/>
                <a:gd name="connsiteX36" fmla="*/ 7860 w 442789"/>
                <a:gd name="connsiteY36" fmla="*/ 147017 h 162737"/>
                <a:gd name="connsiteX37" fmla="*/ 5240 w 442789"/>
                <a:gd name="connsiteY37" fmla="*/ 139157 h 162737"/>
                <a:gd name="connsiteX38" fmla="*/ 0 w 442789"/>
                <a:gd name="connsiteY38" fmla="*/ 131297 h 16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2789" h="162737">
                  <a:moveTo>
                    <a:pt x="442789" y="76275"/>
                  </a:moveTo>
                  <a:cubicBezTo>
                    <a:pt x="440169" y="71908"/>
                    <a:pt x="438243" y="67041"/>
                    <a:pt x="434929" y="63175"/>
                  </a:cubicBezTo>
                  <a:cubicBezTo>
                    <a:pt x="428123" y="55234"/>
                    <a:pt x="418042" y="56959"/>
                    <a:pt x="408728" y="55315"/>
                  </a:cubicBezTo>
                  <a:cubicBezTo>
                    <a:pt x="399957" y="53767"/>
                    <a:pt x="382528" y="50075"/>
                    <a:pt x="382528" y="50075"/>
                  </a:cubicBezTo>
                  <a:cubicBezTo>
                    <a:pt x="380781" y="47455"/>
                    <a:pt x="380212" y="43384"/>
                    <a:pt x="377288" y="42215"/>
                  </a:cubicBezTo>
                  <a:cubicBezTo>
                    <a:pt x="373899" y="40859"/>
                    <a:pt x="363222" y="48972"/>
                    <a:pt x="361567" y="50075"/>
                  </a:cubicBezTo>
                  <a:cubicBezTo>
                    <a:pt x="354580" y="49202"/>
                    <a:pt x="347144" y="50070"/>
                    <a:pt x="340607" y="47455"/>
                  </a:cubicBezTo>
                  <a:cubicBezTo>
                    <a:pt x="337683" y="46286"/>
                    <a:pt x="337334" y="42054"/>
                    <a:pt x="335367" y="39595"/>
                  </a:cubicBezTo>
                  <a:cubicBezTo>
                    <a:pt x="320434" y="20928"/>
                    <a:pt x="341014" y="50685"/>
                    <a:pt x="324887" y="26494"/>
                  </a:cubicBezTo>
                  <a:cubicBezTo>
                    <a:pt x="323140" y="29114"/>
                    <a:pt x="322106" y="32387"/>
                    <a:pt x="319647" y="34354"/>
                  </a:cubicBezTo>
                  <a:cubicBezTo>
                    <a:pt x="314272" y="38653"/>
                    <a:pt x="309301" y="37041"/>
                    <a:pt x="303926" y="34354"/>
                  </a:cubicBezTo>
                  <a:cubicBezTo>
                    <a:pt x="301110" y="32946"/>
                    <a:pt x="298943" y="30393"/>
                    <a:pt x="296066" y="29114"/>
                  </a:cubicBezTo>
                  <a:cubicBezTo>
                    <a:pt x="291019" y="26871"/>
                    <a:pt x="285586" y="25621"/>
                    <a:pt x="280346" y="23874"/>
                  </a:cubicBezTo>
                  <a:lnTo>
                    <a:pt x="272486" y="21254"/>
                  </a:lnTo>
                  <a:cubicBezTo>
                    <a:pt x="270739" y="19507"/>
                    <a:pt x="269682" y="16420"/>
                    <a:pt x="267245" y="16014"/>
                  </a:cubicBezTo>
                  <a:cubicBezTo>
                    <a:pt x="263693" y="15422"/>
                    <a:pt x="260366" y="18634"/>
                    <a:pt x="256765" y="18634"/>
                  </a:cubicBezTo>
                  <a:cubicBezTo>
                    <a:pt x="253164" y="18634"/>
                    <a:pt x="249850" y="16523"/>
                    <a:pt x="246285" y="16014"/>
                  </a:cubicBezTo>
                  <a:cubicBezTo>
                    <a:pt x="237596" y="14773"/>
                    <a:pt x="228818" y="14267"/>
                    <a:pt x="220084" y="13394"/>
                  </a:cubicBezTo>
                  <a:cubicBezTo>
                    <a:pt x="210857" y="10318"/>
                    <a:pt x="201139" y="6357"/>
                    <a:pt x="191264" y="5534"/>
                  </a:cubicBezTo>
                  <a:cubicBezTo>
                    <a:pt x="174705" y="4154"/>
                    <a:pt x="158077" y="3787"/>
                    <a:pt x="141483" y="2914"/>
                  </a:cubicBezTo>
                  <a:cubicBezTo>
                    <a:pt x="138863" y="2041"/>
                    <a:pt x="136384" y="294"/>
                    <a:pt x="133622" y="294"/>
                  </a:cubicBezTo>
                  <a:cubicBezTo>
                    <a:pt x="105304" y="294"/>
                    <a:pt x="108304" y="0"/>
                    <a:pt x="91702" y="5534"/>
                  </a:cubicBezTo>
                  <a:cubicBezTo>
                    <a:pt x="89955" y="7281"/>
                    <a:pt x="87329" y="8461"/>
                    <a:pt x="86461" y="10774"/>
                  </a:cubicBezTo>
                  <a:cubicBezTo>
                    <a:pt x="84596" y="15748"/>
                    <a:pt x="86657" y="21989"/>
                    <a:pt x="83841" y="26494"/>
                  </a:cubicBezTo>
                  <a:cubicBezTo>
                    <a:pt x="81771" y="29806"/>
                    <a:pt x="76854" y="29987"/>
                    <a:pt x="73361" y="31734"/>
                  </a:cubicBezTo>
                  <a:cubicBezTo>
                    <a:pt x="71614" y="34354"/>
                    <a:pt x="69529" y="36778"/>
                    <a:pt x="68121" y="39595"/>
                  </a:cubicBezTo>
                  <a:cubicBezTo>
                    <a:pt x="66886" y="42065"/>
                    <a:pt x="67226" y="45298"/>
                    <a:pt x="65501" y="47455"/>
                  </a:cubicBezTo>
                  <a:cubicBezTo>
                    <a:pt x="63534" y="49914"/>
                    <a:pt x="60261" y="50948"/>
                    <a:pt x="57641" y="52695"/>
                  </a:cubicBezTo>
                  <a:cubicBezTo>
                    <a:pt x="54254" y="62855"/>
                    <a:pt x="53718" y="63101"/>
                    <a:pt x="52401" y="76275"/>
                  </a:cubicBezTo>
                  <a:cubicBezTo>
                    <a:pt x="51181" y="88472"/>
                    <a:pt x="51599" y="100833"/>
                    <a:pt x="49781" y="112956"/>
                  </a:cubicBezTo>
                  <a:cubicBezTo>
                    <a:pt x="48962" y="118418"/>
                    <a:pt x="48447" y="124770"/>
                    <a:pt x="44541" y="128676"/>
                  </a:cubicBezTo>
                  <a:lnTo>
                    <a:pt x="39300" y="133917"/>
                  </a:lnTo>
                  <a:cubicBezTo>
                    <a:pt x="38427" y="136537"/>
                    <a:pt x="36680" y="139015"/>
                    <a:pt x="36680" y="141777"/>
                  </a:cubicBezTo>
                  <a:cubicBezTo>
                    <a:pt x="36680" y="146230"/>
                    <a:pt x="40708" y="150652"/>
                    <a:pt x="39300" y="154877"/>
                  </a:cubicBezTo>
                  <a:cubicBezTo>
                    <a:pt x="38427" y="157497"/>
                    <a:pt x="33978" y="156409"/>
                    <a:pt x="31440" y="157497"/>
                  </a:cubicBezTo>
                  <a:cubicBezTo>
                    <a:pt x="27850" y="159036"/>
                    <a:pt x="24453" y="160990"/>
                    <a:pt x="20960" y="162737"/>
                  </a:cubicBezTo>
                  <a:cubicBezTo>
                    <a:pt x="15166" y="156943"/>
                    <a:pt x="11508" y="154312"/>
                    <a:pt x="7860" y="147017"/>
                  </a:cubicBezTo>
                  <a:cubicBezTo>
                    <a:pt x="6625" y="144547"/>
                    <a:pt x="6475" y="141627"/>
                    <a:pt x="5240" y="139157"/>
                  </a:cubicBezTo>
                  <a:cubicBezTo>
                    <a:pt x="3832" y="136341"/>
                    <a:pt x="0" y="131297"/>
                    <a:pt x="0" y="131297"/>
                  </a:cubicBez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72" name="71 Forma libre"/>
            <p:cNvSpPr/>
            <p:nvPr/>
          </p:nvSpPr>
          <p:spPr>
            <a:xfrm>
              <a:off x="4245090" y="4930948"/>
              <a:ext cx="301307" cy="214845"/>
            </a:xfrm>
            <a:custGeom>
              <a:avLst/>
              <a:gdLst>
                <a:gd name="connsiteX0" fmla="*/ 301307 w 301307"/>
                <a:gd name="connsiteY0" fmla="*/ 83842 h 214845"/>
                <a:gd name="connsiteX1" fmla="*/ 188645 w 301307"/>
                <a:gd name="connsiteY1" fmla="*/ 49781 h 214845"/>
                <a:gd name="connsiteX2" fmla="*/ 188645 w 301307"/>
                <a:gd name="connsiteY2" fmla="*/ 49781 h 214845"/>
                <a:gd name="connsiteX3" fmla="*/ 183404 w 301307"/>
                <a:gd name="connsiteY3" fmla="*/ 13100 h 214845"/>
                <a:gd name="connsiteX4" fmla="*/ 149344 w 301307"/>
                <a:gd name="connsiteY4" fmla="*/ 0 h 214845"/>
                <a:gd name="connsiteX5" fmla="*/ 136243 w 301307"/>
                <a:gd name="connsiteY5" fmla="*/ 36681 h 214845"/>
                <a:gd name="connsiteX6" fmla="*/ 138863 w 301307"/>
                <a:gd name="connsiteY6" fmla="*/ 68121 h 214845"/>
                <a:gd name="connsiteX7" fmla="*/ 123143 w 301307"/>
                <a:gd name="connsiteY7" fmla="*/ 110042 h 214845"/>
                <a:gd name="connsiteX8" fmla="*/ 120523 w 301307"/>
                <a:gd name="connsiteY8" fmla="*/ 133623 h 214845"/>
                <a:gd name="connsiteX9" fmla="*/ 120523 w 301307"/>
                <a:gd name="connsiteY9" fmla="*/ 133623 h 214845"/>
                <a:gd name="connsiteX10" fmla="*/ 94322 w 301307"/>
                <a:gd name="connsiteY10" fmla="*/ 157203 h 214845"/>
                <a:gd name="connsiteX11" fmla="*/ 73362 w 301307"/>
                <a:gd name="connsiteY11" fmla="*/ 157203 h 214845"/>
                <a:gd name="connsiteX12" fmla="*/ 41921 w 301307"/>
                <a:gd name="connsiteY12" fmla="*/ 165063 h 214845"/>
                <a:gd name="connsiteX13" fmla="*/ 31441 w 301307"/>
                <a:gd name="connsiteY13" fmla="*/ 165063 h 214845"/>
                <a:gd name="connsiteX14" fmla="*/ 15721 w 301307"/>
                <a:gd name="connsiteY14" fmla="*/ 188644 h 214845"/>
                <a:gd name="connsiteX15" fmla="*/ 10481 w 301307"/>
                <a:gd name="connsiteY15" fmla="*/ 209604 h 214845"/>
                <a:gd name="connsiteX16" fmla="*/ 0 w 301307"/>
                <a:gd name="connsiteY16" fmla="*/ 214845 h 21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1307" h="214845">
                  <a:moveTo>
                    <a:pt x="301307" y="83842"/>
                  </a:moveTo>
                  <a:lnTo>
                    <a:pt x="188645" y="49781"/>
                  </a:lnTo>
                  <a:lnTo>
                    <a:pt x="188645" y="49781"/>
                  </a:lnTo>
                  <a:lnTo>
                    <a:pt x="183404" y="13100"/>
                  </a:lnTo>
                  <a:lnTo>
                    <a:pt x="149344" y="0"/>
                  </a:lnTo>
                  <a:lnTo>
                    <a:pt x="136243" y="36681"/>
                  </a:lnTo>
                  <a:lnTo>
                    <a:pt x="138863" y="68121"/>
                  </a:lnTo>
                  <a:lnTo>
                    <a:pt x="123143" y="110042"/>
                  </a:lnTo>
                  <a:lnTo>
                    <a:pt x="120523" y="133623"/>
                  </a:lnTo>
                  <a:lnTo>
                    <a:pt x="120523" y="133623"/>
                  </a:lnTo>
                  <a:lnTo>
                    <a:pt x="94322" y="157203"/>
                  </a:lnTo>
                  <a:lnTo>
                    <a:pt x="73362" y="157203"/>
                  </a:lnTo>
                  <a:lnTo>
                    <a:pt x="41921" y="165063"/>
                  </a:lnTo>
                  <a:lnTo>
                    <a:pt x="31441" y="165063"/>
                  </a:lnTo>
                  <a:lnTo>
                    <a:pt x="15721" y="188644"/>
                  </a:lnTo>
                  <a:lnTo>
                    <a:pt x="10481" y="209604"/>
                  </a:lnTo>
                  <a:lnTo>
                    <a:pt x="0" y="214845"/>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nvGrpSpPr>
            <p:cNvPr id="73" name="50 Grupo"/>
            <p:cNvGrpSpPr/>
            <p:nvPr/>
          </p:nvGrpSpPr>
          <p:grpSpPr>
            <a:xfrm>
              <a:off x="2188345" y="6026132"/>
              <a:ext cx="1565290" cy="706628"/>
              <a:chOff x="4545799" y="6026132"/>
              <a:chExt cx="1565290" cy="706628"/>
            </a:xfrm>
          </p:grpSpPr>
          <p:sp>
            <p:nvSpPr>
              <p:cNvPr id="78" name="77 Forma libre"/>
              <p:cNvSpPr/>
              <p:nvPr/>
            </p:nvSpPr>
            <p:spPr>
              <a:xfrm>
                <a:off x="5009584" y="6165410"/>
                <a:ext cx="1101505" cy="567350"/>
              </a:xfrm>
              <a:custGeom>
                <a:avLst/>
                <a:gdLst>
                  <a:gd name="connsiteX0" fmla="*/ 1101505 w 1101505"/>
                  <a:gd name="connsiteY0" fmla="*/ 567350 h 567350"/>
                  <a:gd name="connsiteX1" fmla="*/ 1044166 w 1101505"/>
                  <a:gd name="connsiteY1" fmla="*/ 482851 h 567350"/>
                  <a:gd name="connsiteX2" fmla="*/ 980792 w 1101505"/>
                  <a:gd name="connsiteY2" fmla="*/ 416459 h 567350"/>
                  <a:gd name="connsiteX3" fmla="*/ 941561 w 1101505"/>
                  <a:gd name="connsiteY3" fmla="*/ 371192 h 567350"/>
                  <a:gd name="connsiteX4" fmla="*/ 920436 w 1101505"/>
                  <a:gd name="connsiteY4" fmla="*/ 341014 h 567350"/>
                  <a:gd name="connsiteX5" fmla="*/ 911382 w 1101505"/>
                  <a:gd name="connsiteY5" fmla="*/ 307818 h 567350"/>
                  <a:gd name="connsiteX6" fmla="*/ 890258 w 1101505"/>
                  <a:gd name="connsiteY6" fmla="*/ 265568 h 567350"/>
                  <a:gd name="connsiteX7" fmla="*/ 869133 w 1101505"/>
                  <a:gd name="connsiteY7" fmla="*/ 247461 h 567350"/>
                  <a:gd name="connsiteX8" fmla="*/ 808776 w 1101505"/>
                  <a:gd name="connsiteY8" fmla="*/ 220301 h 567350"/>
                  <a:gd name="connsiteX9" fmla="*/ 784634 w 1101505"/>
                  <a:gd name="connsiteY9" fmla="*/ 205212 h 567350"/>
                  <a:gd name="connsiteX10" fmla="*/ 763509 w 1101505"/>
                  <a:gd name="connsiteY10" fmla="*/ 172016 h 567350"/>
                  <a:gd name="connsiteX11" fmla="*/ 721260 w 1101505"/>
                  <a:gd name="connsiteY11" fmla="*/ 141838 h 567350"/>
                  <a:gd name="connsiteX12" fmla="*/ 675992 w 1101505"/>
                  <a:gd name="connsiteY12" fmla="*/ 114677 h 567350"/>
                  <a:gd name="connsiteX13" fmla="*/ 633743 w 1101505"/>
                  <a:gd name="connsiteY13" fmla="*/ 72428 h 567350"/>
                  <a:gd name="connsiteX14" fmla="*/ 597529 w 1101505"/>
                  <a:gd name="connsiteY14" fmla="*/ 60356 h 567350"/>
                  <a:gd name="connsiteX15" fmla="*/ 570368 w 1101505"/>
                  <a:gd name="connsiteY15" fmla="*/ 66392 h 567350"/>
                  <a:gd name="connsiteX16" fmla="*/ 540190 w 1101505"/>
                  <a:gd name="connsiteY16" fmla="*/ 45267 h 567350"/>
                  <a:gd name="connsiteX17" fmla="*/ 422495 w 1101505"/>
                  <a:gd name="connsiteY17" fmla="*/ 48285 h 567350"/>
                  <a:gd name="connsiteX18" fmla="*/ 407406 w 1101505"/>
                  <a:gd name="connsiteY18" fmla="*/ 15089 h 567350"/>
                  <a:gd name="connsiteX19" fmla="*/ 392317 w 1101505"/>
                  <a:gd name="connsiteY19" fmla="*/ 0 h 567350"/>
                  <a:gd name="connsiteX20" fmla="*/ 374210 w 1101505"/>
                  <a:gd name="connsiteY20" fmla="*/ 9053 h 567350"/>
                  <a:gd name="connsiteX21" fmla="*/ 328943 w 1101505"/>
                  <a:gd name="connsiteY21" fmla="*/ 18107 h 567350"/>
                  <a:gd name="connsiteX22" fmla="*/ 292729 w 1101505"/>
                  <a:gd name="connsiteY22" fmla="*/ 24142 h 567350"/>
                  <a:gd name="connsiteX23" fmla="*/ 208230 w 1101505"/>
                  <a:gd name="connsiteY23" fmla="*/ 78463 h 567350"/>
                  <a:gd name="connsiteX24" fmla="*/ 162963 w 1101505"/>
                  <a:gd name="connsiteY24" fmla="*/ 75445 h 567350"/>
                  <a:gd name="connsiteX25" fmla="*/ 129766 w 1101505"/>
                  <a:gd name="connsiteY25" fmla="*/ 90535 h 567350"/>
                  <a:gd name="connsiteX26" fmla="*/ 96570 w 1101505"/>
                  <a:gd name="connsiteY26" fmla="*/ 69410 h 567350"/>
                  <a:gd name="connsiteX27" fmla="*/ 60357 w 1101505"/>
                  <a:gd name="connsiteY27" fmla="*/ 63374 h 567350"/>
                  <a:gd name="connsiteX28" fmla="*/ 36214 w 1101505"/>
                  <a:gd name="connsiteY28" fmla="*/ 57339 h 567350"/>
                  <a:gd name="connsiteX29" fmla="*/ 27161 w 1101505"/>
                  <a:gd name="connsiteY29" fmla="*/ 51303 h 567350"/>
                  <a:gd name="connsiteX30" fmla="*/ 0 w 1101505"/>
                  <a:gd name="connsiteY30" fmla="*/ 51303 h 5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1505" h="567350">
                    <a:moveTo>
                      <a:pt x="1101505" y="567350"/>
                    </a:moveTo>
                    <a:lnTo>
                      <a:pt x="1044166" y="482851"/>
                    </a:lnTo>
                    <a:lnTo>
                      <a:pt x="980792" y="416459"/>
                    </a:lnTo>
                    <a:lnTo>
                      <a:pt x="941561" y="371192"/>
                    </a:lnTo>
                    <a:lnTo>
                      <a:pt x="920436" y="341014"/>
                    </a:lnTo>
                    <a:lnTo>
                      <a:pt x="911382" y="307818"/>
                    </a:lnTo>
                    <a:lnTo>
                      <a:pt x="890258" y="265568"/>
                    </a:lnTo>
                    <a:lnTo>
                      <a:pt x="869133" y="247461"/>
                    </a:lnTo>
                    <a:lnTo>
                      <a:pt x="808776" y="220301"/>
                    </a:lnTo>
                    <a:lnTo>
                      <a:pt x="784634" y="205212"/>
                    </a:lnTo>
                    <a:lnTo>
                      <a:pt x="763509" y="172016"/>
                    </a:lnTo>
                    <a:lnTo>
                      <a:pt x="721260" y="141838"/>
                    </a:lnTo>
                    <a:lnTo>
                      <a:pt x="675992" y="114677"/>
                    </a:lnTo>
                    <a:lnTo>
                      <a:pt x="633743" y="72428"/>
                    </a:lnTo>
                    <a:lnTo>
                      <a:pt x="597529" y="60356"/>
                    </a:lnTo>
                    <a:lnTo>
                      <a:pt x="570368" y="66392"/>
                    </a:lnTo>
                    <a:lnTo>
                      <a:pt x="540190" y="45267"/>
                    </a:lnTo>
                    <a:lnTo>
                      <a:pt x="422495" y="48285"/>
                    </a:lnTo>
                    <a:lnTo>
                      <a:pt x="407406" y="15089"/>
                    </a:lnTo>
                    <a:lnTo>
                      <a:pt x="392317" y="0"/>
                    </a:lnTo>
                    <a:lnTo>
                      <a:pt x="374210" y="9053"/>
                    </a:lnTo>
                    <a:lnTo>
                      <a:pt x="328943" y="18107"/>
                    </a:lnTo>
                    <a:lnTo>
                      <a:pt x="292729" y="24142"/>
                    </a:lnTo>
                    <a:lnTo>
                      <a:pt x="208230" y="78463"/>
                    </a:lnTo>
                    <a:lnTo>
                      <a:pt x="162963" y="75445"/>
                    </a:lnTo>
                    <a:lnTo>
                      <a:pt x="129766" y="90535"/>
                    </a:lnTo>
                    <a:lnTo>
                      <a:pt x="96570" y="69410"/>
                    </a:lnTo>
                    <a:lnTo>
                      <a:pt x="60357" y="63374"/>
                    </a:lnTo>
                    <a:lnTo>
                      <a:pt x="36214" y="57339"/>
                    </a:lnTo>
                    <a:lnTo>
                      <a:pt x="27161" y="51303"/>
                    </a:lnTo>
                    <a:lnTo>
                      <a:pt x="0" y="51303"/>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79" name="78 Forma libre"/>
              <p:cNvSpPr/>
              <p:nvPr/>
            </p:nvSpPr>
            <p:spPr>
              <a:xfrm>
                <a:off x="4545799" y="6026132"/>
                <a:ext cx="463751" cy="188644"/>
              </a:xfrm>
              <a:custGeom>
                <a:avLst/>
                <a:gdLst>
                  <a:gd name="connsiteX0" fmla="*/ 0 w 463751"/>
                  <a:gd name="connsiteY0" fmla="*/ 104802 h 188644"/>
                  <a:gd name="connsiteX1" fmla="*/ 52402 w 463751"/>
                  <a:gd name="connsiteY1" fmla="*/ 99562 h 188644"/>
                  <a:gd name="connsiteX2" fmla="*/ 86462 w 463751"/>
                  <a:gd name="connsiteY2" fmla="*/ 94322 h 188644"/>
                  <a:gd name="connsiteX3" fmla="*/ 104803 w 463751"/>
                  <a:gd name="connsiteY3" fmla="*/ 86462 h 188644"/>
                  <a:gd name="connsiteX4" fmla="*/ 131003 w 463751"/>
                  <a:gd name="connsiteY4" fmla="*/ 68121 h 188644"/>
                  <a:gd name="connsiteX5" fmla="*/ 172924 w 463751"/>
                  <a:gd name="connsiteY5" fmla="*/ 31440 h 188644"/>
                  <a:gd name="connsiteX6" fmla="*/ 193885 w 463751"/>
                  <a:gd name="connsiteY6" fmla="*/ 0 h 188644"/>
                  <a:gd name="connsiteX7" fmla="*/ 241046 w 463751"/>
                  <a:gd name="connsiteY7" fmla="*/ 10480 h 188644"/>
                  <a:gd name="connsiteX8" fmla="*/ 280347 w 463751"/>
                  <a:gd name="connsiteY8" fmla="*/ 18340 h 188644"/>
                  <a:gd name="connsiteX9" fmla="*/ 335368 w 463751"/>
                  <a:gd name="connsiteY9" fmla="*/ 20960 h 188644"/>
                  <a:gd name="connsiteX10" fmla="*/ 403489 w 463751"/>
                  <a:gd name="connsiteY10" fmla="*/ 104802 h 188644"/>
                  <a:gd name="connsiteX11" fmla="*/ 427070 w 463751"/>
                  <a:gd name="connsiteY11" fmla="*/ 136243 h 188644"/>
                  <a:gd name="connsiteX12" fmla="*/ 440170 w 463751"/>
                  <a:gd name="connsiteY12" fmla="*/ 172924 h 188644"/>
                  <a:gd name="connsiteX13" fmla="*/ 440170 w 463751"/>
                  <a:gd name="connsiteY13" fmla="*/ 178164 h 188644"/>
                  <a:gd name="connsiteX14" fmla="*/ 463751 w 463751"/>
                  <a:gd name="connsiteY14" fmla="*/ 188644 h 1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51" h="188644">
                    <a:moveTo>
                      <a:pt x="0" y="104802"/>
                    </a:moveTo>
                    <a:lnTo>
                      <a:pt x="52402" y="99562"/>
                    </a:lnTo>
                    <a:lnTo>
                      <a:pt x="86462" y="94322"/>
                    </a:lnTo>
                    <a:lnTo>
                      <a:pt x="104803" y="86462"/>
                    </a:lnTo>
                    <a:lnTo>
                      <a:pt x="131003" y="68121"/>
                    </a:lnTo>
                    <a:lnTo>
                      <a:pt x="172924" y="31440"/>
                    </a:lnTo>
                    <a:lnTo>
                      <a:pt x="193885" y="0"/>
                    </a:lnTo>
                    <a:lnTo>
                      <a:pt x="241046" y="10480"/>
                    </a:lnTo>
                    <a:lnTo>
                      <a:pt x="280347" y="18340"/>
                    </a:lnTo>
                    <a:lnTo>
                      <a:pt x="335368" y="20960"/>
                    </a:lnTo>
                    <a:lnTo>
                      <a:pt x="403489" y="104802"/>
                    </a:lnTo>
                    <a:lnTo>
                      <a:pt x="427070" y="136243"/>
                    </a:lnTo>
                    <a:lnTo>
                      <a:pt x="440170" y="172924"/>
                    </a:lnTo>
                    <a:lnTo>
                      <a:pt x="440170" y="178164"/>
                    </a:lnTo>
                    <a:lnTo>
                      <a:pt x="463751" y="188644"/>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grpSp>
          <p:nvGrpSpPr>
            <p:cNvPr id="74" name="53 Grupo"/>
            <p:cNvGrpSpPr/>
            <p:nvPr/>
          </p:nvGrpSpPr>
          <p:grpSpPr>
            <a:xfrm>
              <a:off x="2183105" y="4952246"/>
              <a:ext cx="1824027" cy="1777497"/>
              <a:chOff x="4540559" y="4952246"/>
              <a:chExt cx="1824027" cy="1777497"/>
            </a:xfrm>
          </p:grpSpPr>
          <p:sp>
            <p:nvSpPr>
              <p:cNvPr id="76" name="75 Forma libre"/>
              <p:cNvSpPr/>
              <p:nvPr/>
            </p:nvSpPr>
            <p:spPr>
              <a:xfrm>
                <a:off x="5018638" y="4952246"/>
                <a:ext cx="1345948" cy="1777497"/>
              </a:xfrm>
              <a:custGeom>
                <a:avLst/>
                <a:gdLst>
                  <a:gd name="connsiteX0" fmla="*/ 1345948 w 1345948"/>
                  <a:gd name="connsiteY0" fmla="*/ 1777497 h 1777497"/>
                  <a:gd name="connsiteX1" fmla="*/ 1345948 w 1345948"/>
                  <a:gd name="connsiteY1" fmla="*/ 1777497 h 1777497"/>
                  <a:gd name="connsiteX2" fmla="*/ 1345948 w 1345948"/>
                  <a:gd name="connsiteY2" fmla="*/ 1726194 h 1777497"/>
                  <a:gd name="connsiteX3" fmla="*/ 1339912 w 1345948"/>
                  <a:gd name="connsiteY3" fmla="*/ 1692998 h 1777497"/>
                  <a:gd name="connsiteX4" fmla="*/ 1336895 w 1345948"/>
                  <a:gd name="connsiteY4" fmla="*/ 1683944 h 1777497"/>
                  <a:gd name="connsiteX5" fmla="*/ 1210146 w 1345948"/>
                  <a:gd name="connsiteY5" fmla="*/ 1391215 h 1777497"/>
                  <a:gd name="connsiteX6" fmla="*/ 1149790 w 1345948"/>
                  <a:gd name="connsiteY6" fmla="*/ 1255413 h 1777497"/>
                  <a:gd name="connsiteX7" fmla="*/ 1131683 w 1345948"/>
                  <a:gd name="connsiteY7" fmla="*/ 1170914 h 1777497"/>
                  <a:gd name="connsiteX8" fmla="*/ 1083398 w 1345948"/>
                  <a:gd name="connsiteY8" fmla="*/ 1068308 h 1777497"/>
                  <a:gd name="connsiteX9" fmla="*/ 1068309 w 1345948"/>
                  <a:gd name="connsiteY9" fmla="*/ 1020023 h 1777497"/>
                  <a:gd name="connsiteX10" fmla="*/ 1110558 w 1345948"/>
                  <a:gd name="connsiteY10" fmla="*/ 935524 h 1777497"/>
                  <a:gd name="connsiteX11" fmla="*/ 1143754 w 1345948"/>
                  <a:gd name="connsiteY11" fmla="*/ 817829 h 1777497"/>
                  <a:gd name="connsiteX12" fmla="*/ 1146772 w 1345948"/>
                  <a:gd name="connsiteY12" fmla="*/ 790669 h 1777497"/>
                  <a:gd name="connsiteX13" fmla="*/ 1186004 w 1345948"/>
                  <a:gd name="connsiteY13" fmla="*/ 703152 h 1777497"/>
                  <a:gd name="connsiteX14" fmla="*/ 1192039 w 1345948"/>
                  <a:gd name="connsiteY14" fmla="*/ 657885 h 1777497"/>
                  <a:gd name="connsiteX15" fmla="*/ 1216182 w 1345948"/>
                  <a:gd name="connsiteY15" fmla="*/ 588475 h 1777497"/>
                  <a:gd name="connsiteX16" fmla="*/ 1189021 w 1345948"/>
                  <a:gd name="connsiteY16" fmla="*/ 479833 h 1777497"/>
                  <a:gd name="connsiteX17" fmla="*/ 1152808 w 1345948"/>
                  <a:gd name="connsiteY17" fmla="*/ 461726 h 1777497"/>
                  <a:gd name="connsiteX18" fmla="*/ 844990 w 1345948"/>
                  <a:gd name="connsiteY18" fmla="*/ 328942 h 1777497"/>
                  <a:gd name="connsiteX19" fmla="*/ 829901 w 1345948"/>
                  <a:gd name="connsiteY19" fmla="*/ 319889 h 1777497"/>
                  <a:gd name="connsiteX20" fmla="*/ 808776 w 1345948"/>
                  <a:gd name="connsiteY20" fmla="*/ 298764 h 1777497"/>
                  <a:gd name="connsiteX21" fmla="*/ 784633 w 1345948"/>
                  <a:gd name="connsiteY21" fmla="*/ 253497 h 1777497"/>
                  <a:gd name="connsiteX22" fmla="*/ 799722 w 1345948"/>
                  <a:gd name="connsiteY22" fmla="*/ 259532 h 1777497"/>
                  <a:gd name="connsiteX23" fmla="*/ 757473 w 1345948"/>
                  <a:gd name="connsiteY23" fmla="*/ 238407 h 1777497"/>
                  <a:gd name="connsiteX24" fmla="*/ 739366 w 1345948"/>
                  <a:gd name="connsiteY24" fmla="*/ 202194 h 1777497"/>
                  <a:gd name="connsiteX25" fmla="*/ 715223 w 1345948"/>
                  <a:gd name="connsiteY25" fmla="*/ 196158 h 1777497"/>
                  <a:gd name="connsiteX26" fmla="*/ 645813 w 1345948"/>
                  <a:gd name="connsiteY26" fmla="*/ 129766 h 1777497"/>
                  <a:gd name="connsiteX27" fmla="*/ 609600 w 1345948"/>
                  <a:gd name="connsiteY27" fmla="*/ 63374 h 1777497"/>
                  <a:gd name="connsiteX28" fmla="*/ 576404 w 1345948"/>
                  <a:gd name="connsiteY28" fmla="*/ 0 h 1777497"/>
                  <a:gd name="connsiteX29" fmla="*/ 540190 w 1345948"/>
                  <a:gd name="connsiteY29" fmla="*/ 0 h 1777497"/>
                  <a:gd name="connsiteX30" fmla="*/ 422495 w 1345948"/>
                  <a:gd name="connsiteY30" fmla="*/ 39231 h 1777497"/>
                  <a:gd name="connsiteX31" fmla="*/ 386281 w 1345948"/>
                  <a:gd name="connsiteY31" fmla="*/ 63374 h 1777497"/>
                  <a:gd name="connsiteX32" fmla="*/ 344031 w 1345948"/>
                  <a:gd name="connsiteY32" fmla="*/ 69409 h 1777497"/>
                  <a:gd name="connsiteX33" fmla="*/ 313853 w 1345948"/>
                  <a:gd name="connsiteY33" fmla="*/ 66392 h 1777497"/>
                  <a:gd name="connsiteX34" fmla="*/ 304800 w 1345948"/>
                  <a:gd name="connsiteY34" fmla="*/ 54320 h 1777497"/>
                  <a:gd name="connsiteX35" fmla="*/ 289711 w 1345948"/>
                  <a:gd name="connsiteY35" fmla="*/ 51303 h 1777497"/>
                  <a:gd name="connsiteX36" fmla="*/ 265568 w 1345948"/>
                  <a:gd name="connsiteY36" fmla="*/ 75445 h 1777497"/>
                  <a:gd name="connsiteX37" fmla="*/ 265568 w 1345948"/>
                  <a:gd name="connsiteY37" fmla="*/ 75445 h 1777497"/>
                  <a:gd name="connsiteX38" fmla="*/ 202194 w 1345948"/>
                  <a:gd name="connsiteY38" fmla="*/ 75445 h 1777497"/>
                  <a:gd name="connsiteX39" fmla="*/ 150891 w 1345948"/>
                  <a:gd name="connsiteY39" fmla="*/ 63374 h 1777497"/>
                  <a:gd name="connsiteX40" fmla="*/ 105623 w 1345948"/>
                  <a:gd name="connsiteY40" fmla="*/ 45267 h 1777497"/>
                  <a:gd name="connsiteX41" fmla="*/ 66392 w 1345948"/>
                  <a:gd name="connsiteY41" fmla="*/ 36213 h 1777497"/>
                  <a:gd name="connsiteX42" fmla="*/ 45267 w 1345948"/>
                  <a:gd name="connsiteY42" fmla="*/ 30178 h 1777497"/>
                  <a:gd name="connsiteX43" fmla="*/ 0 w 1345948"/>
                  <a:gd name="connsiteY43" fmla="*/ 30178 h 1777497"/>
                  <a:gd name="connsiteX0" fmla="*/ 1345948 w 1345948"/>
                  <a:gd name="connsiteY0" fmla="*/ 1777497 h 1777497"/>
                  <a:gd name="connsiteX1" fmla="*/ 1345948 w 1345948"/>
                  <a:gd name="connsiteY1" fmla="*/ 1777497 h 1777497"/>
                  <a:gd name="connsiteX2" fmla="*/ 1345948 w 1345948"/>
                  <a:gd name="connsiteY2" fmla="*/ 1726194 h 1777497"/>
                  <a:gd name="connsiteX3" fmla="*/ 1339912 w 1345948"/>
                  <a:gd name="connsiteY3" fmla="*/ 1692998 h 1777497"/>
                  <a:gd name="connsiteX4" fmla="*/ 1336895 w 1345948"/>
                  <a:gd name="connsiteY4" fmla="*/ 1683944 h 1777497"/>
                  <a:gd name="connsiteX5" fmla="*/ 1210146 w 1345948"/>
                  <a:gd name="connsiteY5" fmla="*/ 1391215 h 1777497"/>
                  <a:gd name="connsiteX6" fmla="*/ 1149790 w 1345948"/>
                  <a:gd name="connsiteY6" fmla="*/ 1255413 h 1777497"/>
                  <a:gd name="connsiteX7" fmla="*/ 1131683 w 1345948"/>
                  <a:gd name="connsiteY7" fmla="*/ 1170914 h 1777497"/>
                  <a:gd name="connsiteX8" fmla="*/ 1083398 w 1345948"/>
                  <a:gd name="connsiteY8" fmla="*/ 1068308 h 1777497"/>
                  <a:gd name="connsiteX9" fmla="*/ 1068309 w 1345948"/>
                  <a:gd name="connsiteY9" fmla="*/ 1020023 h 1777497"/>
                  <a:gd name="connsiteX10" fmla="*/ 1110558 w 1345948"/>
                  <a:gd name="connsiteY10" fmla="*/ 935524 h 1777497"/>
                  <a:gd name="connsiteX11" fmla="*/ 1143754 w 1345948"/>
                  <a:gd name="connsiteY11" fmla="*/ 817829 h 1777497"/>
                  <a:gd name="connsiteX12" fmla="*/ 1146772 w 1345948"/>
                  <a:gd name="connsiteY12" fmla="*/ 790669 h 1777497"/>
                  <a:gd name="connsiteX13" fmla="*/ 1186004 w 1345948"/>
                  <a:gd name="connsiteY13" fmla="*/ 703152 h 1777497"/>
                  <a:gd name="connsiteX14" fmla="*/ 1192039 w 1345948"/>
                  <a:gd name="connsiteY14" fmla="*/ 657885 h 1777497"/>
                  <a:gd name="connsiteX15" fmla="*/ 1216182 w 1345948"/>
                  <a:gd name="connsiteY15" fmla="*/ 588475 h 1777497"/>
                  <a:gd name="connsiteX16" fmla="*/ 1189021 w 1345948"/>
                  <a:gd name="connsiteY16" fmla="*/ 479833 h 1777497"/>
                  <a:gd name="connsiteX17" fmla="*/ 1152808 w 1345948"/>
                  <a:gd name="connsiteY17" fmla="*/ 461726 h 1777497"/>
                  <a:gd name="connsiteX18" fmla="*/ 844990 w 1345948"/>
                  <a:gd name="connsiteY18" fmla="*/ 328942 h 1777497"/>
                  <a:gd name="connsiteX19" fmla="*/ 829901 w 1345948"/>
                  <a:gd name="connsiteY19" fmla="*/ 319889 h 1777497"/>
                  <a:gd name="connsiteX20" fmla="*/ 808776 w 1345948"/>
                  <a:gd name="connsiteY20" fmla="*/ 298764 h 1777497"/>
                  <a:gd name="connsiteX21" fmla="*/ 784633 w 1345948"/>
                  <a:gd name="connsiteY21" fmla="*/ 253497 h 1777497"/>
                  <a:gd name="connsiteX22" fmla="*/ 757473 w 1345948"/>
                  <a:gd name="connsiteY22" fmla="*/ 238407 h 1777497"/>
                  <a:gd name="connsiteX23" fmla="*/ 739366 w 1345948"/>
                  <a:gd name="connsiteY23" fmla="*/ 202194 h 1777497"/>
                  <a:gd name="connsiteX24" fmla="*/ 715223 w 1345948"/>
                  <a:gd name="connsiteY24" fmla="*/ 196158 h 1777497"/>
                  <a:gd name="connsiteX25" fmla="*/ 645813 w 1345948"/>
                  <a:gd name="connsiteY25" fmla="*/ 129766 h 1777497"/>
                  <a:gd name="connsiteX26" fmla="*/ 609600 w 1345948"/>
                  <a:gd name="connsiteY26" fmla="*/ 63374 h 1777497"/>
                  <a:gd name="connsiteX27" fmla="*/ 576404 w 1345948"/>
                  <a:gd name="connsiteY27" fmla="*/ 0 h 1777497"/>
                  <a:gd name="connsiteX28" fmla="*/ 540190 w 1345948"/>
                  <a:gd name="connsiteY28" fmla="*/ 0 h 1777497"/>
                  <a:gd name="connsiteX29" fmla="*/ 422495 w 1345948"/>
                  <a:gd name="connsiteY29" fmla="*/ 39231 h 1777497"/>
                  <a:gd name="connsiteX30" fmla="*/ 386281 w 1345948"/>
                  <a:gd name="connsiteY30" fmla="*/ 63374 h 1777497"/>
                  <a:gd name="connsiteX31" fmla="*/ 344031 w 1345948"/>
                  <a:gd name="connsiteY31" fmla="*/ 69409 h 1777497"/>
                  <a:gd name="connsiteX32" fmla="*/ 313853 w 1345948"/>
                  <a:gd name="connsiteY32" fmla="*/ 66392 h 1777497"/>
                  <a:gd name="connsiteX33" fmla="*/ 304800 w 1345948"/>
                  <a:gd name="connsiteY33" fmla="*/ 54320 h 1777497"/>
                  <a:gd name="connsiteX34" fmla="*/ 289711 w 1345948"/>
                  <a:gd name="connsiteY34" fmla="*/ 51303 h 1777497"/>
                  <a:gd name="connsiteX35" fmla="*/ 265568 w 1345948"/>
                  <a:gd name="connsiteY35" fmla="*/ 75445 h 1777497"/>
                  <a:gd name="connsiteX36" fmla="*/ 265568 w 1345948"/>
                  <a:gd name="connsiteY36" fmla="*/ 75445 h 1777497"/>
                  <a:gd name="connsiteX37" fmla="*/ 202194 w 1345948"/>
                  <a:gd name="connsiteY37" fmla="*/ 75445 h 1777497"/>
                  <a:gd name="connsiteX38" fmla="*/ 150891 w 1345948"/>
                  <a:gd name="connsiteY38" fmla="*/ 63374 h 1777497"/>
                  <a:gd name="connsiteX39" fmla="*/ 105623 w 1345948"/>
                  <a:gd name="connsiteY39" fmla="*/ 45267 h 1777497"/>
                  <a:gd name="connsiteX40" fmla="*/ 66392 w 1345948"/>
                  <a:gd name="connsiteY40" fmla="*/ 36213 h 1777497"/>
                  <a:gd name="connsiteX41" fmla="*/ 45267 w 1345948"/>
                  <a:gd name="connsiteY41" fmla="*/ 30178 h 1777497"/>
                  <a:gd name="connsiteX42" fmla="*/ 0 w 1345948"/>
                  <a:gd name="connsiteY42" fmla="*/ 30178 h 1777497"/>
                  <a:gd name="connsiteX0" fmla="*/ 1345948 w 1345948"/>
                  <a:gd name="connsiteY0" fmla="*/ 1777497 h 1777497"/>
                  <a:gd name="connsiteX1" fmla="*/ 1345948 w 1345948"/>
                  <a:gd name="connsiteY1" fmla="*/ 1777497 h 1777497"/>
                  <a:gd name="connsiteX2" fmla="*/ 1345948 w 1345948"/>
                  <a:gd name="connsiteY2" fmla="*/ 1726194 h 1777497"/>
                  <a:gd name="connsiteX3" fmla="*/ 1339912 w 1345948"/>
                  <a:gd name="connsiteY3" fmla="*/ 1692998 h 1777497"/>
                  <a:gd name="connsiteX4" fmla="*/ 1336895 w 1345948"/>
                  <a:gd name="connsiteY4" fmla="*/ 1683944 h 1777497"/>
                  <a:gd name="connsiteX5" fmla="*/ 1210146 w 1345948"/>
                  <a:gd name="connsiteY5" fmla="*/ 1391215 h 1777497"/>
                  <a:gd name="connsiteX6" fmla="*/ 1149790 w 1345948"/>
                  <a:gd name="connsiteY6" fmla="*/ 1255413 h 1777497"/>
                  <a:gd name="connsiteX7" fmla="*/ 1131683 w 1345948"/>
                  <a:gd name="connsiteY7" fmla="*/ 1170914 h 1777497"/>
                  <a:gd name="connsiteX8" fmla="*/ 1083398 w 1345948"/>
                  <a:gd name="connsiteY8" fmla="*/ 1068308 h 1777497"/>
                  <a:gd name="connsiteX9" fmla="*/ 1068309 w 1345948"/>
                  <a:gd name="connsiteY9" fmla="*/ 1020023 h 1777497"/>
                  <a:gd name="connsiteX10" fmla="*/ 1110558 w 1345948"/>
                  <a:gd name="connsiteY10" fmla="*/ 935524 h 1777497"/>
                  <a:gd name="connsiteX11" fmla="*/ 1143754 w 1345948"/>
                  <a:gd name="connsiteY11" fmla="*/ 817829 h 1777497"/>
                  <a:gd name="connsiteX12" fmla="*/ 1146772 w 1345948"/>
                  <a:gd name="connsiteY12" fmla="*/ 790669 h 1777497"/>
                  <a:gd name="connsiteX13" fmla="*/ 1186004 w 1345948"/>
                  <a:gd name="connsiteY13" fmla="*/ 703152 h 1777497"/>
                  <a:gd name="connsiteX14" fmla="*/ 1192039 w 1345948"/>
                  <a:gd name="connsiteY14" fmla="*/ 657885 h 1777497"/>
                  <a:gd name="connsiteX15" fmla="*/ 1216182 w 1345948"/>
                  <a:gd name="connsiteY15" fmla="*/ 588475 h 1777497"/>
                  <a:gd name="connsiteX16" fmla="*/ 1189021 w 1345948"/>
                  <a:gd name="connsiteY16" fmla="*/ 479833 h 1777497"/>
                  <a:gd name="connsiteX17" fmla="*/ 1152808 w 1345948"/>
                  <a:gd name="connsiteY17" fmla="*/ 461726 h 1777497"/>
                  <a:gd name="connsiteX18" fmla="*/ 844990 w 1345948"/>
                  <a:gd name="connsiteY18" fmla="*/ 328942 h 1777497"/>
                  <a:gd name="connsiteX19" fmla="*/ 829901 w 1345948"/>
                  <a:gd name="connsiteY19" fmla="*/ 319889 h 1777497"/>
                  <a:gd name="connsiteX20" fmla="*/ 808776 w 1345948"/>
                  <a:gd name="connsiteY20" fmla="*/ 298764 h 1777497"/>
                  <a:gd name="connsiteX21" fmla="*/ 757473 w 1345948"/>
                  <a:gd name="connsiteY21" fmla="*/ 238407 h 1777497"/>
                  <a:gd name="connsiteX22" fmla="*/ 739366 w 1345948"/>
                  <a:gd name="connsiteY22" fmla="*/ 202194 h 1777497"/>
                  <a:gd name="connsiteX23" fmla="*/ 715223 w 1345948"/>
                  <a:gd name="connsiteY23" fmla="*/ 196158 h 1777497"/>
                  <a:gd name="connsiteX24" fmla="*/ 645813 w 1345948"/>
                  <a:gd name="connsiteY24" fmla="*/ 129766 h 1777497"/>
                  <a:gd name="connsiteX25" fmla="*/ 609600 w 1345948"/>
                  <a:gd name="connsiteY25" fmla="*/ 63374 h 1777497"/>
                  <a:gd name="connsiteX26" fmla="*/ 576404 w 1345948"/>
                  <a:gd name="connsiteY26" fmla="*/ 0 h 1777497"/>
                  <a:gd name="connsiteX27" fmla="*/ 540190 w 1345948"/>
                  <a:gd name="connsiteY27" fmla="*/ 0 h 1777497"/>
                  <a:gd name="connsiteX28" fmla="*/ 422495 w 1345948"/>
                  <a:gd name="connsiteY28" fmla="*/ 39231 h 1777497"/>
                  <a:gd name="connsiteX29" fmla="*/ 386281 w 1345948"/>
                  <a:gd name="connsiteY29" fmla="*/ 63374 h 1777497"/>
                  <a:gd name="connsiteX30" fmla="*/ 344031 w 1345948"/>
                  <a:gd name="connsiteY30" fmla="*/ 69409 h 1777497"/>
                  <a:gd name="connsiteX31" fmla="*/ 313853 w 1345948"/>
                  <a:gd name="connsiteY31" fmla="*/ 66392 h 1777497"/>
                  <a:gd name="connsiteX32" fmla="*/ 304800 w 1345948"/>
                  <a:gd name="connsiteY32" fmla="*/ 54320 h 1777497"/>
                  <a:gd name="connsiteX33" fmla="*/ 289711 w 1345948"/>
                  <a:gd name="connsiteY33" fmla="*/ 51303 h 1777497"/>
                  <a:gd name="connsiteX34" fmla="*/ 265568 w 1345948"/>
                  <a:gd name="connsiteY34" fmla="*/ 75445 h 1777497"/>
                  <a:gd name="connsiteX35" fmla="*/ 265568 w 1345948"/>
                  <a:gd name="connsiteY35" fmla="*/ 75445 h 1777497"/>
                  <a:gd name="connsiteX36" fmla="*/ 202194 w 1345948"/>
                  <a:gd name="connsiteY36" fmla="*/ 75445 h 1777497"/>
                  <a:gd name="connsiteX37" fmla="*/ 150891 w 1345948"/>
                  <a:gd name="connsiteY37" fmla="*/ 63374 h 1777497"/>
                  <a:gd name="connsiteX38" fmla="*/ 105623 w 1345948"/>
                  <a:gd name="connsiteY38" fmla="*/ 45267 h 1777497"/>
                  <a:gd name="connsiteX39" fmla="*/ 66392 w 1345948"/>
                  <a:gd name="connsiteY39" fmla="*/ 36213 h 1777497"/>
                  <a:gd name="connsiteX40" fmla="*/ 45267 w 1345948"/>
                  <a:gd name="connsiteY40" fmla="*/ 30178 h 1777497"/>
                  <a:gd name="connsiteX41" fmla="*/ 0 w 1345948"/>
                  <a:gd name="connsiteY41" fmla="*/ 30178 h 177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45948" h="1777497">
                    <a:moveTo>
                      <a:pt x="1345948" y="1777497"/>
                    </a:moveTo>
                    <a:lnTo>
                      <a:pt x="1345948" y="1777497"/>
                    </a:lnTo>
                    <a:lnTo>
                      <a:pt x="1345948" y="1726194"/>
                    </a:lnTo>
                    <a:cubicBezTo>
                      <a:pt x="1343936" y="1715129"/>
                      <a:pt x="1342268" y="1703995"/>
                      <a:pt x="1339912" y="1692998"/>
                    </a:cubicBezTo>
                    <a:cubicBezTo>
                      <a:pt x="1339245" y="1689887"/>
                      <a:pt x="1336895" y="1683944"/>
                      <a:pt x="1336895" y="1683944"/>
                    </a:cubicBezTo>
                    <a:lnTo>
                      <a:pt x="1210146" y="1391215"/>
                    </a:lnTo>
                    <a:lnTo>
                      <a:pt x="1149790" y="1255413"/>
                    </a:lnTo>
                    <a:lnTo>
                      <a:pt x="1131683" y="1170914"/>
                    </a:lnTo>
                    <a:lnTo>
                      <a:pt x="1083398" y="1068308"/>
                    </a:lnTo>
                    <a:lnTo>
                      <a:pt x="1068309" y="1020023"/>
                    </a:lnTo>
                    <a:lnTo>
                      <a:pt x="1110558" y="935524"/>
                    </a:lnTo>
                    <a:lnTo>
                      <a:pt x="1143754" y="817829"/>
                    </a:lnTo>
                    <a:lnTo>
                      <a:pt x="1146772" y="790669"/>
                    </a:lnTo>
                    <a:lnTo>
                      <a:pt x="1186004" y="703152"/>
                    </a:lnTo>
                    <a:lnTo>
                      <a:pt x="1192039" y="657885"/>
                    </a:lnTo>
                    <a:lnTo>
                      <a:pt x="1216182" y="588475"/>
                    </a:lnTo>
                    <a:lnTo>
                      <a:pt x="1189021" y="479833"/>
                    </a:lnTo>
                    <a:lnTo>
                      <a:pt x="1152808" y="461726"/>
                    </a:lnTo>
                    <a:lnTo>
                      <a:pt x="844990" y="328942"/>
                    </a:lnTo>
                    <a:lnTo>
                      <a:pt x="829901" y="319889"/>
                    </a:lnTo>
                    <a:lnTo>
                      <a:pt x="808776" y="298764"/>
                    </a:lnTo>
                    <a:lnTo>
                      <a:pt x="757473" y="238407"/>
                    </a:lnTo>
                    <a:lnTo>
                      <a:pt x="739366" y="202194"/>
                    </a:lnTo>
                    <a:lnTo>
                      <a:pt x="715223" y="196158"/>
                    </a:lnTo>
                    <a:lnTo>
                      <a:pt x="645813" y="129766"/>
                    </a:lnTo>
                    <a:lnTo>
                      <a:pt x="609600" y="63374"/>
                    </a:lnTo>
                    <a:lnTo>
                      <a:pt x="576404" y="0"/>
                    </a:lnTo>
                    <a:lnTo>
                      <a:pt x="540190" y="0"/>
                    </a:lnTo>
                    <a:lnTo>
                      <a:pt x="422495" y="39231"/>
                    </a:lnTo>
                    <a:lnTo>
                      <a:pt x="386281" y="63374"/>
                    </a:lnTo>
                    <a:lnTo>
                      <a:pt x="344031" y="69409"/>
                    </a:lnTo>
                    <a:lnTo>
                      <a:pt x="313853" y="66392"/>
                    </a:lnTo>
                    <a:lnTo>
                      <a:pt x="304800" y="54320"/>
                    </a:lnTo>
                    <a:lnTo>
                      <a:pt x="289711" y="51303"/>
                    </a:lnTo>
                    <a:lnTo>
                      <a:pt x="265568" y="75445"/>
                    </a:lnTo>
                    <a:lnTo>
                      <a:pt x="265568" y="75445"/>
                    </a:lnTo>
                    <a:lnTo>
                      <a:pt x="202194" y="75445"/>
                    </a:lnTo>
                    <a:lnTo>
                      <a:pt x="150891" y="63374"/>
                    </a:lnTo>
                    <a:lnTo>
                      <a:pt x="105623" y="45267"/>
                    </a:lnTo>
                    <a:lnTo>
                      <a:pt x="66392" y="36213"/>
                    </a:lnTo>
                    <a:lnTo>
                      <a:pt x="45267" y="30178"/>
                    </a:lnTo>
                    <a:lnTo>
                      <a:pt x="0" y="30178"/>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77" name="76 Forma libre"/>
              <p:cNvSpPr/>
              <p:nvPr/>
            </p:nvSpPr>
            <p:spPr>
              <a:xfrm>
                <a:off x="4540559" y="4972869"/>
                <a:ext cx="482091" cy="183404"/>
              </a:xfrm>
              <a:custGeom>
                <a:avLst/>
                <a:gdLst>
                  <a:gd name="connsiteX0" fmla="*/ 0 w 482091"/>
                  <a:gd name="connsiteY0" fmla="*/ 183404 h 183404"/>
                  <a:gd name="connsiteX1" fmla="*/ 49781 w 482091"/>
                  <a:gd name="connsiteY1" fmla="*/ 154583 h 183404"/>
                  <a:gd name="connsiteX2" fmla="*/ 83842 w 482091"/>
                  <a:gd name="connsiteY2" fmla="*/ 162443 h 183404"/>
                  <a:gd name="connsiteX3" fmla="*/ 112663 w 482091"/>
                  <a:gd name="connsiteY3" fmla="*/ 172924 h 183404"/>
                  <a:gd name="connsiteX4" fmla="*/ 146724 w 482091"/>
                  <a:gd name="connsiteY4" fmla="*/ 157203 h 183404"/>
                  <a:gd name="connsiteX5" fmla="*/ 172924 w 482091"/>
                  <a:gd name="connsiteY5" fmla="*/ 131003 h 183404"/>
                  <a:gd name="connsiteX6" fmla="*/ 188644 w 482091"/>
                  <a:gd name="connsiteY6" fmla="*/ 110042 h 183404"/>
                  <a:gd name="connsiteX7" fmla="*/ 209605 w 482091"/>
                  <a:gd name="connsiteY7" fmla="*/ 107422 h 183404"/>
                  <a:gd name="connsiteX8" fmla="*/ 272486 w 482091"/>
                  <a:gd name="connsiteY8" fmla="*/ 68121 h 183404"/>
                  <a:gd name="connsiteX9" fmla="*/ 335368 w 482091"/>
                  <a:gd name="connsiteY9" fmla="*/ 39301 h 183404"/>
                  <a:gd name="connsiteX10" fmla="*/ 374669 w 482091"/>
                  <a:gd name="connsiteY10" fmla="*/ 20960 h 183404"/>
                  <a:gd name="connsiteX11" fmla="*/ 398249 w 482091"/>
                  <a:gd name="connsiteY11" fmla="*/ 0 h 183404"/>
                  <a:gd name="connsiteX12" fmla="*/ 450650 w 482091"/>
                  <a:gd name="connsiteY12" fmla="*/ 0 h 183404"/>
                  <a:gd name="connsiteX13" fmla="*/ 482091 w 482091"/>
                  <a:gd name="connsiteY13" fmla="*/ 13100 h 18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091" h="183404">
                    <a:moveTo>
                      <a:pt x="0" y="183404"/>
                    </a:moveTo>
                    <a:lnTo>
                      <a:pt x="49781" y="154583"/>
                    </a:lnTo>
                    <a:lnTo>
                      <a:pt x="83842" y="162443"/>
                    </a:lnTo>
                    <a:lnTo>
                      <a:pt x="112663" y="172924"/>
                    </a:lnTo>
                    <a:lnTo>
                      <a:pt x="146724" y="157203"/>
                    </a:lnTo>
                    <a:lnTo>
                      <a:pt x="172924" y="131003"/>
                    </a:lnTo>
                    <a:lnTo>
                      <a:pt x="188644" y="110042"/>
                    </a:lnTo>
                    <a:lnTo>
                      <a:pt x="209605" y="107422"/>
                    </a:lnTo>
                    <a:lnTo>
                      <a:pt x="272486" y="68121"/>
                    </a:lnTo>
                    <a:lnTo>
                      <a:pt x="335368" y="39301"/>
                    </a:lnTo>
                    <a:lnTo>
                      <a:pt x="374669" y="20960"/>
                    </a:lnTo>
                    <a:lnTo>
                      <a:pt x="398249" y="0"/>
                    </a:lnTo>
                    <a:lnTo>
                      <a:pt x="450650" y="0"/>
                    </a:lnTo>
                    <a:lnTo>
                      <a:pt x="482091" y="1310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75" name="74 Forma libre"/>
            <p:cNvSpPr/>
            <p:nvPr/>
          </p:nvSpPr>
          <p:spPr>
            <a:xfrm>
              <a:off x="2214545" y="2285992"/>
              <a:ext cx="900375" cy="2723574"/>
            </a:xfrm>
            <a:custGeom>
              <a:avLst/>
              <a:gdLst>
                <a:gd name="connsiteX0" fmla="*/ 723666 w 891960"/>
                <a:gd name="connsiteY0" fmla="*/ 2538442 h 2538442"/>
                <a:gd name="connsiteX1" fmla="*/ 723666 w 891960"/>
                <a:gd name="connsiteY1" fmla="*/ 2538442 h 2538442"/>
                <a:gd name="connsiteX2" fmla="*/ 771349 w 891960"/>
                <a:gd name="connsiteY2" fmla="*/ 2372952 h 2538442"/>
                <a:gd name="connsiteX3" fmla="*/ 810618 w 891960"/>
                <a:gd name="connsiteY3" fmla="*/ 2235512 h 2538442"/>
                <a:gd name="connsiteX4" fmla="*/ 807813 w 891960"/>
                <a:gd name="connsiteY4" fmla="*/ 2218682 h 2538442"/>
                <a:gd name="connsiteX5" fmla="*/ 771349 w 891960"/>
                <a:gd name="connsiteY5" fmla="*/ 2182218 h 2538442"/>
                <a:gd name="connsiteX6" fmla="*/ 757325 w 891960"/>
                <a:gd name="connsiteY6" fmla="*/ 2126120 h 2538442"/>
                <a:gd name="connsiteX7" fmla="*/ 762935 w 891960"/>
                <a:gd name="connsiteY7" fmla="*/ 2120510 h 2538442"/>
                <a:gd name="connsiteX8" fmla="*/ 799398 w 891960"/>
                <a:gd name="connsiteY8" fmla="*/ 2120510 h 2538442"/>
                <a:gd name="connsiteX9" fmla="*/ 821838 w 891960"/>
                <a:gd name="connsiteY9" fmla="*/ 2112096 h 2538442"/>
                <a:gd name="connsiteX10" fmla="*/ 855497 w 891960"/>
                <a:gd name="connsiteY10" fmla="*/ 2098071 h 2538442"/>
                <a:gd name="connsiteX11" fmla="*/ 863911 w 891960"/>
                <a:gd name="connsiteY11" fmla="*/ 2064412 h 2538442"/>
                <a:gd name="connsiteX12" fmla="*/ 847082 w 891960"/>
                <a:gd name="connsiteY12" fmla="*/ 2016729 h 2538442"/>
                <a:gd name="connsiteX13" fmla="*/ 869521 w 891960"/>
                <a:gd name="connsiteY13" fmla="*/ 1999899 h 2538442"/>
                <a:gd name="connsiteX14" fmla="*/ 891960 w 891960"/>
                <a:gd name="connsiteY14" fmla="*/ 1991485 h 2538442"/>
                <a:gd name="connsiteX15" fmla="*/ 866716 w 891960"/>
                <a:gd name="connsiteY15" fmla="*/ 1980265 h 2538442"/>
                <a:gd name="connsiteX16" fmla="*/ 835862 w 891960"/>
                <a:gd name="connsiteY16" fmla="*/ 1890508 h 2538442"/>
                <a:gd name="connsiteX17" fmla="*/ 855497 w 891960"/>
                <a:gd name="connsiteY17" fmla="*/ 1837215 h 2538442"/>
                <a:gd name="connsiteX18" fmla="*/ 866716 w 891960"/>
                <a:gd name="connsiteY18" fmla="*/ 1744653 h 2538442"/>
                <a:gd name="connsiteX19" fmla="*/ 883546 w 891960"/>
                <a:gd name="connsiteY19" fmla="*/ 1691359 h 2538442"/>
                <a:gd name="connsiteX20" fmla="*/ 875131 w 891960"/>
                <a:gd name="connsiteY20" fmla="*/ 1590383 h 2538442"/>
                <a:gd name="connsiteX21" fmla="*/ 872326 w 891960"/>
                <a:gd name="connsiteY21" fmla="*/ 1576358 h 2538442"/>
                <a:gd name="connsiteX22" fmla="*/ 788179 w 891960"/>
                <a:gd name="connsiteY22" fmla="*/ 1455747 h 2538442"/>
                <a:gd name="connsiteX23" fmla="*/ 776959 w 891960"/>
                <a:gd name="connsiteY23" fmla="*/ 1391234 h 2538442"/>
                <a:gd name="connsiteX24" fmla="*/ 732081 w 891960"/>
                <a:gd name="connsiteY24" fmla="*/ 1225745 h 2538442"/>
                <a:gd name="connsiteX25" fmla="*/ 549762 w 891960"/>
                <a:gd name="connsiteY25" fmla="*/ 914400 h 2538442"/>
                <a:gd name="connsiteX26" fmla="*/ 504883 w 891960"/>
                <a:gd name="connsiteY26" fmla="*/ 863912 h 2538442"/>
                <a:gd name="connsiteX27" fmla="*/ 426346 w 891960"/>
                <a:gd name="connsiteY27" fmla="*/ 788179 h 2538442"/>
                <a:gd name="connsiteX28" fmla="*/ 420736 w 891960"/>
                <a:gd name="connsiteY28" fmla="*/ 754520 h 2538442"/>
                <a:gd name="connsiteX29" fmla="*/ 392687 w 891960"/>
                <a:gd name="connsiteY29" fmla="*/ 720861 h 2538442"/>
                <a:gd name="connsiteX30" fmla="*/ 356223 w 891960"/>
                <a:gd name="connsiteY30" fmla="*/ 701227 h 2538442"/>
                <a:gd name="connsiteX31" fmla="*/ 322564 w 891960"/>
                <a:gd name="connsiteY31" fmla="*/ 698422 h 2538442"/>
                <a:gd name="connsiteX32" fmla="*/ 305735 w 891960"/>
                <a:gd name="connsiteY32" fmla="*/ 681593 h 2538442"/>
                <a:gd name="connsiteX33" fmla="*/ 288905 w 891960"/>
                <a:gd name="connsiteY33" fmla="*/ 653543 h 2538442"/>
                <a:gd name="connsiteX34" fmla="*/ 291710 w 891960"/>
                <a:gd name="connsiteY34" fmla="*/ 633909 h 2538442"/>
                <a:gd name="connsiteX35" fmla="*/ 319759 w 891960"/>
                <a:gd name="connsiteY35" fmla="*/ 617080 h 2538442"/>
                <a:gd name="connsiteX36" fmla="*/ 328174 w 891960"/>
                <a:gd name="connsiteY36" fmla="*/ 614275 h 2538442"/>
                <a:gd name="connsiteX37" fmla="*/ 314149 w 891960"/>
                <a:gd name="connsiteY37" fmla="*/ 594640 h 2538442"/>
                <a:gd name="connsiteX38" fmla="*/ 283295 w 891960"/>
                <a:gd name="connsiteY38" fmla="*/ 558177 h 2538442"/>
                <a:gd name="connsiteX39" fmla="*/ 269271 w 891960"/>
                <a:gd name="connsiteY39" fmla="*/ 532932 h 2538442"/>
                <a:gd name="connsiteX40" fmla="*/ 280491 w 891960"/>
                <a:gd name="connsiteY40" fmla="*/ 518908 h 2538442"/>
                <a:gd name="connsiteX41" fmla="*/ 277686 w 891960"/>
                <a:gd name="connsiteY41" fmla="*/ 482444 h 2538442"/>
                <a:gd name="connsiteX42" fmla="*/ 235612 w 891960"/>
                <a:gd name="connsiteY42" fmla="*/ 443175 h 2538442"/>
                <a:gd name="connsiteX43" fmla="*/ 148660 w 891960"/>
                <a:gd name="connsiteY43" fmla="*/ 302930 h 2538442"/>
                <a:gd name="connsiteX44" fmla="*/ 134635 w 891960"/>
                <a:gd name="connsiteY44" fmla="*/ 274881 h 2538442"/>
                <a:gd name="connsiteX45" fmla="*/ 92562 w 891960"/>
                <a:gd name="connsiteY45" fmla="*/ 199148 h 2538442"/>
                <a:gd name="connsiteX46" fmla="*/ 70122 w 891960"/>
                <a:gd name="connsiteY46" fmla="*/ 162685 h 2538442"/>
                <a:gd name="connsiteX47" fmla="*/ 58903 w 891960"/>
                <a:gd name="connsiteY47" fmla="*/ 123416 h 2538442"/>
                <a:gd name="connsiteX48" fmla="*/ 39268 w 891960"/>
                <a:gd name="connsiteY48" fmla="*/ 81342 h 2538442"/>
                <a:gd name="connsiteX49" fmla="*/ 0 w 891960"/>
                <a:gd name="connsiteY49" fmla="*/ 0 h 2538442"/>
                <a:gd name="connsiteX0" fmla="*/ 732081 w 900375"/>
                <a:gd name="connsiteY0" fmla="*/ 2723574 h 2723574"/>
                <a:gd name="connsiteX1" fmla="*/ 732081 w 900375"/>
                <a:gd name="connsiteY1" fmla="*/ 2723574 h 2723574"/>
                <a:gd name="connsiteX2" fmla="*/ 779764 w 900375"/>
                <a:gd name="connsiteY2" fmla="*/ 2558084 h 2723574"/>
                <a:gd name="connsiteX3" fmla="*/ 819033 w 900375"/>
                <a:gd name="connsiteY3" fmla="*/ 2420644 h 2723574"/>
                <a:gd name="connsiteX4" fmla="*/ 816228 w 900375"/>
                <a:gd name="connsiteY4" fmla="*/ 2403814 h 2723574"/>
                <a:gd name="connsiteX5" fmla="*/ 779764 w 900375"/>
                <a:gd name="connsiteY5" fmla="*/ 2367350 h 2723574"/>
                <a:gd name="connsiteX6" fmla="*/ 765740 w 900375"/>
                <a:gd name="connsiteY6" fmla="*/ 2311252 h 2723574"/>
                <a:gd name="connsiteX7" fmla="*/ 771350 w 900375"/>
                <a:gd name="connsiteY7" fmla="*/ 2305642 h 2723574"/>
                <a:gd name="connsiteX8" fmla="*/ 807813 w 900375"/>
                <a:gd name="connsiteY8" fmla="*/ 2305642 h 2723574"/>
                <a:gd name="connsiteX9" fmla="*/ 830253 w 900375"/>
                <a:gd name="connsiteY9" fmla="*/ 2297228 h 2723574"/>
                <a:gd name="connsiteX10" fmla="*/ 863912 w 900375"/>
                <a:gd name="connsiteY10" fmla="*/ 2283203 h 2723574"/>
                <a:gd name="connsiteX11" fmla="*/ 872326 w 900375"/>
                <a:gd name="connsiteY11" fmla="*/ 2249544 h 2723574"/>
                <a:gd name="connsiteX12" fmla="*/ 855497 w 900375"/>
                <a:gd name="connsiteY12" fmla="*/ 2201861 h 2723574"/>
                <a:gd name="connsiteX13" fmla="*/ 877936 w 900375"/>
                <a:gd name="connsiteY13" fmla="*/ 2185031 h 2723574"/>
                <a:gd name="connsiteX14" fmla="*/ 900375 w 900375"/>
                <a:gd name="connsiteY14" fmla="*/ 2176617 h 2723574"/>
                <a:gd name="connsiteX15" fmla="*/ 875131 w 900375"/>
                <a:gd name="connsiteY15" fmla="*/ 2165397 h 2723574"/>
                <a:gd name="connsiteX16" fmla="*/ 844277 w 900375"/>
                <a:gd name="connsiteY16" fmla="*/ 2075640 h 2723574"/>
                <a:gd name="connsiteX17" fmla="*/ 863912 w 900375"/>
                <a:gd name="connsiteY17" fmla="*/ 2022347 h 2723574"/>
                <a:gd name="connsiteX18" fmla="*/ 875131 w 900375"/>
                <a:gd name="connsiteY18" fmla="*/ 1929785 h 2723574"/>
                <a:gd name="connsiteX19" fmla="*/ 891961 w 900375"/>
                <a:gd name="connsiteY19" fmla="*/ 1876491 h 2723574"/>
                <a:gd name="connsiteX20" fmla="*/ 883546 w 900375"/>
                <a:gd name="connsiteY20" fmla="*/ 1775515 h 2723574"/>
                <a:gd name="connsiteX21" fmla="*/ 880741 w 900375"/>
                <a:gd name="connsiteY21" fmla="*/ 1761490 h 2723574"/>
                <a:gd name="connsiteX22" fmla="*/ 796594 w 900375"/>
                <a:gd name="connsiteY22" fmla="*/ 1640879 h 2723574"/>
                <a:gd name="connsiteX23" fmla="*/ 785374 w 900375"/>
                <a:gd name="connsiteY23" fmla="*/ 1576366 h 2723574"/>
                <a:gd name="connsiteX24" fmla="*/ 740496 w 900375"/>
                <a:gd name="connsiteY24" fmla="*/ 1410877 h 2723574"/>
                <a:gd name="connsiteX25" fmla="*/ 558177 w 900375"/>
                <a:gd name="connsiteY25" fmla="*/ 1099532 h 2723574"/>
                <a:gd name="connsiteX26" fmla="*/ 513298 w 900375"/>
                <a:gd name="connsiteY26" fmla="*/ 1049044 h 2723574"/>
                <a:gd name="connsiteX27" fmla="*/ 434761 w 900375"/>
                <a:gd name="connsiteY27" fmla="*/ 973311 h 2723574"/>
                <a:gd name="connsiteX28" fmla="*/ 429151 w 900375"/>
                <a:gd name="connsiteY28" fmla="*/ 939652 h 2723574"/>
                <a:gd name="connsiteX29" fmla="*/ 401102 w 900375"/>
                <a:gd name="connsiteY29" fmla="*/ 905993 h 2723574"/>
                <a:gd name="connsiteX30" fmla="*/ 364638 w 900375"/>
                <a:gd name="connsiteY30" fmla="*/ 886359 h 2723574"/>
                <a:gd name="connsiteX31" fmla="*/ 330979 w 900375"/>
                <a:gd name="connsiteY31" fmla="*/ 883554 h 2723574"/>
                <a:gd name="connsiteX32" fmla="*/ 314150 w 900375"/>
                <a:gd name="connsiteY32" fmla="*/ 866725 h 2723574"/>
                <a:gd name="connsiteX33" fmla="*/ 297320 w 900375"/>
                <a:gd name="connsiteY33" fmla="*/ 838675 h 2723574"/>
                <a:gd name="connsiteX34" fmla="*/ 300125 w 900375"/>
                <a:gd name="connsiteY34" fmla="*/ 819041 h 2723574"/>
                <a:gd name="connsiteX35" fmla="*/ 328174 w 900375"/>
                <a:gd name="connsiteY35" fmla="*/ 802212 h 2723574"/>
                <a:gd name="connsiteX36" fmla="*/ 336589 w 900375"/>
                <a:gd name="connsiteY36" fmla="*/ 799407 h 2723574"/>
                <a:gd name="connsiteX37" fmla="*/ 322564 w 900375"/>
                <a:gd name="connsiteY37" fmla="*/ 779772 h 2723574"/>
                <a:gd name="connsiteX38" fmla="*/ 291710 w 900375"/>
                <a:gd name="connsiteY38" fmla="*/ 743309 h 2723574"/>
                <a:gd name="connsiteX39" fmla="*/ 277686 w 900375"/>
                <a:gd name="connsiteY39" fmla="*/ 718064 h 2723574"/>
                <a:gd name="connsiteX40" fmla="*/ 288906 w 900375"/>
                <a:gd name="connsiteY40" fmla="*/ 704040 h 2723574"/>
                <a:gd name="connsiteX41" fmla="*/ 286101 w 900375"/>
                <a:gd name="connsiteY41" fmla="*/ 667576 h 2723574"/>
                <a:gd name="connsiteX42" fmla="*/ 244027 w 900375"/>
                <a:gd name="connsiteY42" fmla="*/ 628307 h 2723574"/>
                <a:gd name="connsiteX43" fmla="*/ 157075 w 900375"/>
                <a:gd name="connsiteY43" fmla="*/ 488062 h 2723574"/>
                <a:gd name="connsiteX44" fmla="*/ 143050 w 900375"/>
                <a:gd name="connsiteY44" fmla="*/ 460013 h 2723574"/>
                <a:gd name="connsiteX45" fmla="*/ 100977 w 900375"/>
                <a:gd name="connsiteY45" fmla="*/ 384280 h 2723574"/>
                <a:gd name="connsiteX46" fmla="*/ 78537 w 900375"/>
                <a:gd name="connsiteY46" fmla="*/ 347817 h 2723574"/>
                <a:gd name="connsiteX47" fmla="*/ 67318 w 900375"/>
                <a:gd name="connsiteY47" fmla="*/ 308548 h 2723574"/>
                <a:gd name="connsiteX48" fmla="*/ 47683 w 900375"/>
                <a:gd name="connsiteY48" fmla="*/ 266474 h 2723574"/>
                <a:gd name="connsiteX49" fmla="*/ 0 w 900375"/>
                <a:gd name="connsiteY49" fmla="*/ 0 h 272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00375" h="2723574">
                  <a:moveTo>
                    <a:pt x="732081" y="2723574"/>
                  </a:moveTo>
                  <a:lnTo>
                    <a:pt x="732081" y="2723574"/>
                  </a:lnTo>
                  <a:lnTo>
                    <a:pt x="779764" y="2558084"/>
                  </a:lnTo>
                  <a:lnTo>
                    <a:pt x="819033" y="2420644"/>
                  </a:lnTo>
                  <a:lnTo>
                    <a:pt x="816228" y="2403814"/>
                  </a:lnTo>
                  <a:lnTo>
                    <a:pt x="779764" y="2367350"/>
                  </a:lnTo>
                  <a:lnTo>
                    <a:pt x="765740" y="2311252"/>
                  </a:lnTo>
                  <a:lnTo>
                    <a:pt x="771350" y="2305642"/>
                  </a:lnTo>
                  <a:lnTo>
                    <a:pt x="807813" y="2305642"/>
                  </a:lnTo>
                  <a:lnTo>
                    <a:pt x="830253" y="2297228"/>
                  </a:lnTo>
                  <a:lnTo>
                    <a:pt x="863912" y="2283203"/>
                  </a:lnTo>
                  <a:lnTo>
                    <a:pt x="872326" y="2249544"/>
                  </a:lnTo>
                  <a:lnTo>
                    <a:pt x="855497" y="2201861"/>
                  </a:lnTo>
                  <a:lnTo>
                    <a:pt x="877936" y="2185031"/>
                  </a:lnTo>
                  <a:lnTo>
                    <a:pt x="900375" y="2176617"/>
                  </a:lnTo>
                  <a:lnTo>
                    <a:pt x="875131" y="2165397"/>
                  </a:lnTo>
                  <a:lnTo>
                    <a:pt x="844277" y="2075640"/>
                  </a:lnTo>
                  <a:lnTo>
                    <a:pt x="863912" y="2022347"/>
                  </a:lnTo>
                  <a:lnTo>
                    <a:pt x="875131" y="1929785"/>
                  </a:lnTo>
                  <a:lnTo>
                    <a:pt x="891961" y="1876491"/>
                  </a:lnTo>
                  <a:lnTo>
                    <a:pt x="883546" y="1775515"/>
                  </a:lnTo>
                  <a:lnTo>
                    <a:pt x="880741" y="1761490"/>
                  </a:lnTo>
                  <a:lnTo>
                    <a:pt x="796594" y="1640879"/>
                  </a:lnTo>
                  <a:lnTo>
                    <a:pt x="785374" y="1576366"/>
                  </a:lnTo>
                  <a:lnTo>
                    <a:pt x="740496" y="1410877"/>
                  </a:lnTo>
                  <a:lnTo>
                    <a:pt x="558177" y="1099532"/>
                  </a:lnTo>
                  <a:lnTo>
                    <a:pt x="513298" y="1049044"/>
                  </a:lnTo>
                  <a:lnTo>
                    <a:pt x="434761" y="973311"/>
                  </a:lnTo>
                  <a:lnTo>
                    <a:pt x="429151" y="939652"/>
                  </a:lnTo>
                  <a:lnTo>
                    <a:pt x="401102" y="905993"/>
                  </a:lnTo>
                  <a:lnTo>
                    <a:pt x="364638" y="886359"/>
                  </a:lnTo>
                  <a:lnTo>
                    <a:pt x="330979" y="883554"/>
                  </a:lnTo>
                  <a:lnTo>
                    <a:pt x="314150" y="866725"/>
                  </a:lnTo>
                  <a:lnTo>
                    <a:pt x="297320" y="838675"/>
                  </a:lnTo>
                  <a:lnTo>
                    <a:pt x="300125" y="819041"/>
                  </a:lnTo>
                  <a:cubicBezTo>
                    <a:pt x="324929" y="806638"/>
                    <a:pt x="316650" y="813734"/>
                    <a:pt x="328174" y="802212"/>
                  </a:cubicBezTo>
                  <a:lnTo>
                    <a:pt x="336589" y="799407"/>
                  </a:lnTo>
                  <a:lnTo>
                    <a:pt x="322564" y="779772"/>
                  </a:lnTo>
                  <a:lnTo>
                    <a:pt x="291710" y="743309"/>
                  </a:lnTo>
                  <a:lnTo>
                    <a:pt x="277686" y="718064"/>
                  </a:lnTo>
                  <a:lnTo>
                    <a:pt x="288906" y="704040"/>
                  </a:lnTo>
                  <a:lnTo>
                    <a:pt x="286101" y="667576"/>
                  </a:lnTo>
                  <a:lnTo>
                    <a:pt x="244027" y="628307"/>
                  </a:lnTo>
                  <a:lnTo>
                    <a:pt x="157075" y="488062"/>
                  </a:lnTo>
                  <a:lnTo>
                    <a:pt x="143050" y="460013"/>
                  </a:lnTo>
                  <a:lnTo>
                    <a:pt x="100977" y="384280"/>
                  </a:lnTo>
                  <a:lnTo>
                    <a:pt x="78537" y="347817"/>
                  </a:lnTo>
                  <a:cubicBezTo>
                    <a:pt x="69826" y="310065"/>
                    <a:pt x="78943" y="320173"/>
                    <a:pt x="67318" y="308548"/>
                  </a:cubicBezTo>
                  <a:lnTo>
                    <a:pt x="47683" y="266474"/>
                  </a:lnTo>
                  <a:lnTo>
                    <a:pt x="0" y="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80" name="79 Forma libre"/>
            <p:cNvSpPr/>
            <p:nvPr/>
          </p:nvSpPr>
          <p:spPr>
            <a:xfrm>
              <a:off x="3976099" y="431515"/>
              <a:ext cx="215757" cy="184934"/>
            </a:xfrm>
            <a:custGeom>
              <a:avLst/>
              <a:gdLst>
                <a:gd name="connsiteX0" fmla="*/ 215757 w 215757"/>
                <a:gd name="connsiteY0" fmla="*/ 184934 h 184934"/>
                <a:gd name="connsiteX1" fmla="*/ 92467 w 215757"/>
                <a:gd name="connsiteY1" fmla="*/ 61645 h 184934"/>
                <a:gd name="connsiteX2" fmla="*/ 0 w 215757"/>
                <a:gd name="connsiteY2" fmla="*/ 0 h 184934"/>
              </a:gdLst>
              <a:ahLst/>
              <a:cxnLst>
                <a:cxn ang="0">
                  <a:pos x="connsiteX0" y="connsiteY0"/>
                </a:cxn>
                <a:cxn ang="0">
                  <a:pos x="connsiteX1" y="connsiteY1"/>
                </a:cxn>
                <a:cxn ang="0">
                  <a:pos x="connsiteX2" y="connsiteY2"/>
                </a:cxn>
              </a:cxnLst>
              <a:rect l="l" t="t" r="r" b="b"/>
              <a:pathLst>
                <a:path w="215757" h="184934">
                  <a:moveTo>
                    <a:pt x="215757" y="184934"/>
                  </a:moveTo>
                  <a:lnTo>
                    <a:pt x="92467" y="61645"/>
                  </a:lnTo>
                  <a:lnTo>
                    <a:pt x="0" y="0"/>
                  </a:lnTo>
                </a:path>
              </a:pathLst>
            </a:cu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grpSp>
        <p:nvGrpSpPr>
          <p:cNvPr id="102" name="101 Grupo"/>
          <p:cNvGrpSpPr/>
          <p:nvPr/>
        </p:nvGrpSpPr>
        <p:grpSpPr>
          <a:xfrm>
            <a:off x="5229889" y="765629"/>
            <a:ext cx="892628" cy="1843314"/>
            <a:chOff x="7587343" y="765629"/>
            <a:chExt cx="892628" cy="1843314"/>
          </a:xfrm>
        </p:grpSpPr>
        <p:sp>
          <p:nvSpPr>
            <p:cNvPr id="103" name="102 Forma libre"/>
            <p:cNvSpPr/>
            <p:nvPr/>
          </p:nvSpPr>
          <p:spPr>
            <a:xfrm>
              <a:off x="7801429" y="765629"/>
              <a:ext cx="678542" cy="1843314"/>
            </a:xfrm>
            <a:custGeom>
              <a:avLst/>
              <a:gdLst>
                <a:gd name="connsiteX0" fmla="*/ 638628 w 678542"/>
                <a:gd name="connsiteY0" fmla="*/ 1843314 h 1843314"/>
                <a:gd name="connsiteX1" fmla="*/ 605971 w 678542"/>
                <a:gd name="connsiteY1" fmla="*/ 1796142 h 1843314"/>
                <a:gd name="connsiteX2" fmla="*/ 591457 w 678542"/>
                <a:gd name="connsiteY2" fmla="*/ 1788885 h 1843314"/>
                <a:gd name="connsiteX3" fmla="*/ 551542 w 678542"/>
                <a:gd name="connsiteY3" fmla="*/ 1752600 h 1843314"/>
                <a:gd name="connsiteX4" fmla="*/ 511628 w 678542"/>
                <a:gd name="connsiteY4" fmla="*/ 1738085 h 1843314"/>
                <a:gd name="connsiteX5" fmla="*/ 489857 w 678542"/>
                <a:gd name="connsiteY5" fmla="*/ 1723571 h 1843314"/>
                <a:gd name="connsiteX6" fmla="*/ 493485 w 678542"/>
                <a:gd name="connsiteY6" fmla="*/ 1665514 h 1843314"/>
                <a:gd name="connsiteX7" fmla="*/ 500742 w 678542"/>
                <a:gd name="connsiteY7" fmla="*/ 1549400 h 1843314"/>
                <a:gd name="connsiteX8" fmla="*/ 508000 w 678542"/>
                <a:gd name="connsiteY8" fmla="*/ 1527628 h 1843314"/>
                <a:gd name="connsiteX9" fmla="*/ 547914 w 678542"/>
                <a:gd name="connsiteY9" fmla="*/ 1527628 h 1843314"/>
                <a:gd name="connsiteX10" fmla="*/ 587828 w 678542"/>
                <a:gd name="connsiteY10" fmla="*/ 1527628 h 1843314"/>
                <a:gd name="connsiteX11" fmla="*/ 616857 w 678542"/>
                <a:gd name="connsiteY11" fmla="*/ 1509485 h 1843314"/>
                <a:gd name="connsiteX12" fmla="*/ 667657 w 678542"/>
                <a:gd name="connsiteY12" fmla="*/ 1418771 h 1843314"/>
                <a:gd name="connsiteX13" fmla="*/ 678542 w 678542"/>
                <a:gd name="connsiteY13" fmla="*/ 1375228 h 1843314"/>
                <a:gd name="connsiteX14" fmla="*/ 671285 w 678542"/>
                <a:gd name="connsiteY14" fmla="*/ 1335314 h 1843314"/>
                <a:gd name="connsiteX15" fmla="*/ 645885 w 678542"/>
                <a:gd name="connsiteY15" fmla="*/ 1299028 h 1843314"/>
                <a:gd name="connsiteX16" fmla="*/ 598714 w 678542"/>
                <a:gd name="connsiteY16" fmla="*/ 1277257 h 1843314"/>
                <a:gd name="connsiteX17" fmla="*/ 558800 w 678542"/>
                <a:gd name="connsiteY17" fmla="*/ 1262742 h 1843314"/>
                <a:gd name="connsiteX18" fmla="*/ 508000 w 678542"/>
                <a:gd name="connsiteY18" fmla="*/ 1211942 h 1843314"/>
                <a:gd name="connsiteX19" fmla="*/ 489857 w 678542"/>
                <a:gd name="connsiteY19" fmla="*/ 1182914 h 1843314"/>
                <a:gd name="connsiteX20" fmla="*/ 489857 w 678542"/>
                <a:gd name="connsiteY20" fmla="*/ 1135742 h 1843314"/>
                <a:gd name="connsiteX21" fmla="*/ 497114 w 678542"/>
                <a:gd name="connsiteY21" fmla="*/ 1103085 h 1843314"/>
                <a:gd name="connsiteX22" fmla="*/ 508000 w 678542"/>
                <a:gd name="connsiteY22" fmla="*/ 1063171 h 1843314"/>
                <a:gd name="connsiteX23" fmla="*/ 493485 w 678542"/>
                <a:gd name="connsiteY23" fmla="*/ 1026885 h 1843314"/>
                <a:gd name="connsiteX24" fmla="*/ 453571 w 678542"/>
                <a:gd name="connsiteY24" fmla="*/ 990600 h 1843314"/>
                <a:gd name="connsiteX25" fmla="*/ 330200 w 678542"/>
                <a:gd name="connsiteY25" fmla="*/ 892628 h 1843314"/>
                <a:gd name="connsiteX26" fmla="*/ 293914 w 678542"/>
                <a:gd name="connsiteY26" fmla="*/ 859971 h 1843314"/>
                <a:gd name="connsiteX27" fmla="*/ 235857 w 678542"/>
                <a:gd name="connsiteY27" fmla="*/ 841828 h 1843314"/>
                <a:gd name="connsiteX28" fmla="*/ 185057 w 678542"/>
                <a:gd name="connsiteY28" fmla="*/ 812800 h 1843314"/>
                <a:gd name="connsiteX29" fmla="*/ 185057 w 678542"/>
                <a:gd name="connsiteY29" fmla="*/ 780142 h 1843314"/>
                <a:gd name="connsiteX30" fmla="*/ 163285 w 678542"/>
                <a:gd name="connsiteY30" fmla="*/ 754742 h 1843314"/>
                <a:gd name="connsiteX31" fmla="*/ 141514 w 678542"/>
                <a:gd name="connsiteY31" fmla="*/ 689428 h 1843314"/>
                <a:gd name="connsiteX32" fmla="*/ 119742 w 678542"/>
                <a:gd name="connsiteY32" fmla="*/ 656771 h 1843314"/>
                <a:gd name="connsiteX33" fmla="*/ 105228 w 678542"/>
                <a:gd name="connsiteY33" fmla="*/ 605971 h 1843314"/>
                <a:gd name="connsiteX34" fmla="*/ 58057 w 678542"/>
                <a:gd name="connsiteY34" fmla="*/ 566057 h 1843314"/>
                <a:gd name="connsiteX35" fmla="*/ 18142 w 678542"/>
                <a:gd name="connsiteY35" fmla="*/ 511628 h 1843314"/>
                <a:gd name="connsiteX36" fmla="*/ 21771 w 678542"/>
                <a:gd name="connsiteY36" fmla="*/ 442685 h 1843314"/>
                <a:gd name="connsiteX37" fmla="*/ 14514 w 678542"/>
                <a:gd name="connsiteY37" fmla="*/ 344714 h 1843314"/>
                <a:gd name="connsiteX38" fmla="*/ 14514 w 678542"/>
                <a:gd name="connsiteY38" fmla="*/ 279400 h 1843314"/>
                <a:gd name="connsiteX39" fmla="*/ 14514 w 678542"/>
                <a:gd name="connsiteY39" fmla="*/ 210457 h 1843314"/>
                <a:gd name="connsiteX40" fmla="*/ 0 w 678542"/>
                <a:gd name="connsiteY40" fmla="*/ 123371 h 1843314"/>
                <a:gd name="connsiteX41" fmla="*/ 18142 w 678542"/>
                <a:gd name="connsiteY41" fmla="*/ 68942 h 1843314"/>
                <a:gd name="connsiteX42" fmla="*/ 36285 w 678542"/>
                <a:gd name="connsiteY42" fmla="*/ 7257 h 1843314"/>
                <a:gd name="connsiteX43" fmla="*/ 32657 w 678542"/>
                <a:gd name="connsiteY43" fmla="*/ 0 h 184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8542" h="1843314">
                  <a:moveTo>
                    <a:pt x="638628" y="1843314"/>
                  </a:moveTo>
                  <a:lnTo>
                    <a:pt x="605971" y="1796142"/>
                  </a:lnTo>
                  <a:lnTo>
                    <a:pt x="591457" y="1788885"/>
                  </a:lnTo>
                  <a:lnTo>
                    <a:pt x="551542" y="1752600"/>
                  </a:lnTo>
                  <a:lnTo>
                    <a:pt x="511628" y="1738085"/>
                  </a:lnTo>
                  <a:lnTo>
                    <a:pt x="489857" y="1723571"/>
                  </a:lnTo>
                  <a:lnTo>
                    <a:pt x="493485" y="1665514"/>
                  </a:lnTo>
                  <a:lnTo>
                    <a:pt x="500742" y="1549400"/>
                  </a:lnTo>
                  <a:lnTo>
                    <a:pt x="508000" y="1527628"/>
                  </a:lnTo>
                  <a:lnTo>
                    <a:pt x="547914" y="1527628"/>
                  </a:lnTo>
                  <a:lnTo>
                    <a:pt x="587828" y="1527628"/>
                  </a:lnTo>
                  <a:lnTo>
                    <a:pt x="616857" y="1509485"/>
                  </a:lnTo>
                  <a:lnTo>
                    <a:pt x="667657" y="1418771"/>
                  </a:lnTo>
                  <a:lnTo>
                    <a:pt x="678542" y="1375228"/>
                  </a:lnTo>
                  <a:lnTo>
                    <a:pt x="671285" y="1335314"/>
                  </a:lnTo>
                  <a:lnTo>
                    <a:pt x="645885" y="1299028"/>
                  </a:lnTo>
                  <a:lnTo>
                    <a:pt x="598714" y="1277257"/>
                  </a:lnTo>
                  <a:lnTo>
                    <a:pt x="558800" y="1262742"/>
                  </a:lnTo>
                  <a:lnTo>
                    <a:pt x="508000" y="1211942"/>
                  </a:lnTo>
                  <a:lnTo>
                    <a:pt x="489857" y="1182914"/>
                  </a:lnTo>
                  <a:lnTo>
                    <a:pt x="489857" y="1135742"/>
                  </a:lnTo>
                  <a:lnTo>
                    <a:pt x="497114" y="1103085"/>
                  </a:lnTo>
                  <a:lnTo>
                    <a:pt x="508000" y="1063171"/>
                  </a:lnTo>
                  <a:lnTo>
                    <a:pt x="493485" y="1026885"/>
                  </a:lnTo>
                  <a:lnTo>
                    <a:pt x="453571" y="990600"/>
                  </a:lnTo>
                  <a:lnTo>
                    <a:pt x="330200" y="892628"/>
                  </a:lnTo>
                  <a:lnTo>
                    <a:pt x="293914" y="859971"/>
                  </a:lnTo>
                  <a:lnTo>
                    <a:pt x="235857" y="841828"/>
                  </a:lnTo>
                  <a:lnTo>
                    <a:pt x="185057" y="812800"/>
                  </a:lnTo>
                  <a:lnTo>
                    <a:pt x="185057" y="780142"/>
                  </a:lnTo>
                  <a:lnTo>
                    <a:pt x="163285" y="754742"/>
                  </a:lnTo>
                  <a:lnTo>
                    <a:pt x="141514" y="689428"/>
                  </a:lnTo>
                  <a:lnTo>
                    <a:pt x="119742" y="656771"/>
                  </a:lnTo>
                  <a:lnTo>
                    <a:pt x="105228" y="605971"/>
                  </a:lnTo>
                  <a:lnTo>
                    <a:pt x="58057" y="566057"/>
                  </a:lnTo>
                  <a:lnTo>
                    <a:pt x="18142" y="511628"/>
                  </a:lnTo>
                  <a:lnTo>
                    <a:pt x="21771" y="442685"/>
                  </a:lnTo>
                  <a:lnTo>
                    <a:pt x="14514" y="344714"/>
                  </a:lnTo>
                  <a:lnTo>
                    <a:pt x="14514" y="279400"/>
                  </a:lnTo>
                  <a:lnTo>
                    <a:pt x="14514" y="210457"/>
                  </a:lnTo>
                  <a:lnTo>
                    <a:pt x="0" y="123371"/>
                  </a:lnTo>
                  <a:lnTo>
                    <a:pt x="18142" y="68942"/>
                  </a:lnTo>
                  <a:lnTo>
                    <a:pt x="36285" y="7257"/>
                  </a:lnTo>
                  <a:lnTo>
                    <a:pt x="32657" y="0"/>
                  </a:ln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4" name="103 Forma libre"/>
            <p:cNvSpPr/>
            <p:nvPr/>
          </p:nvSpPr>
          <p:spPr>
            <a:xfrm>
              <a:off x="7587343" y="1190171"/>
              <a:ext cx="228600" cy="65315"/>
            </a:xfrm>
            <a:custGeom>
              <a:avLst/>
              <a:gdLst>
                <a:gd name="connsiteX0" fmla="*/ 228600 w 228600"/>
                <a:gd name="connsiteY0" fmla="*/ 3629 h 65315"/>
                <a:gd name="connsiteX1" fmla="*/ 156028 w 228600"/>
                <a:gd name="connsiteY1" fmla="*/ 0 h 65315"/>
                <a:gd name="connsiteX2" fmla="*/ 90714 w 228600"/>
                <a:gd name="connsiteY2" fmla="*/ 3629 h 65315"/>
                <a:gd name="connsiteX3" fmla="*/ 61686 w 228600"/>
                <a:gd name="connsiteY3" fmla="*/ 7258 h 65315"/>
                <a:gd name="connsiteX4" fmla="*/ 10886 w 228600"/>
                <a:gd name="connsiteY4" fmla="*/ 50800 h 65315"/>
                <a:gd name="connsiteX5" fmla="*/ 0 w 228600"/>
                <a:gd name="connsiteY5" fmla="*/ 65315 h 65315"/>
                <a:gd name="connsiteX6" fmla="*/ 7257 w 228600"/>
                <a:gd name="connsiteY6" fmla="*/ 65315 h 6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65315">
                  <a:moveTo>
                    <a:pt x="228600" y="3629"/>
                  </a:moveTo>
                  <a:lnTo>
                    <a:pt x="156028" y="0"/>
                  </a:lnTo>
                  <a:lnTo>
                    <a:pt x="90714" y="3629"/>
                  </a:lnTo>
                  <a:lnTo>
                    <a:pt x="61686" y="7258"/>
                  </a:lnTo>
                  <a:lnTo>
                    <a:pt x="10886" y="50800"/>
                  </a:lnTo>
                  <a:lnTo>
                    <a:pt x="0" y="65315"/>
                  </a:lnTo>
                  <a:lnTo>
                    <a:pt x="7257" y="65315"/>
                  </a:ln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5" name="104 Forma libre"/>
            <p:cNvSpPr/>
            <p:nvPr/>
          </p:nvSpPr>
          <p:spPr>
            <a:xfrm>
              <a:off x="8196943" y="1821543"/>
              <a:ext cx="105228" cy="123371"/>
            </a:xfrm>
            <a:custGeom>
              <a:avLst/>
              <a:gdLst>
                <a:gd name="connsiteX0" fmla="*/ 105228 w 105228"/>
                <a:gd name="connsiteY0" fmla="*/ 0 h 123371"/>
                <a:gd name="connsiteX1" fmla="*/ 54428 w 105228"/>
                <a:gd name="connsiteY1" fmla="*/ 65314 h 123371"/>
                <a:gd name="connsiteX2" fmla="*/ 14514 w 105228"/>
                <a:gd name="connsiteY2" fmla="*/ 108857 h 123371"/>
                <a:gd name="connsiteX3" fmla="*/ 0 w 105228"/>
                <a:gd name="connsiteY3" fmla="*/ 123371 h 123371"/>
                <a:gd name="connsiteX4" fmla="*/ 0 w 105228"/>
                <a:gd name="connsiteY4" fmla="*/ 123371 h 12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28" h="123371">
                  <a:moveTo>
                    <a:pt x="105228" y="0"/>
                  </a:moveTo>
                  <a:lnTo>
                    <a:pt x="54428" y="65314"/>
                  </a:lnTo>
                  <a:lnTo>
                    <a:pt x="14514" y="108857"/>
                  </a:lnTo>
                  <a:lnTo>
                    <a:pt x="0" y="123371"/>
                  </a:lnTo>
                  <a:lnTo>
                    <a:pt x="0" y="123371"/>
                  </a:ln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106" name="105 Forma libre"/>
          <p:cNvSpPr/>
          <p:nvPr/>
        </p:nvSpPr>
        <p:spPr>
          <a:xfrm>
            <a:off x="4155996" y="1432753"/>
            <a:ext cx="862012" cy="888207"/>
          </a:xfrm>
          <a:custGeom>
            <a:avLst/>
            <a:gdLst>
              <a:gd name="connsiteX0" fmla="*/ 814387 w 862012"/>
              <a:gd name="connsiteY0" fmla="*/ 71438 h 888207"/>
              <a:gd name="connsiteX1" fmla="*/ 862012 w 862012"/>
              <a:gd name="connsiteY1" fmla="*/ 154782 h 888207"/>
              <a:gd name="connsiteX2" fmla="*/ 850106 w 862012"/>
              <a:gd name="connsiteY2" fmla="*/ 223838 h 888207"/>
              <a:gd name="connsiteX3" fmla="*/ 812006 w 862012"/>
              <a:gd name="connsiteY3" fmla="*/ 245269 h 888207"/>
              <a:gd name="connsiteX4" fmla="*/ 771525 w 862012"/>
              <a:gd name="connsiteY4" fmla="*/ 264319 h 888207"/>
              <a:gd name="connsiteX5" fmla="*/ 764381 w 862012"/>
              <a:gd name="connsiteY5" fmla="*/ 302419 h 888207"/>
              <a:gd name="connsiteX6" fmla="*/ 747712 w 862012"/>
              <a:gd name="connsiteY6" fmla="*/ 352425 h 888207"/>
              <a:gd name="connsiteX7" fmla="*/ 621506 w 862012"/>
              <a:gd name="connsiteY7" fmla="*/ 435769 h 888207"/>
              <a:gd name="connsiteX8" fmla="*/ 590550 w 862012"/>
              <a:gd name="connsiteY8" fmla="*/ 481013 h 888207"/>
              <a:gd name="connsiteX9" fmla="*/ 576262 w 862012"/>
              <a:gd name="connsiteY9" fmla="*/ 495300 h 888207"/>
              <a:gd name="connsiteX10" fmla="*/ 569118 w 862012"/>
              <a:gd name="connsiteY10" fmla="*/ 550069 h 888207"/>
              <a:gd name="connsiteX11" fmla="*/ 566737 w 862012"/>
              <a:gd name="connsiteY11" fmla="*/ 576263 h 888207"/>
              <a:gd name="connsiteX12" fmla="*/ 609600 w 862012"/>
              <a:gd name="connsiteY12" fmla="*/ 728663 h 888207"/>
              <a:gd name="connsiteX13" fmla="*/ 590550 w 862012"/>
              <a:gd name="connsiteY13" fmla="*/ 778669 h 888207"/>
              <a:gd name="connsiteX14" fmla="*/ 516731 w 862012"/>
              <a:gd name="connsiteY14" fmla="*/ 731044 h 888207"/>
              <a:gd name="connsiteX15" fmla="*/ 454818 w 862012"/>
              <a:gd name="connsiteY15" fmla="*/ 711994 h 888207"/>
              <a:gd name="connsiteX16" fmla="*/ 381000 w 862012"/>
              <a:gd name="connsiteY16" fmla="*/ 726282 h 888207"/>
              <a:gd name="connsiteX17" fmla="*/ 383381 w 862012"/>
              <a:gd name="connsiteY17" fmla="*/ 762000 h 888207"/>
              <a:gd name="connsiteX18" fmla="*/ 276225 w 862012"/>
              <a:gd name="connsiteY18" fmla="*/ 769144 h 888207"/>
              <a:gd name="connsiteX19" fmla="*/ 269081 w 862012"/>
              <a:gd name="connsiteY19" fmla="*/ 802482 h 888207"/>
              <a:gd name="connsiteX20" fmla="*/ 242887 w 862012"/>
              <a:gd name="connsiteY20" fmla="*/ 802482 h 888207"/>
              <a:gd name="connsiteX21" fmla="*/ 235743 w 862012"/>
              <a:gd name="connsiteY21" fmla="*/ 821532 h 888207"/>
              <a:gd name="connsiteX22" fmla="*/ 228600 w 862012"/>
              <a:gd name="connsiteY22" fmla="*/ 866775 h 888207"/>
              <a:gd name="connsiteX23" fmla="*/ 216693 w 862012"/>
              <a:gd name="connsiteY23" fmla="*/ 888207 h 888207"/>
              <a:gd name="connsiteX24" fmla="*/ 188118 w 862012"/>
              <a:gd name="connsiteY24" fmla="*/ 878682 h 888207"/>
              <a:gd name="connsiteX25" fmla="*/ 197643 w 862012"/>
              <a:gd name="connsiteY25" fmla="*/ 852488 h 888207"/>
              <a:gd name="connsiteX26" fmla="*/ 173831 w 862012"/>
              <a:gd name="connsiteY26" fmla="*/ 845344 h 888207"/>
              <a:gd name="connsiteX27" fmla="*/ 171450 w 862012"/>
              <a:gd name="connsiteY27" fmla="*/ 816769 h 888207"/>
              <a:gd name="connsiteX28" fmla="*/ 159543 w 862012"/>
              <a:gd name="connsiteY28" fmla="*/ 804863 h 888207"/>
              <a:gd name="connsiteX29" fmla="*/ 159543 w 862012"/>
              <a:gd name="connsiteY29" fmla="*/ 804863 h 888207"/>
              <a:gd name="connsiteX30" fmla="*/ 180975 w 862012"/>
              <a:gd name="connsiteY30" fmla="*/ 771525 h 888207"/>
              <a:gd name="connsiteX31" fmla="*/ 178593 w 862012"/>
              <a:gd name="connsiteY31" fmla="*/ 723900 h 888207"/>
              <a:gd name="connsiteX32" fmla="*/ 159543 w 862012"/>
              <a:gd name="connsiteY32" fmla="*/ 673894 h 888207"/>
              <a:gd name="connsiteX33" fmla="*/ 145256 w 862012"/>
              <a:gd name="connsiteY33" fmla="*/ 588169 h 888207"/>
              <a:gd name="connsiteX34" fmla="*/ 130968 w 862012"/>
              <a:gd name="connsiteY34" fmla="*/ 516732 h 888207"/>
              <a:gd name="connsiteX35" fmla="*/ 111918 w 862012"/>
              <a:gd name="connsiteY35" fmla="*/ 471488 h 888207"/>
              <a:gd name="connsiteX36" fmla="*/ 85725 w 862012"/>
              <a:gd name="connsiteY36" fmla="*/ 433388 h 888207"/>
              <a:gd name="connsiteX37" fmla="*/ 57150 w 862012"/>
              <a:gd name="connsiteY37" fmla="*/ 397669 h 888207"/>
              <a:gd name="connsiteX38" fmla="*/ 23812 w 862012"/>
              <a:gd name="connsiteY38" fmla="*/ 388144 h 888207"/>
              <a:gd name="connsiteX39" fmla="*/ 4762 w 862012"/>
              <a:gd name="connsiteY39" fmla="*/ 364332 h 888207"/>
              <a:gd name="connsiteX40" fmla="*/ 19050 w 862012"/>
              <a:gd name="connsiteY40" fmla="*/ 342900 h 888207"/>
              <a:gd name="connsiteX41" fmla="*/ 28575 w 862012"/>
              <a:gd name="connsiteY41" fmla="*/ 326232 h 888207"/>
              <a:gd name="connsiteX42" fmla="*/ 14287 w 862012"/>
              <a:gd name="connsiteY42" fmla="*/ 304800 h 888207"/>
              <a:gd name="connsiteX43" fmla="*/ 11906 w 862012"/>
              <a:gd name="connsiteY43" fmla="*/ 283369 h 888207"/>
              <a:gd name="connsiteX44" fmla="*/ 0 w 862012"/>
              <a:gd name="connsiteY44" fmla="*/ 257175 h 888207"/>
              <a:gd name="connsiteX45" fmla="*/ 14287 w 862012"/>
              <a:gd name="connsiteY45" fmla="*/ 221457 h 888207"/>
              <a:gd name="connsiteX46" fmla="*/ 30956 w 862012"/>
              <a:gd name="connsiteY46" fmla="*/ 183357 h 888207"/>
              <a:gd name="connsiteX47" fmla="*/ 26193 w 862012"/>
              <a:gd name="connsiteY47" fmla="*/ 154782 h 888207"/>
              <a:gd name="connsiteX48" fmla="*/ 14287 w 862012"/>
              <a:gd name="connsiteY48" fmla="*/ 119063 h 888207"/>
              <a:gd name="connsiteX49" fmla="*/ 14287 w 862012"/>
              <a:gd name="connsiteY49" fmla="*/ 95250 h 888207"/>
              <a:gd name="connsiteX50" fmla="*/ 19050 w 862012"/>
              <a:gd name="connsiteY50" fmla="*/ 21432 h 888207"/>
              <a:gd name="connsiteX51" fmla="*/ 45243 w 862012"/>
              <a:gd name="connsiteY51" fmla="*/ 33338 h 888207"/>
              <a:gd name="connsiteX52" fmla="*/ 71437 w 862012"/>
              <a:gd name="connsiteY52" fmla="*/ 28575 h 888207"/>
              <a:gd name="connsiteX53" fmla="*/ 121443 w 862012"/>
              <a:gd name="connsiteY53" fmla="*/ 11907 h 888207"/>
              <a:gd name="connsiteX54" fmla="*/ 130968 w 862012"/>
              <a:gd name="connsiteY54" fmla="*/ 0 h 888207"/>
              <a:gd name="connsiteX55" fmla="*/ 154781 w 862012"/>
              <a:gd name="connsiteY55" fmla="*/ 26194 h 888207"/>
              <a:gd name="connsiteX56" fmla="*/ 159543 w 862012"/>
              <a:gd name="connsiteY56" fmla="*/ 38100 h 888207"/>
              <a:gd name="connsiteX57" fmla="*/ 188118 w 862012"/>
              <a:gd name="connsiteY57" fmla="*/ 40482 h 888207"/>
              <a:gd name="connsiteX58" fmla="*/ 290512 w 862012"/>
              <a:gd name="connsiteY58" fmla="*/ 21432 h 888207"/>
              <a:gd name="connsiteX59" fmla="*/ 433387 w 862012"/>
              <a:gd name="connsiteY59" fmla="*/ 21432 h 888207"/>
              <a:gd name="connsiteX60" fmla="*/ 557212 w 862012"/>
              <a:gd name="connsiteY60" fmla="*/ 28575 h 888207"/>
              <a:gd name="connsiteX61" fmla="*/ 628650 w 862012"/>
              <a:gd name="connsiteY61" fmla="*/ 35719 h 888207"/>
              <a:gd name="connsiteX62" fmla="*/ 671512 w 862012"/>
              <a:gd name="connsiteY62" fmla="*/ 95250 h 888207"/>
              <a:gd name="connsiteX63" fmla="*/ 692943 w 862012"/>
              <a:gd name="connsiteY63" fmla="*/ 95250 h 888207"/>
              <a:gd name="connsiteX64" fmla="*/ 719137 w 862012"/>
              <a:gd name="connsiteY64" fmla="*/ 102394 h 888207"/>
              <a:gd name="connsiteX65" fmla="*/ 745331 w 862012"/>
              <a:gd name="connsiteY65" fmla="*/ 102394 h 888207"/>
              <a:gd name="connsiteX66" fmla="*/ 764381 w 862012"/>
              <a:gd name="connsiteY66" fmla="*/ 90488 h 888207"/>
              <a:gd name="connsiteX67" fmla="*/ 814387 w 862012"/>
              <a:gd name="connsiteY67" fmla="*/ 71438 h 88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62012" h="888207">
                <a:moveTo>
                  <a:pt x="814387" y="71438"/>
                </a:moveTo>
                <a:lnTo>
                  <a:pt x="862012" y="154782"/>
                </a:lnTo>
                <a:lnTo>
                  <a:pt x="850106" y="223838"/>
                </a:lnTo>
                <a:lnTo>
                  <a:pt x="812006" y="245269"/>
                </a:lnTo>
                <a:lnTo>
                  <a:pt x="771525" y="264319"/>
                </a:lnTo>
                <a:lnTo>
                  <a:pt x="764381" y="302419"/>
                </a:lnTo>
                <a:lnTo>
                  <a:pt x="747712" y="352425"/>
                </a:lnTo>
                <a:lnTo>
                  <a:pt x="621506" y="435769"/>
                </a:lnTo>
                <a:lnTo>
                  <a:pt x="590550" y="481013"/>
                </a:lnTo>
                <a:lnTo>
                  <a:pt x="576262" y="495300"/>
                </a:lnTo>
                <a:lnTo>
                  <a:pt x="569118" y="550069"/>
                </a:lnTo>
                <a:lnTo>
                  <a:pt x="566737" y="576263"/>
                </a:lnTo>
                <a:lnTo>
                  <a:pt x="609600" y="728663"/>
                </a:lnTo>
                <a:lnTo>
                  <a:pt x="590550" y="778669"/>
                </a:lnTo>
                <a:lnTo>
                  <a:pt x="516731" y="731044"/>
                </a:lnTo>
                <a:lnTo>
                  <a:pt x="454818" y="711994"/>
                </a:lnTo>
                <a:lnTo>
                  <a:pt x="381000" y="726282"/>
                </a:lnTo>
                <a:lnTo>
                  <a:pt x="383381" y="762000"/>
                </a:lnTo>
                <a:lnTo>
                  <a:pt x="276225" y="769144"/>
                </a:lnTo>
                <a:lnTo>
                  <a:pt x="269081" y="802482"/>
                </a:lnTo>
                <a:lnTo>
                  <a:pt x="242887" y="802482"/>
                </a:lnTo>
                <a:lnTo>
                  <a:pt x="235743" y="821532"/>
                </a:lnTo>
                <a:lnTo>
                  <a:pt x="228600" y="866775"/>
                </a:lnTo>
                <a:lnTo>
                  <a:pt x="216693" y="888207"/>
                </a:lnTo>
                <a:lnTo>
                  <a:pt x="188118" y="878682"/>
                </a:lnTo>
                <a:lnTo>
                  <a:pt x="197643" y="852488"/>
                </a:lnTo>
                <a:lnTo>
                  <a:pt x="173831" y="845344"/>
                </a:lnTo>
                <a:lnTo>
                  <a:pt x="171450" y="816769"/>
                </a:lnTo>
                <a:lnTo>
                  <a:pt x="159543" y="804863"/>
                </a:lnTo>
                <a:lnTo>
                  <a:pt x="159543" y="804863"/>
                </a:lnTo>
                <a:lnTo>
                  <a:pt x="180975" y="771525"/>
                </a:lnTo>
                <a:lnTo>
                  <a:pt x="178593" y="723900"/>
                </a:lnTo>
                <a:lnTo>
                  <a:pt x="159543" y="673894"/>
                </a:lnTo>
                <a:lnTo>
                  <a:pt x="145256" y="588169"/>
                </a:lnTo>
                <a:lnTo>
                  <a:pt x="130968" y="516732"/>
                </a:lnTo>
                <a:lnTo>
                  <a:pt x="111918" y="471488"/>
                </a:lnTo>
                <a:lnTo>
                  <a:pt x="85725" y="433388"/>
                </a:lnTo>
                <a:lnTo>
                  <a:pt x="57150" y="397669"/>
                </a:lnTo>
                <a:lnTo>
                  <a:pt x="23812" y="388144"/>
                </a:lnTo>
                <a:lnTo>
                  <a:pt x="4762" y="364332"/>
                </a:lnTo>
                <a:lnTo>
                  <a:pt x="19050" y="342900"/>
                </a:lnTo>
                <a:lnTo>
                  <a:pt x="28575" y="326232"/>
                </a:lnTo>
                <a:lnTo>
                  <a:pt x="14287" y="304800"/>
                </a:lnTo>
                <a:lnTo>
                  <a:pt x="11906" y="283369"/>
                </a:lnTo>
                <a:lnTo>
                  <a:pt x="0" y="257175"/>
                </a:lnTo>
                <a:lnTo>
                  <a:pt x="14287" y="221457"/>
                </a:lnTo>
                <a:lnTo>
                  <a:pt x="30956" y="183357"/>
                </a:lnTo>
                <a:lnTo>
                  <a:pt x="26193" y="154782"/>
                </a:lnTo>
                <a:lnTo>
                  <a:pt x="14287" y="119063"/>
                </a:lnTo>
                <a:lnTo>
                  <a:pt x="14287" y="95250"/>
                </a:lnTo>
                <a:lnTo>
                  <a:pt x="19050" y="21432"/>
                </a:lnTo>
                <a:lnTo>
                  <a:pt x="45243" y="33338"/>
                </a:lnTo>
                <a:lnTo>
                  <a:pt x="71437" y="28575"/>
                </a:lnTo>
                <a:lnTo>
                  <a:pt x="121443" y="11907"/>
                </a:lnTo>
                <a:lnTo>
                  <a:pt x="130968" y="0"/>
                </a:lnTo>
                <a:lnTo>
                  <a:pt x="154781" y="26194"/>
                </a:lnTo>
                <a:lnTo>
                  <a:pt x="159543" y="38100"/>
                </a:lnTo>
                <a:lnTo>
                  <a:pt x="188118" y="40482"/>
                </a:lnTo>
                <a:lnTo>
                  <a:pt x="290512" y="21432"/>
                </a:lnTo>
                <a:lnTo>
                  <a:pt x="433387" y="21432"/>
                </a:lnTo>
                <a:lnTo>
                  <a:pt x="557212" y="28575"/>
                </a:lnTo>
                <a:lnTo>
                  <a:pt x="628650" y="35719"/>
                </a:lnTo>
                <a:lnTo>
                  <a:pt x="671512" y="95250"/>
                </a:lnTo>
                <a:lnTo>
                  <a:pt x="692943" y="95250"/>
                </a:lnTo>
                <a:lnTo>
                  <a:pt x="719137" y="102394"/>
                </a:lnTo>
                <a:lnTo>
                  <a:pt x="745331" y="102394"/>
                </a:lnTo>
                <a:lnTo>
                  <a:pt x="764381" y="90488"/>
                </a:lnTo>
                <a:lnTo>
                  <a:pt x="814387" y="71438"/>
                </a:lnTo>
                <a:close/>
              </a:path>
            </a:pathLst>
          </a:custGeom>
          <a:noFill/>
          <a:ln w="5715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7" name="106 Forma libre"/>
          <p:cNvSpPr/>
          <p:nvPr/>
        </p:nvSpPr>
        <p:spPr>
          <a:xfrm>
            <a:off x="3152759" y="2733675"/>
            <a:ext cx="1266825" cy="1312069"/>
          </a:xfrm>
          <a:custGeom>
            <a:avLst/>
            <a:gdLst>
              <a:gd name="connsiteX0" fmla="*/ 1266825 w 1266825"/>
              <a:gd name="connsiteY0" fmla="*/ 28575 h 1312069"/>
              <a:gd name="connsiteX1" fmla="*/ 1209675 w 1266825"/>
              <a:gd name="connsiteY1" fmla="*/ 33338 h 1312069"/>
              <a:gd name="connsiteX2" fmla="*/ 1181100 w 1266825"/>
              <a:gd name="connsiteY2" fmla="*/ 28575 h 1312069"/>
              <a:gd name="connsiteX3" fmla="*/ 1173956 w 1266825"/>
              <a:gd name="connsiteY3" fmla="*/ 21431 h 1312069"/>
              <a:gd name="connsiteX4" fmla="*/ 1171575 w 1266825"/>
              <a:gd name="connsiteY4" fmla="*/ 4763 h 1312069"/>
              <a:gd name="connsiteX5" fmla="*/ 1157287 w 1266825"/>
              <a:gd name="connsiteY5" fmla="*/ 0 h 1312069"/>
              <a:gd name="connsiteX6" fmla="*/ 1138237 w 1266825"/>
              <a:gd name="connsiteY6" fmla="*/ 4763 h 1312069"/>
              <a:gd name="connsiteX7" fmla="*/ 1095375 w 1266825"/>
              <a:gd name="connsiteY7" fmla="*/ 16669 h 1312069"/>
              <a:gd name="connsiteX8" fmla="*/ 1035843 w 1266825"/>
              <a:gd name="connsiteY8" fmla="*/ 28575 h 1312069"/>
              <a:gd name="connsiteX9" fmla="*/ 962025 w 1266825"/>
              <a:gd name="connsiteY9" fmla="*/ 42863 h 1312069"/>
              <a:gd name="connsiteX10" fmla="*/ 928687 w 1266825"/>
              <a:gd name="connsiteY10" fmla="*/ 50006 h 1312069"/>
              <a:gd name="connsiteX11" fmla="*/ 783431 w 1266825"/>
              <a:gd name="connsiteY11" fmla="*/ 90488 h 1312069"/>
              <a:gd name="connsiteX12" fmla="*/ 695325 w 1266825"/>
              <a:gd name="connsiteY12" fmla="*/ 176213 h 1312069"/>
              <a:gd name="connsiteX13" fmla="*/ 681037 w 1266825"/>
              <a:gd name="connsiteY13" fmla="*/ 216694 h 1312069"/>
              <a:gd name="connsiteX14" fmla="*/ 645318 w 1266825"/>
              <a:gd name="connsiteY14" fmla="*/ 342900 h 1312069"/>
              <a:gd name="connsiteX15" fmla="*/ 638175 w 1266825"/>
              <a:gd name="connsiteY15" fmla="*/ 376238 h 1312069"/>
              <a:gd name="connsiteX16" fmla="*/ 635793 w 1266825"/>
              <a:gd name="connsiteY16" fmla="*/ 421481 h 1312069"/>
              <a:gd name="connsiteX17" fmla="*/ 621506 w 1266825"/>
              <a:gd name="connsiteY17" fmla="*/ 447675 h 1312069"/>
              <a:gd name="connsiteX18" fmla="*/ 607218 w 1266825"/>
              <a:gd name="connsiteY18" fmla="*/ 492919 h 1312069"/>
              <a:gd name="connsiteX19" fmla="*/ 595312 w 1266825"/>
              <a:gd name="connsiteY19" fmla="*/ 528638 h 1312069"/>
              <a:gd name="connsiteX20" fmla="*/ 585787 w 1266825"/>
              <a:gd name="connsiteY20" fmla="*/ 559594 h 1312069"/>
              <a:gd name="connsiteX21" fmla="*/ 564356 w 1266825"/>
              <a:gd name="connsiteY21" fmla="*/ 578644 h 1312069"/>
              <a:gd name="connsiteX22" fmla="*/ 561975 w 1266825"/>
              <a:gd name="connsiteY22" fmla="*/ 611981 h 1312069"/>
              <a:gd name="connsiteX23" fmla="*/ 621506 w 1266825"/>
              <a:gd name="connsiteY23" fmla="*/ 659606 h 1312069"/>
              <a:gd name="connsiteX24" fmla="*/ 654843 w 1266825"/>
              <a:gd name="connsiteY24" fmla="*/ 726281 h 1312069"/>
              <a:gd name="connsiteX25" fmla="*/ 690562 w 1266825"/>
              <a:gd name="connsiteY25" fmla="*/ 740569 h 1312069"/>
              <a:gd name="connsiteX26" fmla="*/ 716756 w 1266825"/>
              <a:gd name="connsiteY26" fmla="*/ 754856 h 1312069"/>
              <a:gd name="connsiteX27" fmla="*/ 731043 w 1266825"/>
              <a:gd name="connsiteY27" fmla="*/ 781050 h 1312069"/>
              <a:gd name="connsiteX28" fmla="*/ 731043 w 1266825"/>
              <a:gd name="connsiteY28" fmla="*/ 781050 h 1312069"/>
              <a:gd name="connsiteX29" fmla="*/ 742950 w 1266825"/>
              <a:gd name="connsiteY29" fmla="*/ 809625 h 1312069"/>
              <a:gd name="connsiteX30" fmla="*/ 707231 w 1266825"/>
              <a:gd name="connsiteY30" fmla="*/ 854869 h 1312069"/>
              <a:gd name="connsiteX31" fmla="*/ 473868 w 1266825"/>
              <a:gd name="connsiteY31" fmla="*/ 1221581 h 1312069"/>
              <a:gd name="connsiteX32" fmla="*/ 423862 w 1266825"/>
              <a:gd name="connsiteY32" fmla="*/ 1302544 h 1312069"/>
              <a:gd name="connsiteX33" fmla="*/ 411956 w 1266825"/>
              <a:gd name="connsiteY33" fmla="*/ 1309688 h 1312069"/>
              <a:gd name="connsiteX34" fmla="*/ 166687 w 1266825"/>
              <a:gd name="connsiteY34" fmla="*/ 1312069 h 1312069"/>
              <a:gd name="connsiteX35" fmla="*/ 0 w 1266825"/>
              <a:gd name="connsiteY35" fmla="*/ 1307306 h 131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6825" h="1312069">
                <a:moveTo>
                  <a:pt x="1266825" y="28575"/>
                </a:moveTo>
                <a:lnTo>
                  <a:pt x="1209675" y="33338"/>
                </a:lnTo>
                <a:lnTo>
                  <a:pt x="1181100" y="28575"/>
                </a:lnTo>
                <a:lnTo>
                  <a:pt x="1173956" y="21431"/>
                </a:lnTo>
                <a:lnTo>
                  <a:pt x="1171575" y="4763"/>
                </a:lnTo>
                <a:lnTo>
                  <a:pt x="1157287" y="0"/>
                </a:lnTo>
                <a:lnTo>
                  <a:pt x="1138237" y="4763"/>
                </a:lnTo>
                <a:lnTo>
                  <a:pt x="1095375" y="16669"/>
                </a:lnTo>
                <a:lnTo>
                  <a:pt x="1035843" y="28575"/>
                </a:lnTo>
                <a:lnTo>
                  <a:pt x="962025" y="42863"/>
                </a:lnTo>
                <a:lnTo>
                  <a:pt x="928687" y="50006"/>
                </a:lnTo>
                <a:lnTo>
                  <a:pt x="783431" y="90488"/>
                </a:lnTo>
                <a:lnTo>
                  <a:pt x="695325" y="176213"/>
                </a:lnTo>
                <a:lnTo>
                  <a:pt x="681037" y="216694"/>
                </a:lnTo>
                <a:lnTo>
                  <a:pt x="645318" y="342900"/>
                </a:lnTo>
                <a:lnTo>
                  <a:pt x="638175" y="376238"/>
                </a:lnTo>
                <a:lnTo>
                  <a:pt x="635793" y="421481"/>
                </a:lnTo>
                <a:lnTo>
                  <a:pt x="621506" y="447675"/>
                </a:lnTo>
                <a:lnTo>
                  <a:pt x="607218" y="492919"/>
                </a:lnTo>
                <a:lnTo>
                  <a:pt x="595312" y="528638"/>
                </a:lnTo>
                <a:lnTo>
                  <a:pt x="585787" y="559594"/>
                </a:lnTo>
                <a:lnTo>
                  <a:pt x="564356" y="578644"/>
                </a:lnTo>
                <a:lnTo>
                  <a:pt x="561975" y="611981"/>
                </a:lnTo>
                <a:lnTo>
                  <a:pt x="621506" y="659606"/>
                </a:lnTo>
                <a:lnTo>
                  <a:pt x="654843" y="726281"/>
                </a:lnTo>
                <a:lnTo>
                  <a:pt x="690562" y="740569"/>
                </a:lnTo>
                <a:lnTo>
                  <a:pt x="716756" y="754856"/>
                </a:lnTo>
                <a:lnTo>
                  <a:pt x="731043" y="781050"/>
                </a:lnTo>
                <a:lnTo>
                  <a:pt x="731043" y="781050"/>
                </a:lnTo>
                <a:lnTo>
                  <a:pt x="742950" y="809625"/>
                </a:lnTo>
                <a:lnTo>
                  <a:pt x="707231" y="854869"/>
                </a:lnTo>
                <a:lnTo>
                  <a:pt x="473868" y="1221581"/>
                </a:lnTo>
                <a:lnTo>
                  <a:pt x="423862" y="1302544"/>
                </a:lnTo>
                <a:lnTo>
                  <a:pt x="411956" y="1309688"/>
                </a:lnTo>
                <a:lnTo>
                  <a:pt x="166687" y="1312069"/>
                </a:lnTo>
                <a:lnTo>
                  <a:pt x="0" y="1307306"/>
                </a:lnTo>
              </a:path>
            </a:pathLst>
          </a:cu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nvGrpSpPr>
          <p:cNvPr id="119" name="118 Grupo"/>
          <p:cNvGrpSpPr/>
          <p:nvPr/>
        </p:nvGrpSpPr>
        <p:grpSpPr>
          <a:xfrm>
            <a:off x="3419872" y="157688"/>
            <a:ext cx="1863090" cy="6583680"/>
            <a:chOff x="5783580" y="140970"/>
            <a:chExt cx="1863090" cy="6583680"/>
          </a:xfrm>
        </p:grpSpPr>
        <p:sp>
          <p:nvSpPr>
            <p:cNvPr id="120" name="119 Forma libre"/>
            <p:cNvSpPr/>
            <p:nvPr/>
          </p:nvSpPr>
          <p:spPr>
            <a:xfrm>
              <a:off x="5783580" y="3429000"/>
              <a:ext cx="1249680" cy="3295650"/>
            </a:xfrm>
            <a:custGeom>
              <a:avLst/>
              <a:gdLst>
                <a:gd name="connsiteX0" fmla="*/ 0 w 1992630"/>
                <a:gd name="connsiteY0" fmla="*/ 3295650 h 3295650"/>
                <a:gd name="connsiteX1" fmla="*/ 163830 w 1992630"/>
                <a:gd name="connsiteY1" fmla="*/ 3036570 h 3295650"/>
                <a:gd name="connsiteX2" fmla="*/ 266700 w 1992630"/>
                <a:gd name="connsiteY2" fmla="*/ 2872740 h 3295650"/>
                <a:gd name="connsiteX3" fmla="*/ 308610 w 1992630"/>
                <a:gd name="connsiteY3" fmla="*/ 2807970 h 3295650"/>
                <a:gd name="connsiteX4" fmla="*/ 392430 w 1992630"/>
                <a:gd name="connsiteY4" fmla="*/ 2754630 h 3295650"/>
                <a:gd name="connsiteX5" fmla="*/ 445770 w 1992630"/>
                <a:gd name="connsiteY5" fmla="*/ 2720340 h 3295650"/>
                <a:gd name="connsiteX6" fmla="*/ 521970 w 1992630"/>
                <a:gd name="connsiteY6" fmla="*/ 2529840 h 3295650"/>
                <a:gd name="connsiteX7" fmla="*/ 613410 w 1992630"/>
                <a:gd name="connsiteY7" fmla="*/ 2354580 h 3295650"/>
                <a:gd name="connsiteX8" fmla="*/ 659130 w 1992630"/>
                <a:gd name="connsiteY8" fmla="*/ 2259330 h 3295650"/>
                <a:gd name="connsiteX9" fmla="*/ 689610 w 1992630"/>
                <a:gd name="connsiteY9" fmla="*/ 2175510 h 3295650"/>
                <a:gd name="connsiteX10" fmla="*/ 937260 w 1992630"/>
                <a:gd name="connsiteY10" fmla="*/ 1946910 h 3295650"/>
                <a:gd name="connsiteX11" fmla="*/ 982980 w 1992630"/>
                <a:gd name="connsiteY11" fmla="*/ 1866900 h 3295650"/>
                <a:gd name="connsiteX12" fmla="*/ 1131570 w 1992630"/>
                <a:gd name="connsiteY12" fmla="*/ 1592580 h 3295650"/>
                <a:gd name="connsiteX13" fmla="*/ 1146810 w 1992630"/>
                <a:gd name="connsiteY13" fmla="*/ 1508760 h 3295650"/>
                <a:gd name="connsiteX14" fmla="*/ 1200150 w 1992630"/>
                <a:gd name="connsiteY14" fmla="*/ 899160 h 3295650"/>
                <a:gd name="connsiteX15" fmla="*/ 1249680 w 1992630"/>
                <a:gd name="connsiteY15" fmla="*/ 308610 h 3295650"/>
                <a:gd name="connsiteX16" fmla="*/ 1242060 w 1992630"/>
                <a:gd name="connsiteY16" fmla="*/ 209550 h 3295650"/>
                <a:gd name="connsiteX17" fmla="*/ 1188720 w 1992630"/>
                <a:gd name="connsiteY17" fmla="*/ 0 h 3295650"/>
                <a:gd name="connsiteX18" fmla="*/ 1402080 w 1992630"/>
                <a:gd name="connsiteY18" fmla="*/ 571500 h 3295650"/>
                <a:gd name="connsiteX19" fmla="*/ 1992630 w 1992630"/>
                <a:gd name="connsiteY19" fmla="*/ 346710 h 3295650"/>
                <a:gd name="connsiteX0" fmla="*/ 0 w 2003130"/>
                <a:gd name="connsiteY0" fmla="*/ 3295650 h 3295650"/>
                <a:gd name="connsiteX1" fmla="*/ 163830 w 2003130"/>
                <a:gd name="connsiteY1" fmla="*/ 3036570 h 3295650"/>
                <a:gd name="connsiteX2" fmla="*/ 266700 w 2003130"/>
                <a:gd name="connsiteY2" fmla="*/ 2872740 h 3295650"/>
                <a:gd name="connsiteX3" fmla="*/ 308610 w 2003130"/>
                <a:gd name="connsiteY3" fmla="*/ 2807970 h 3295650"/>
                <a:gd name="connsiteX4" fmla="*/ 392430 w 2003130"/>
                <a:gd name="connsiteY4" fmla="*/ 2754630 h 3295650"/>
                <a:gd name="connsiteX5" fmla="*/ 445770 w 2003130"/>
                <a:gd name="connsiteY5" fmla="*/ 2720340 h 3295650"/>
                <a:gd name="connsiteX6" fmla="*/ 521970 w 2003130"/>
                <a:gd name="connsiteY6" fmla="*/ 2529840 h 3295650"/>
                <a:gd name="connsiteX7" fmla="*/ 613410 w 2003130"/>
                <a:gd name="connsiteY7" fmla="*/ 2354580 h 3295650"/>
                <a:gd name="connsiteX8" fmla="*/ 659130 w 2003130"/>
                <a:gd name="connsiteY8" fmla="*/ 2259330 h 3295650"/>
                <a:gd name="connsiteX9" fmla="*/ 689610 w 2003130"/>
                <a:gd name="connsiteY9" fmla="*/ 2175510 h 3295650"/>
                <a:gd name="connsiteX10" fmla="*/ 937260 w 2003130"/>
                <a:gd name="connsiteY10" fmla="*/ 1946910 h 3295650"/>
                <a:gd name="connsiteX11" fmla="*/ 982980 w 2003130"/>
                <a:gd name="connsiteY11" fmla="*/ 1866900 h 3295650"/>
                <a:gd name="connsiteX12" fmla="*/ 1131570 w 2003130"/>
                <a:gd name="connsiteY12" fmla="*/ 1592580 h 3295650"/>
                <a:gd name="connsiteX13" fmla="*/ 1146810 w 2003130"/>
                <a:gd name="connsiteY13" fmla="*/ 1508760 h 3295650"/>
                <a:gd name="connsiteX14" fmla="*/ 1200150 w 2003130"/>
                <a:gd name="connsiteY14" fmla="*/ 899160 h 3295650"/>
                <a:gd name="connsiteX15" fmla="*/ 1249680 w 2003130"/>
                <a:gd name="connsiteY15" fmla="*/ 308610 h 3295650"/>
                <a:gd name="connsiteX16" fmla="*/ 1242060 w 2003130"/>
                <a:gd name="connsiteY16" fmla="*/ 209550 h 3295650"/>
                <a:gd name="connsiteX17" fmla="*/ 1188720 w 2003130"/>
                <a:gd name="connsiteY17" fmla="*/ 0 h 3295650"/>
                <a:gd name="connsiteX18" fmla="*/ 1402080 w 2003130"/>
                <a:gd name="connsiteY18" fmla="*/ 571500 h 3295650"/>
                <a:gd name="connsiteX19" fmla="*/ 2003130 w 2003130"/>
                <a:gd name="connsiteY19" fmla="*/ 357190 h 3295650"/>
                <a:gd name="connsiteX0" fmla="*/ 0 w 1402080"/>
                <a:gd name="connsiteY0" fmla="*/ 3295650 h 3295650"/>
                <a:gd name="connsiteX1" fmla="*/ 163830 w 1402080"/>
                <a:gd name="connsiteY1" fmla="*/ 3036570 h 3295650"/>
                <a:gd name="connsiteX2" fmla="*/ 266700 w 1402080"/>
                <a:gd name="connsiteY2" fmla="*/ 2872740 h 3295650"/>
                <a:gd name="connsiteX3" fmla="*/ 308610 w 1402080"/>
                <a:gd name="connsiteY3" fmla="*/ 2807970 h 3295650"/>
                <a:gd name="connsiteX4" fmla="*/ 392430 w 1402080"/>
                <a:gd name="connsiteY4" fmla="*/ 2754630 h 3295650"/>
                <a:gd name="connsiteX5" fmla="*/ 445770 w 1402080"/>
                <a:gd name="connsiteY5" fmla="*/ 2720340 h 3295650"/>
                <a:gd name="connsiteX6" fmla="*/ 521970 w 1402080"/>
                <a:gd name="connsiteY6" fmla="*/ 2529840 h 3295650"/>
                <a:gd name="connsiteX7" fmla="*/ 613410 w 1402080"/>
                <a:gd name="connsiteY7" fmla="*/ 2354580 h 3295650"/>
                <a:gd name="connsiteX8" fmla="*/ 659130 w 1402080"/>
                <a:gd name="connsiteY8" fmla="*/ 2259330 h 3295650"/>
                <a:gd name="connsiteX9" fmla="*/ 689610 w 1402080"/>
                <a:gd name="connsiteY9" fmla="*/ 2175510 h 3295650"/>
                <a:gd name="connsiteX10" fmla="*/ 937260 w 1402080"/>
                <a:gd name="connsiteY10" fmla="*/ 1946910 h 3295650"/>
                <a:gd name="connsiteX11" fmla="*/ 982980 w 1402080"/>
                <a:gd name="connsiteY11" fmla="*/ 1866900 h 3295650"/>
                <a:gd name="connsiteX12" fmla="*/ 1131570 w 1402080"/>
                <a:gd name="connsiteY12" fmla="*/ 1592580 h 3295650"/>
                <a:gd name="connsiteX13" fmla="*/ 1146810 w 1402080"/>
                <a:gd name="connsiteY13" fmla="*/ 1508760 h 3295650"/>
                <a:gd name="connsiteX14" fmla="*/ 1200150 w 1402080"/>
                <a:gd name="connsiteY14" fmla="*/ 899160 h 3295650"/>
                <a:gd name="connsiteX15" fmla="*/ 1249680 w 1402080"/>
                <a:gd name="connsiteY15" fmla="*/ 308610 h 3295650"/>
                <a:gd name="connsiteX16" fmla="*/ 1242060 w 1402080"/>
                <a:gd name="connsiteY16" fmla="*/ 209550 h 3295650"/>
                <a:gd name="connsiteX17" fmla="*/ 1188720 w 1402080"/>
                <a:gd name="connsiteY17" fmla="*/ 0 h 3295650"/>
                <a:gd name="connsiteX18" fmla="*/ 1402080 w 1402080"/>
                <a:gd name="connsiteY18" fmla="*/ 571500 h 3295650"/>
                <a:gd name="connsiteX0" fmla="*/ 0 w 1249680"/>
                <a:gd name="connsiteY0" fmla="*/ 3295650 h 3295650"/>
                <a:gd name="connsiteX1" fmla="*/ 163830 w 1249680"/>
                <a:gd name="connsiteY1" fmla="*/ 3036570 h 3295650"/>
                <a:gd name="connsiteX2" fmla="*/ 266700 w 1249680"/>
                <a:gd name="connsiteY2" fmla="*/ 2872740 h 3295650"/>
                <a:gd name="connsiteX3" fmla="*/ 308610 w 1249680"/>
                <a:gd name="connsiteY3" fmla="*/ 2807970 h 3295650"/>
                <a:gd name="connsiteX4" fmla="*/ 392430 w 1249680"/>
                <a:gd name="connsiteY4" fmla="*/ 2754630 h 3295650"/>
                <a:gd name="connsiteX5" fmla="*/ 445770 w 1249680"/>
                <a:gd name="connsiteY5" fmla="*/ 2720340 h 3295650"/>
                <a:gd name="connsiteX6" fmla="*/ 521970 w 1249680"/>
                <a:gd name="connsiteY6" fmla="*/ 2529840 h 3295650"/>
                <a:gd name="connsiteX7" fmla="*/ 613410 w 1249680"/>
                <a:gd name="connsiteY7" fmla="*/ 2354580 h 3295650"/>
                <a:gd name="connsiteX8" fmla="*/ 659130 w 1249680"/>
                <a:gd name="connsiteY8" fmla="*/ 2259330 h 3295650"/>
                <a:gd name="connsiteX9" fmla="*/ 689610 w 1249680"/>
                <a:gd name="connsiteY9" fmla="*/ 2175510 h 3295650"/>
                <a:gd name="connsiteX10" fmla="*/ 937260 w 1249680"/>
                <a:gd name="connsiteY10" fmla="*/ 1946910 h 3295650"/>
                <a:gd name="connsiteX11" fmla="*/ 982980 w 1249680"/>
                <a:gd name="connsiteY11" fmla="*/ 1866900 h 3295650"/>
                <a:gd name="connsiteX12" fmla="*/ 1131570 w 1249680"/>
                <a:gd name="connsiteY12" fmla="*/ 1592580 h 3295650"/>
                <a:gd name="connsiteX13" fmla="*/ 1146810 w 1249680"/>
                <a:gd name="connsiteY13" fmla="*/ 1508760 h 3295650"/>
                <a:gd name="connsiteX14" fmla="*/ 1200150 w 1249680"/>
                <a:gd name="connsiteY14" fmla="*/ 899160 h 3295650"/>
                <a:gd name="connsiteX15" fmla="*/ 1249680 w 1249680"/>
                <a:gd name="connsiteY15" fmla="*/ 308610 h 3295650"/>
                <a:gd name="connsiteX16" fmla="*/ 1242060 w 1249680"/>
                <a:gd name="connsiteY16" fmla="*/ 209550 h 3295650"/>
                <a:gd name="connsiteX17" fmla="*/ 1188720 w 1249680"/>
                <a:gd name="connsiteY17" fmla="*/ 0 h 329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680" h="3295650">
                  <a:moveTo>
                    <a:pt x="0" y="3295650"/>
                  </a:moveTo>
                  <a:lnTo>
                    <a:pt x="163830" y="3036570"/>
                  </a:lnTo>
                  <a:lnTo>
                    <a:pt x="266700" y="2872740"/>
                  </a:lnTo>
                  <a:lnTo>
                    <a:pt x="308610" y="2807970"/>
                  </a:lnTo>
                  <a:lnTo>
                    <a:pt x="392430" y="2754630"/>
                  </a:lnTo>
                  <a:lnTo>
                    <a:pt x="445770" y="2720340"/>
                  </a:lnTo>
                  <a:lnTo>
                    <a:pt x="521970" y="2529840"/>
                  </a:lnTo>
                  <a:lnTo>
                    <a:pt x="613410" y="2354580"/>
                  </a:lnTo>
                  <a:lnTo>
                    <a:pt x="659130" y="2259330"/>
                  </a:lnTo>
                  <a:lnTo>
                    <a:pt x="689610" y="2175510"/>
                  </a:lnTo>
                  <a:lnTo>
                    <a:pt x="937260" y="1946910"/>
                  </a:lnTo>
                  <a:lnTo>
                    <a:pt x="982980" y="1866900"/>
                  </a:lnTo>
                  <a:lnTo>
                    <a:pt x="1131570" y="1592580"/>
                  </a:lnTo>
                  <a:lnTo>
                    <a:pt x="1146810" y="1508760"/>
                  </a:lnTo>
                  <a:lnTo>
                    <a:pt x="1200150" y="899160"/>
                  </a:lnTo>
                  <a:lnTo>
                    <a:pt x="1249680" y="308610"/>
                  </a:lnTo>
                  <a:lnTo>
                    <a:pt x="1242060" y="209550"/>
                  </a:lnTo>
                  <a:lnTo>
                    <a:pt x="1188720" y="0"/>
                  </a:lnTo>
                </a:path>
              </a:pathLst>
            </a:custGeom>
            <a:ln w="60325" cmpd="dbl">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21" name="120 Forma libre"/>
            <p:cNvSpPr/>
            <p:nvPr/>
          </p:nvSpPr>
          <p:spPr>
            <a:xfrm>
              <a:off x="6564630" y="140970"/>
              <a:ext cx="1082040" cy="3284220"/>
            </a:xfrm>
            <a:custGeom>
              <a:avLst/>
              <a:gdLst>
                <a:gd name="connsiteX0" fmla="*/ 411480 w 1082040"/>
                <a:gd name="connsiteY0" fmla="*/ 3284220 h 3284220"/>
                <a:gd name="connsiteX1" fmla="*/ 392430 w 1082040"/>
                <a:gd name="connsiteY1" fmla="*/ 3234690 h 3284220"/>
                <a:gd name="connsiteX2" fmla="*/ 396240 w 1082040"/>
                <a:gd name="connsiteY2" fmla="*/ 3143250 h 3284220"/>
                <a:gd name="connsiteX3" fmla="*/ 392430 w 1082040"/>
                <a:gd name="connsiteY3" fmla="*/ 3048000 h 3284220"/>
                <a:gd name="connsiteX4" fmla="*/ 381000 w 1082040"/>
                <a:gd name="connsiteY4" fmla="*/ 2990850 h 3284220"/>
                <a:gd name="connsiteX5" fmla="*/ 327660 w 1082040"/>
                <a:gd name="connsiteY5" fmla="*/ 2952750 h 3284220"/>
                <a:gd name="connsiteX6" fmla="*/ 304800 w 1082040"/>
                <a:gd name="connsiteY6" fmla="*/ 2922270 h 3284220"/>
                <a:gd name="connsiteX7" fmla="*/ 297180 w 1082040"/>
                <a:gd name="connsiteY7" fmla="*/ 2880360 h 3284220"/>
                <a:gd name="connsiteX8" fmla="*/ 293370 w 1082040"/>
                <a:gd name="connsiteY8" fmla="*/ 2830830 h 3284220"/>
                <a:gd name="connsiteX9" fmla="*/ 281940 w 1082040"/>
                <a:gd name="connsiteY9" fmla="*/ 2800350 h 3284220"/>
                <a:gd name="connsiteX10" fmla="*/ 243840 w 1082040"/>
                <a:gd name="connsiteY10" fmla="*/ 2735580 h 3284220"/>
                <a:gd name="connsiteX11" fmla="*/ 224790 w 1082040"/>
                <a:gd name="connsiteY11" fmla="*/ 2667000 h 3284220"/>
                <a:gd name="connsiteX12" fmla="*/ 217170 w 1082040"/>
                <a:gd name="connsiteY12" fmla="*/ 2621280 h 3284220"/>
                <a:gd name="connsiteX13" fmla="*/ 209550 w 1082040"/>
                <a:gd name="connsiteY13" fmla="*/ 2571750 h 3284220"/>
                <a:gd name="connsiteX14" fmla="*/ 217170 w 1082040"/>
                <a:gd name="connsiteY14" fmla="*/ 2510790 h 3284220"/>
                <a:gd name="connsiteX15" fmla="*/ 247650 w 1082040"/>
                <a:gd name="connsiteY15" fmla="*/ 2472690 h 3284220"/>
                <a:gd name="connsiteX16" fmla="*/ 266700 w 1082040"/>
                <a:gd name="connsiteY16" fmla="*/ 2426970 h 3284220"/>
                <a:gd name="connsiteX17" fmla="*/ 274320 w 1082040"/>
                <a:gd name="connsiteY17" fmla="*/ 2377440 h 3284220"/>
                <a:gd name="connsiteX18" fmla="*/ 274320 w 1082040"/>
                <a:gd name="connsiteY18" fmla="*/ 2316480 h 3284220"/>
                <a:gd name="connsiteX19" fmla="*/ 342900 w 1082040"/>
                <a:gd name="connsiteY19" fmla="*/ 2244090 h 3284220"/>
                <a:gd name="connsiteX20" fmla="*/ 373380 w 1082040"/>
                <a:gd name="connsiteY20" fmla="*/ 2228850 h 3284220"/>
                <a:gd name="connsiteX21" fmla="*/ 445770 w 1082040"/>
                <a:gd name="connsiteY21" fmla="*/ 2205990 h 3284220"/>
                <a:gd name="connsiteX22" fmla="*/ 499110 w 1082040"/>
                <a:gd name="connsiteY22" fmla="*/ 2171700 h 3284220"/>
                <a:gd name="connsiteX23" fmla="*/ 544830 w 1082040"/>
                <a:gd name="connsiteY23" fmla="*/ 2110740 h 3284220"/>
                <a:gd name="connsiteX24" fmla="*/ 662940 w 1082040"/>
                <a:gd name="connsiteY24" fmla="*/ 2011680 h 3284220"/>
                <a:gd name="connsiteX25" fmla="*/ 674370 w 1082040"/>
                <a:gd name="connsiteY25" fmla="*/ 1988820 h 3284220"/>
                <a:gd name="connsiteX26" fmla="*/ 681990 w 1082040"/>
                <a:gd name="connsiteY26" fmla="*/ 1950720 h 3284220"/>
                <a:gd name="connsiteX27" fmla="*/ 723900 w 1082040"/>
                <a:gd name="connsiteY27" fmla="*/ 1874520 h 3284220"/>
                <a:gd name="connsiteX28" fmla="*/ 773430 w 1082040"/>
                <a:gd name="connsiteY28" fmla="*/ 1760220 h 3284220"/>
                <a:gd name="connsiteX29" fmla="*/ 765810 w 1082040"/>
                <a:gd name="connsiteY29" fmla="*/ 1725930 h 3284220"/>
                <a:gd name="connsiteX30" fmla="*/ 762000 w 1082040"/>
                <a:gd name="connsiteY30" fmla="*/ 1691640 h 3284220"/>
                <a:gd name="connsiteX31" fmla="*/ 796290 w 1082040"/>
                <a:gd name="connsiteY31" fmla="*/ 1596390 h 3284220"/>
                <a:gd name="connsiteX32" fmla="*/ 815340 w 1082040"/>
                <a:gd name="connsiteY32" fmla="*/ 1539240 h 3284220"/>
                <a:gd name="connsiteX33" fmla="*/ 842010 w 1082040"/>
                <a:gd name="connsiteY33" fmla="*/ 1512570 h 3284220"/>
                <a:gd name="connsiteX34" fmla="*/ 952500 w 1082040"/>
                <a:gd name="connsiteY34" fmla="*/ 1447800 h 3284220"/>
                <a:gd name="connsiteX35" fmla="*/ 1032510 w 1082040"/>
                <a:gd name="connsiteY35" fmla="*/ 1402080 h 3284220"/>
                <a:gd name="connsiteX36" fmla="*/ 1036320 w 1082040"/>
                <a:gd name="connsiteY36" fmla="*/ 1344930 h 3284220"/>
                <a:gd name="connsiteX37" fmla="*/ 1036320 w 1082040"/>
                <a:gd name="connsiteY37" fmla="*/ 1287780 h 3284220"/>
                <a:gd name="connsiteX38" fmla="*/ 1066800 w 1082040"/>
                <a:gd name="connsiteY38" fmla="*/ 1261110 h 3284220"/>
                <a:gd name="connsiteX39" fmla="*/ 1082040 w 1082040"/>
                <a:gd name="connsiteY39" fmla="*/ 1219200 h 3284220"/>
                <a:gd name="connsiteX40" fmla="*/ 1066800 w 1082040"/>
                <a:gd name="connsiteY40" fmla="*/ 1181100 h 3284220"/>
                <a:gd name="connsiteX41" fmla="*/ 1024890 w 1082040"/>
                <a:gd name="connsiteY41" fmla="*/ 1120140 h 3284220"/>
                <a:gd name="connsiteX42" fmla="*/ 982980 w 1082040"/>
                <a:gd name="connsiteY42" fmla="*/ 1078230 h 3284220"/>
                <a:gd name="connsiteX43" fmla="*/ 906780 w 1082040"/>
                <a:gd name="connsiteY43" fmla="*/ 1066800 h 3284220"/>
                <a:gd name="connsiteX44" fmla="*/ 857250 w 1082040"/>
                <a:gd name="connsiteY44" fmla="*/ 1055370 h 3284220"/>
                <a:gd name="connsiteX45" fmla="*/ 762000 w 1082040"/>
                <a:gd name="connsiteY45" fmla="*/ 1005840 h 3284220"/>
                <a:gd name="connsiteX46" fmla="*/ 723900 w 1082040"/>
                <a:gd name="connsiteY46" fmla="*/ 986790 h 3284220"/>
                <a:gd name="connsiteX47" fmla="*/ 685800 w 1082040"/>
                <a:gd name="connsiteY47" fmla="*/ 967740 h 3284220"/>
                <a:gd name="connsiteX48" fmla="*/ 525780 w 1082040"/>
                <a:gd name="connsiteY48" fmla="*/ 937260 h 3284220"/>
                <a:gd name="connsiteX49" fmla="*/ 472440 w 1082040"/>
                <a:gd name="connsiteY49" fmla="*/ 933450 h 3284220"/>
                <a:gd name="connsiteX50" fmla="*/ 441960 w 1082040"/>
                <a:gd name="connsiteY50" fmla="*/ 933450 h 3284220"/>
                <a:gd name="connsiteX51" fmla="*/ 419100 w 1082040"/>
                <a:gd name="connsiteY51" fmla="*/ 963930 h 3284220"/>
                <a:gd name="connsiteX52" fmla="*/ 392430 w 1082040"/>
                <a:gd name="connsiteY52" fmla="*/ 990600 h 3284220"/>
                <a:gd name="connsiteX53" fmla="*/ 354330 w 1082040"/>
                <a:gd name="connsiteY53" fmla="*/ 994410 h 3284220"/>
                <a:gd name="connsiteX54" fmla="*/ 278130 w 1082040"/>
                <a:gd name="connsiteY54" fmla="*/ 952500 h 3284220"/>
                <a:gd name="connsiteX55" fmla="*/ 171450 w 1082040"/>
                <a:gd name="connsiteY55" fmla="*/ 887730 h 3284220"/>
                <a:gd name="connsiteX56" fmla="*/ 129540 w 1082040"/>
                <a:gd name="connsiteY56" fmla="*/ 868680 h 3284220"/>
                <a:gd name="connsiteX57" fmla="*/ 87630 w 1082040"/>
                <a:gd name="connsiteY57" fmla="*/ 800100 h 3284220"/>
                <a:gd name="connsiteX58" fmla="*/ 87630 w 1082040"/>
                <a:gd name="connsiteY58" fmla="*/ 800100 h 3284220"/>
                <a:gd name="connsiteX59" fmla="*/ 64770 w 1082040"/>
                <a:gd name="connsiteY59" fmla="*/ 746760 h 3284220"/>
                <a:gd name="connsiteX60" fmla="*/ 3810 w 1082040"/>
                <a:gd name="connsiteY60" fmla="*/ 712470 h 3284220"/>
                <a:gd name="connsiteX61" fmla="*/ 3810 w 1082040"/>
                <a:gd name="connsiteY61" fmla="*/ 712470 h 3284220"/>
                <a:gd name="connsiteX62" fmla="*/ 0 w 1082040"/>
                <a:gd name="connsiteY62" fmla="*/ 670560 h 3284220"/>
                <a:gd name="connsiteX63" fmla="*/ 22860 w 1082040"/>
                <a:gd name="connsiteY63" fmla="*/ 636270 h 3284220"/>
                <a:gd name="connsiteX64" fmla="*/ 83820 w 1082040"/>
                <a:gd name="connsiteY64" fmla="*/ 636270 h 3284220"/>
                <a:gd name="connsiteX65" fmla="*/ 152400 w 1082040"/>
                <a:gd name="connsiteY65" fmla="*/ 621030 h 3284220"/>
                <a:gd name="connsiteX66" fmla="*/ 186690 w 1082040"/>
                <a:gd name="connsiteY66" fmla="*/ 575310 h 3284220"/>
                <a:gd name="connsiteX67" fmla="*/ 182880 w 1082040"/>
                <a:gd name="connsiteY67" fmla="*/ 521970 h 3284220"/>
                <a:gd name="connsiteX68" fmla="*/ 205740 w 1082040"/>
                <a:gd name="connsiteY68" fmla="*/ 480060 h 3284220"/>
                <a:gd name="connsiteX69" fmla="*/ 281940 w 1082040"/>
                <a:gd name="connsiteY69" fmla="*/ 453390 h 3284220"/>
                <a:gd name="connsiteX70" fmla="*/ 457200 w 1082040"/>
                <a:gd name="connsiteY70" fmla="*/ 453390 h 3284220"/>
                <a:gd name="connsiteX71" fmla="*/ 521970 w 1082040"/>
                <a:gd name="connsiteY71" fmla="*/ 438150 h 3284220"/>
                <a:gd name="connsiteX72" fmla="*/ 563880 w 1082040"/>
                <a:gd name="connsiteY72" fmla="*/ 411480 h 3284220"/>
                <a:gd name="connsiteX73" fmla="*/ 685800 w 1082040"/>
                <a:gd name="connsiteY73" fmla="*/ 312420 h 3284220"/>
                <a:gd name="connsiteX74" fmla="*/ 765810 w 1082040"/>
                <a:gd name="connsiteY74" fmla="*/ 262890 h 3284220"/>
                <a:gd name="connsiteX75" fmla="*/ 819150 w 1082040"/>
                <a:gd name="connsiteY75" fmla="*/ 213360 h 3284220"/>
                <a:gd name="connsiteX76" fmla="*/ 864870 w 1082040"/>
                <a:gd name="connsiteY76" fmla="*/ 156210 h 3284220"/>
                <a:gd name="connsiteX77" fmla="*/ 933450 w 1082040"/>
                <a:gd name="connsiteY77" fmla="*/ 129540 h 3284220"/>
                <a:gd name="connsiteX78" fmla="*/ 971550 w 1082040"/>
                <a:gd name="connsiteY78" fmla="*/ 102870 h 3284220"/>
                <a:gd name="connsiteX79" fmla="*/ 998220 w 1082040"/>
                <a:gd name="connsiteY79" fmla="*/ 68580 h 3284220"/>
                <a:gd name="connsiteX80" fmla="*/ 1017270 w 1082040"/>
                <a:gd name="connsiteY80" fmla="*/ 38100 h 3284220"/>
                <a:gd name="connsiteX81" fmla="*/ 1078230 w 1082040"/>
                <a:gd name="connsiteY81" fmla="*/ 7620 h 3284220"/>
                <a:gd name="connsiteX82" fmla="*/ 1082040 w 1082040"/>
                <a:gd name="connsiteY82" fmla="*/ 0 h 328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82040" h="3284220">
                  <a:moveTo>
                    <a:pt x="411480" y="3284220"/>
                  </a:moveTo>
                  <a:lnTo>
                    <a:pt x="392430" y="3234690"/>
                  </a:lnTo>
                  <a:lnTo>
                    <a:pt x="396240" y="3143250"/>
                  </a:lnTo>
                  <a:lnTo>
                    <a:pt x="392430" y="3048000"/>
                  </a:lnTo>
                  <a:lnTo>
                    <a:pt x="381000" y="2990850"/>
                  </a:lnTo>
                  <a:lnTo>
                    <a:pt x="327660" y="2952750"/>
                  </a:lnTo>
                  <a:lnTo>
                    <a:pt x="304800" y="2922270"/>
                  </a:lnTo>
                  <a:lnTo>
                    <a:pt x="297180" y="2880360"/>
                  </a:lnTo>
                  <a:lnTo>
                    <a:pt x="293370" y="2830830"/>
                  </a:lnTo>
                  <a:lnTo>
                    <a:pt x="281940" y="2800350"/>
                  </a:lnTo>
                  <a:lnTo>
                    <a:pt x="243840" y="2735580"/>
                  </a:lnTo>
                  <a:lnTo>
                    <a:pt x="224790" y="2667000"/>
                  </a:lnTo>
                  <a:lnTo>
                    <a:pt x="217170" y="2621280"/>
                  </a:lnTo>
                  <a:lnTo>
                    <a:pt x="209550" y="2571750"/>
                  </a:lnTo>
                  <a:lnTo>
                    <a:pt x="217170" y="2510790"/>
                  </a:lnTo>
                  <a:lnTo>
                    <a:pt x="247650" y="2472690"/>
                  </a:lnTo>
                  <a:lnTo>
                    <a:pt x="266700" y="2426970"/>
                  </a:lnTo>
                  <a:lnTo>
                    <a:pt x="274320" y="2377440"/>
                  </a:lnTo>
                  <a:lnTo>
                    <a:pt x="274320" y="2316480"/>
                  </a:lnTo>
                  <a:lnTo>
                    <a:pt x="342900" y="2244090"/>
                  </a:lnTo>
                  <a:lnTo>
                    <a:pt x="373380" y="2228850"/>
                  </a:lnTo>
                  <a:lnTo>
                    <a:pt x="445770" y="2205990"/>
                  </a:lnTo>
                  <a:lnTo>
                    <a:pt x="499110" y="2171700"/>
                  </a:lnTo>
                  <a:lnTo>
                    <a:pt x="544830" y="2110740"/>
                  </a:lnTo>
                  <a:lnTo>
                    <a:pt x="662940" y="2011680"/>
                  </a:lnTo>
                  <a:lnTo>
                    <a:pt x="674370" y="1988820"/>
                  </a:lnTo>
                  <a:lnTo>
                    <a:pt x="681990" y="1950720"/>
                  </a:lnTo>
                  <a:lnTo>
                    <a:pt x="723900" y="1874520"/>
                  </a:lnTo>
                  <a:lnTo>
                    <a:pt x="773430" y="1760220"/>
                  </a:lnTo>
                  <a:lnTo>
                    <a:pt x="765810" y="1725930"/>
                  </a:lnTo>
                  <a:lnTo>
                    <a:pt x="762000" y="1691640"/>
                  </a:lnTo>
                  <a:lnTo>
                    <a:pt x="796290" y="1596390"/>
                  </a:lnTo>
                  <a:lnTo>
                    <a:pt x="815340" y="1539240"/>
                  </a:lnTo>
                  <a:lnTo>
                    <a:pt x="842010" y="1512570"/>
                  </a:lnTo>
                  <a:lnTo>
                    <a:pt x="952500" y="1447800"/>
                  </a:lnTo>
                  <a:lnTo>
                    <a:pt x="1032510" y="1402080"/>
                  </a:lnTo>
                  <a:lnTo>
                    <a:pt x="1036320" y="1344930"/>
                  </a:lnTo>
                  <a:lnTo>
                    <a:pt x="1036320" y="1287780"/>
                  </a:lnTo>
                  <a:lnTo>
                    <a:pt x="1066800" y="1261110"/>
                  </a:lnTo>
                  <a:lnTo>
                    <a:pt x="1082040" y="1219200"/>
                  </a:lnTo>
                  <a:lnTo>
                    <a:pt x="1066800" y="1181100"/>
                  </a:lnTo>
                  <a:lnTo>
                    <a:pt x="1024890" y="1120140"/>
                  </a:lnTo>
                  <a:lnTo>
                    <a:pt x="982980" y="1078230"/>
                  </a:lnTo>
                  <a:lnTo>
                    <a:pt x="906780" y="1066800"/>
                  </a:lnTo>
                  <a:lnTo>
                    <a:pt x="857250" y="1055370"/>
                  </a:lnTo>
                  <a:lnTo>
                    <a:pt x="762000" y="1005840"/>
                  </a:lnTo>
                  <a:lnTo>
                    <a:pt x="723900" y="986790"/>
                  </a:lnTo>
                  <a:lnTo>
                    <a:pt x="685800" y="967740"/>
                  </a:lnTo>
                  <a:lnTo>
                    <a:pt x="525780" y="937260"/>
                  </a:lnTo>
                  <a:lnTo>
                    <a:pt x="472440" y="933450"/>
                  </a:lnTo>
                  <a:lnTo>
                    <a:pt x="441960" y="933450"/>
                  </a:lnTo>
                  <a:lnTo>
                    <a:pt x="419100" y="963930"/>
                  </a:lnTo>
                  <a:lnTo>
                    <a:pt x="392430" y="990600"/>
                  </a:lnTo>
                  <a:lnTo>
                    <a:pt x="354330" y="994410"/>
                  </a:lnTo>
                  <a:lnTo>
                    <a:pt x="278130" y="952500"/>
                  </a:lnTo>
                  <a:lnTo>
                    <a:pt x="171450" y="887730"/>
                  </a:lnTo>
                  <a:lnTo>
                    <a:pt x="129540" y="868680"/>
                  </a:lnTo>
                  <a:lnTo>
                    <a:pt x="87630" y="800100"/>
                  </a:lnTo>
                  <a:lnTo>
                    <a:pt x="87630" y="800100"/>
                  </a:lnTo>
                  <a:lnTo>
                    <a:pt x="64770" y="746760"/>
                  </a:lnTo>
                  <a:lnTo>
                    <a:pt x="3810" y="712470"/>
                  </a:lnTo>
                  <a:lnTo>
                    <a:pt x="3810" y="712470"/>
                  </a:lnTo>
                  <a:lnTo>
                    <a:pt x="0" y="670560"/>
                  </a:lnTo>
                  <a:lnTo>
                    <a:pt x="22860" y="636270"/>
                  </a:lnTo>
                  <a:lnTo>
                    <a:pt x="83820" y="636270"/>
                  </a:lnTo>
                  <a:lnTo>
                    <a:pt x="152400" y="621030"/>
                  </a:lnTo>
                  <a:lnTo>
                    <a:pt x="186690" y="575310"/>
                  </a:lnTo>
                  <a:lnTo>
                    <a:pt x="182880" y="521970"/>
                  </a:lnTo>
                  <a:lnTo>
                    <a:pt x="205740" y="480060"/>
                  </a:lnTo>
                  <a:lnTo>
                    <a:pt x="281940" y="453390"/>
                  </a:lnTo>
                  <a:lnTo>
                    <a:pt x="457200" y="453390"/>
                  </a:lnTo>
                  <a:lnTo>
                    <a:pt x="521970" y="438150"/>
                  </a:lnTo>
                  <a:lnTo>
                    <a:pt x="563880" y="411480"/>
                  </a:lnTo>
                  <a:lnTo>
                    <a:pt x="685800" y="312420"/>
                  </a:lnTo>
                  <a:lnTo>
                    <a:pt x="765810" y="262890"/>
                  </a:lnTo>
                  <a:lnTo>
                    <a:pt x="819150" y="213360"/>
                  </a:lnTo>
                  <a:lnTo>
                    <a:pt x="864870" y="156210"/>
                  </a:lnTo>
                  <a:lnTo>
                    <a:pt x="933450" y="129540"/>
                  </a:lnTo>
                  <a:lnTo>
                    <a:pt x="971550" y="102870"/>
                  </a:lnTo>
                  <a:lnTo>
                    <a:pt x="998220" y="68580"/>
                  </a:lnTo>
                  <a:lnTo>
                    <a:pt x="1017270" y="38100"/>
                  </a:lnTo>
                  <a:lnTo>
                    <a:pt x="1078230" y="7620"/>
                  </a:lnTo>
                  <a:lnTo>
                    <a:pt x="1082040" y="0"/>
                  </a:lnTo>
                </a:path>
              </a:pathLst>
            </a:custGeom>
            <a:ln w="60325" cmpd="dbl">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grpSp>
        <p:nvGrpSpPr>
          <p:cNvPr id="122" name="121 Grupo"/>
          <p:cNvGrpSpPr/>
          <p:nvPr/>
        </p:nvGrpSpPr>
        <p:grpSpPr>
          <a:xfrm>
            <a:off x="4260898" y="676456"/>
            <a:ext cx="1488875" cy="6052004"/>
            <a:chOff x="4260898" y="676456"/>
            <a:chExt cx="1488875" cy="6052004"/>
          </a:xfrm>
        </p:grpSpPr>
        <p:sp>
          <p:nvSpPr>
            <p:cNvPr id="123" name="122 Forma libre"/>
            <p:cNvSpPr/>
            <p:nvPr/>
          </p:nvSpPr>
          <p:spPr>
            <a:xfrm>
              <a:off x="4260898" y="676456"/>
              <a:ext cx="1488875" cy="2566439"/>
            </a:xfrm>
            <a:custGeom>
              <a:avLst/>
              <a:gdLst>
                <a:gd name="connsiteX0" fmla="*/ 1206736 w 1488875"/>
                <a:gd name="connsiteY0" fmla="*/ 0 h 3100122"/>
                <a:gd name="connsiteX1" fmla="*/ 1206736 w 1488875"/>
                <a:gd name="connsiteY1" fmla="*/ 0 h 3100122"/>
                <a:gd name="connsiteX2" fmla="*/ 1121755 w 1488875"/>
                <a:gd name="connsiteY2" fmla="*/ 64586 h 3100122"/>
                <a:gd name="connsiteX3" fmla="*/ 1053770 w 1488875"/>
                <a:gd name="connsiteY3" fmla="*/ 74783 h 3100122"/>
                <a:gd name="connsiteX4" fmla="*/ 995983 w 1488875"/>
                <a:gd name="connsiteY4" fmla="*/ 115574 h 3100122"/>
                <a:gd name="connsiteX5" fmla="*/ 999382 w 1488875"/>
                <a:gd name="connsiteY5" fmla="*/ 163164 h 3100122"/>
                <a:gd name="connsiteX6" fmla="*/ 961990 w 1488875"/>
                <a:gd name="connsiteY6" fmla="*/ 231149 h 3100122"/>
                <a:gd name="connsiteX7" fmla="*/ 914400 w 1488875"/>
                <a:gd name="connsiteY7" fmla="*/ 244746 h 3100122"/>
                <a:gd name="connsiteX8" fmla="*/ 856613 w 1488875"/>
                <a:gd name="connsiteY8" fmla="*/ 254944 h 3100122"/>
                <a:gd name="connsiteX9" fmla="*/ 812423 w 1488875"/>
                <a:gd name="connsiteY9" fmla="*/ 322929 h 3100122"/>
                <a:gd name="connsiteX10" fmla="*/ 788628 w 1488875"/>
                <a:gd name="connsiteY10" fmla="*/ 343325 h 3100122"/>
                <a:gd name="connsiteX11" fmla="*/ 741038 w 1488875"/>
                <a:gd name="connsiteY11" fmla="*/ 353522 h 3100122"/>
                <a:gd name="connsiteX12" fmla="*/ 693449 w 1488875"/>
                <a:gd name="connsiteY12" fmla="*/ 421508 h 3100122"/>
                <a:gd name="connsiteX13" fmla="*/ 628863 w 1488875"/>
                <a:gd name="connsiteY13" fmla="*/ 448702 h 3100122"/>
                <a:gd name="connsiteX14" fmla="*/ 581273 w 1488875"/>
                <a:gd name="connsiteY14" fmla="*/ 448702 h 3100122"/>
                <a:gd name="connsiteX15" fmla="*/ 530284 w 1488875"/>
                <a:gd name="connsiteY15" fmla="*/ 462299 h 3100122"/>
                <a:gd name="connsiteX16" fmla="*/ 475896 w 1488875"/>
                <a:gd name="connsiteY16" fmla="*/ 503090 h 3100122"/>
                <a:gd name="connsiteX17" fmla="*/ 445303 w 1488875"/>
                <a:gd name="connsiteY17" fmla="*/ 526885 h 3100122"/>
                <a:gd name="connsiteX18" fmla="*/ 411310 w 1488875"/>
                <a:gd name="connsiteY18" fmla="*/ 526885 h 3100122"/>
                <a:gd name="connsiteX19" fmla="*/ 390915 w 1488875"/>
                <a:gd name="connsiteY19" fmla="*/ 506489 h 3100122"/>
                <a:gd name="connsiteX20" fmla="*/ 360322 w 1488875"/>
                <a:gd name="connsiteY20" fmla="*/ 503090 h 3100122"/>
                <a:gd name="connsiteX21" fmla="*/ 309333 w 1488875"/>
                <a:gd name="connsiteY21" fmla="*/ 537082 h 3100122"/>
                <a:gd name="connsiteX22" fmla="*/ 265142 w 1488875"/>
                <a:gd name="connsiteY22" fmla="*/ 533683 h 3100122"/>
                <a:gd name="connsiteX23" fmla="*/ 241348 w 1488875"/>
                <a:gd name="connsiteY23" fmla="*/ 523485 h 3100122"/>
                <a:gd name="connsiteX24" fmla="*/ 217553 w 1488875"/>
                <a:gd name="connsiteY24" fmla="*/ 547280 h 3100122"/>
                <a:gd name="connsiteX25" fmla="*/ 166564 w 1488875"/>
                <a:gd name="connsiteY25" fmla="*/ 632261 h 3100122"/>
                <a:gd name="connsiteX26" fmla="*/ 122374 w 1488875"/>
                <a:gd name="connsiteY26" fmla="*/ 666254 h 3100122"/>
                <a:gd name="connsiteX27" fmla="*/ 78183 w 1488875"/>
                <a:gd name="connsiteY27" fmla="*/ 676452 h 3100122"/>
                <a:gd name="connsiteX28" fmla="*/ 33993 w 1488875"/>
                <a:gd name="connsiteY28" fmla="*/ 683250 h 3100122"/>
                <a:gd name="connsiteX29" fmla="*/ 6799 w 1488875"/>
                <a:gd name="connsiteY29" fmla="*/ 700247 h 3100122"/>
                <a:gd name="connsiteX30" fmla="*/ 0 w 1488875"/>
                <a:gd name="connsiteY30" fmla="*/ 734239 h 3100122"/>
                <a:gd name="connsiteX31" fmla="*/ 50989 w 1488875"/>
                <a:gd name="connsiteY31" fmla="*/ 778430 h 3100122"/>
                <a:gd name="connsiteX32" fmla="*/ 159765 w 1488875"/>
                <a:gd name="connsiteY32" fmla="*/ 839616 h 3100122"/>
                <a:gd name="connsiteX33" fmla="*/ 217553 w 1488875"/>
                <a:gd name="connsiteY33" fmla="*/ 849814 h 3100122"/>
                <a:gd name="connsiteX34" fmla="*/ 285538 w 1488875"/>
                <a:gd name="connsiteY34" fmla="*/ 846415 h 3100122"/>
                <a:gd name="connsiteX35" fmla="*/ 356922 w 1488875"/>
                <a:gd name="connsiteY35" fmla="*/ 856612 h 3100122"/>
                <a:gd name="connsiteX36" fmla="*/ 397713 w 1488875"/>
                <a:gd name="connsiteY36" fmla="*/ 863411 h 3100122"/>
                <a:gd name="connsiteX37" fmla="*/ 448702 w 1488875"/>
                <a:gd name="connsiteY37" fmla="*/ 836217 h 3100122"/>
                <a:gd name="connsiteX38" fmla="*/ 492893 w 1488875"/>
                <a:gd name="connsiteY38" fmla="*/ 829418 h 3100122"/>
                <a:gd name="connsiteX39" fmla="*/ 506490 w 1488875"/>
                <a:gd name="connsiteY39" fmla="*/ 853213 h 3100122"/>
                <a:gd name="connsiteX40" fmla="*/ 499691 w 1488875"/>
                <a:gd name="connsiteY40" fmla="*/ 887206 h 3100122"/>
                <a:gd name="connsiteX41" fmla="*/ 462299 w 1488875"/>
                <a:gd name="connsiteY41" fmla="*/ 904202 h 3100122"/>
                <a:gd name="connsiteX42" fmla="*/ 438505 w 1488875"/>
                <a:gd name="connsiteY42" fmla="*/ 951792 h 3100122"/>
                <a:gd name="connsiteX43" fmla="*/ 411310 w 1488875"/>
                <a:gd name="connsiteY43" fmla="*/ 968788 h 3100122"/>
                <a:gd name="connsiteX44" fmla="*/ 394314 w 1488875"/>
                <a:gd name="connsiteY44" fmla="*/ 982385 h 3100122"/>
                <a:gd name="connsiteX45" fmla="*/ 394314 w 1488875"/>
                <a:gd name="connsiteY45" fmla="*/ 1006180 h 3100122"/>
                <a:gd name="connsiteX46" fmla="*/ 404512 w 1488875"/>
                <a:gd name="connsiteY46" fmla="*/ 1026575 h 3100122"/>
                <a:gd name="connsiteX47" fmla="*/ 418109 w 1488875"/>
                <a:gd name="connsiteY47" fmla="*/ 1040172 h 3100122"/>
                <a:gd name="connsiteX48" fmla="*/ 492893 w 1488875"/>
                <a:gd name="connsiteY48" fmla="*/ 1070766 h 3100122"/>
                <a:gd name="connsiteX49" fmla="*/ 533684 w 1488875"/>
                <a:gd name="connsiteY49" fmla="*/ 1114956 h 3100122"/>
                <a:gd name="connsiteX50" fmla="*/ 564277 w 1488875"/>
                <a:gd name="connsiteY50" fmla="*/ 1179542 h 3100122"/>
                <a:gd name="connsiteX51" fmla="*/ 594870 w 1488875"/>
                <a:gd name="connsiteY51" fmla="*/ 1233930 h 3100122"/>
                <a:gd name="connsiteX52" fmla="*/ 618665 w 1488875"/>
                <a:gd name="connsiteY52" fmla="*/ 1274721 h 3100122"/>
                <a:gd name="connsiteX53" fmla="*/ 615266 w 1488875"/>
                <a:gd name="connsiteY53" fmla="*/ 1339307 h 3100122"/>
                <a:gd name="connsiteX54" fmla="*/ 601669 w 1488875"/>
                <a:gd name="connsiteY54" fmla="*/ 1356303 h 3100122"/>
                <a:gd name="connsiteX55" fmla="*/ 543881 w 1488875"/>
                <a:gd name="connsiteY55" fmla="*/ 1380098 h 3100122"/>
                <a:gd name="connsiteX56" fmla="*/ 523486 w 1488875"/>
                <a:gd name="connsiteY56" fmla="*/ 1400493 h 3100122"/>
                <a:gd name="connsiteX57" fmla="*/ 513288 w 1488875"/>
                <a:gd name="connsiteY57" fmla="*/ 1485475 h 3100122"/>
                <a:gd name="connsiteX58" fmla="*/ 472497 w 1488875"/>
                <a:gd name="connsiteY58" fmla="*/ 1505870 h 3100122"/>
                <a:gd name="connsiteX59" fmla="*/ 384116 w 1488875"/>
                <a:gd name="connsiteY59" fmla="*/ 1573856 h 3100122"/>
                <a:gd name="connsiteX60" fmla="*/ 343325 w 1488875"/>
                <a:gd name="connsiteY60" fmla="*/ 1618046 h 3100122"/>
                <a:gd name="connsiteX61" fmla="*/ 319531 w 1488875"/>
                <a:gd name="connsiteY61" fmla="*/ 1618046 h 3100122"/>
                <a:gd name="connsiteX62" fmla="*/ 288937 w 1488875"/>
                <a:gd name="connsiteY62" fmla="*/ 1611247 h 3100122"/>
                <a:gd name="connsiteX63" fmla="*/ 275340 w 1488875"/>
                <a:gd name="connsiteY63" fmla="*/ 1597650 h 3100122"/>
                <a:gd name="connsiteX64" fmla="*/ 231150 w 1488875"/>
                <a:gd name="connsiteY64" fmla="*/ 1570456 h 3100122"/>
                <a:gd name="connsiteX65" fmla="*/ 169963 w 1488875"/>
                <a:gd name="connsiteY65" fmla="*/ 1550061 h 3100122"/>
                <a:gd name="connsiteX66" fmla="*/ 142769 w 1488875"/>
                <a:gd name="connsiteY66" fmla="*/ 1567057 h 3100122"/>
                <a:gd name="connsiteX67" fmla="*/ 142769 w 1488875"/>
                <a:gd name="connsiteY67" fmla="*/ 1590852 h 3100122"/>
                <a:gd name="connsiteX68" fmla="*/ 163165 w 1488875"/>
                <a:gd name="connsiteY68" fmla="*/ 1607848 h 3100122"/>
                <a:gd name="connsiteX69" fmla="*/ 193758 w 1488875"/>
                <a:gd name="connsiteY69" fmla="*/ 1614647 h 3100122"/>
                <a:gd name="connsiteX70" fmla="*/ 220952 w 1488875"/>
                <a:gd name="connsiteY70" fmla="*/ 1611247 h 3100122"/>
                <a:gd name="connsiteX71" fmla="*/ 244747 w 1488875"/>
                <a:gd name="connsiteY71" fmla="*/ 1621445 h 3100122"/>
                <a:gd name="connsiteX72" fmla="*/ 312732 w 1488875"/>
                <a:gd name="connsiteY72" fmla="*/ 1696229 h 3100122"/>
                <a:gd name="connsiteX73" fmla="*/ 384116 w 1488875"/>
                <a:gd name="connsiteY73" fmla="*/ 1716624 h 3100122"/>
                <a:gd name="connsiteX74" fmla="*/ 465699 w 1488875"/>
                <a:gd name="connsiteY74" fmla="*/ 1699628 h 3100122"/>
                <a:gd name="connsiteX75" fmla="*/ 533684 w 1488875"/>
                <a:gd name="connsiteY75" fmla="*/ 1682632 h 3100122"/>
                <a:gd name="connsiteX76" fmla="*/ 601669 w 1488875"/>
                <a:gd name="connsiteY76" fmla="*/ 1672434 h 3100122"/>
                <a:gd name="connsiteX77" fmla="*/ 666255 w 1488875"/>
                <a:gd name="connsiteY77" fmla="*/ 1720024 h 3100122"/>
                <a:gd name="connsiteX78" fmla="*/ 724042 w 1488875"/>
                <a:gd name="connsiteY78" fmla="*/ 1716624 h 3100122"/>
                <a:gd name="connsiteX79" fmla="*/ 771632 w 1488875"/>
                <a:gd name="connsiteY79" fmla="*/ 1720024 h 3100122"/>
                <a:gd name="connsiteX80" fmla="*/ 792027 w 1488875"/>
                <a:gd name="connsiteY80" fmla="*/ 1743818 h 3100122"/>
                <a:gd name="connsiteX81" fmla="*/ 805624 w 1488875"/>
                <a:gd name="connsiteY81" fmla="*/ 1747218 h 3100122"/>
                <a:gd name="connsiteX82" fmla="*/ 805624 w 1488875"/>
                <a:gd name="connsiteY82" fmla="*/ 1754016 h 3100122"/>
                <a:gd name="connsiteX83" fmla="*/ 826020 w 1488875"/>
                <a:gd name="connsiteY83" fmla="*/ 1774412 h 3100122"/>
                <a:gd name="connsiteX84" fmla="*/ 866811 w 1488875"/>
                <a:gd name="connsiteY84" fmla="*/ 1781210 h 3100122"/>
                <a:gd name="connsiteX85" fmla="*/ 917800 w 1488875"/>
                <a:gd name="connsiteY85" fmla="*/ 1726822 h 3100122"/>
                <a:gd name="connsiteX86" fmla="*/ 955191 w 1488875"/>
                <a:gd name="connsiteY86" fmla="*/ 1699628 h 3100122"/>
                <a:gd name="connsiteX87" fmla="*/ 978986 w 1488875"/>
                <a:gd name="connsiteY87" fmla="*/ 1713225 h 3100122"/>
                <a:gd name="connsiteX88" fmla="*/ 1023177 w 1488875"/>
                <a:gd name="connsiteY88" fmla="*/ 1764214 h 3100122"/>
                <a:gd name="connsiteX89" fmla="*/ 1046971 w 1488875"/>
                <a:gd name="connsiteY89" fmla="*/ 1845796 h 3100122"/>
                <a:gd name="connsiteX90" fmla="*/ 1165945 w 1488875"/>
                <a:gd name="connsiteY90" fmla="*/ 1988565 h 3100122"/>
                <a:gd name="connsiteX91" fmla="*/ 1179542 w 1488875"/>
                <a:gd name="connsiteY91" fmla="*/ 1998763 h 3100122"/>
                <a:gd name="connsiteX92" fmla="*/ 1247528 w 1488875"/>
                <a:gd name="connsiteY92" fmla="*/ 2008960 h 3100122"/>
                <a:gd name="connsiteX93" fmla="*/ 1274722 w 1488875"/>
                <a:gd name="connsiteY93" fmla="*/ 2032755 h 3100122"/>
                <a:gd name="connsiteX94" fmla="*/ 1305315 w 1488875"/>
                <a:gd name="connsiteY94" fmla="*/ 2070147 h 3100122"/>
                <a:gd name="connsiteX95" fmla="*/ 1288319 w 1488875"/>
                <a:gd name="connsiteY95" fmla="*/ 2110938 h 3100122"/>
                <a:gd name="connsiteX96" fmla="*/ 1223733 w 1488875"/>
                <a:gd name="connsiteY96" fmla="*/ 2124535 h 3100122"/>
                <a:gd name="connsiteX97" fmla="*/ 1186341 w 1488875"/>
                <a:gd name="connsiteY97" fmla="*/ 2172125 h 3100122"/>
                <a:gd name="connsiteX98" fmla="*/ 1176143 w 1488875"/>
                <a:gd name="connsiteY98" fmla="*/ 2226513 h 3100122"/>
                <a:gd name="connsiteX99" fmla="*/ 1203337 w 1488875"/>
                <a:gd name="connsiteY99" fmla="*/ 2284300 h 3100122"/>
                <a:gd name="connsiteX100" fmla="*/ 1254326 w 1488875"/>
                <a:gd name="connsiteY100" fmla="*/ 2386278 h 3100122"/>
                <a:gd name="connsiteX101" fmla="*/ 1278121 w 1488875"/>
                <a:gd name="connsiteY101" fmla="*/ 2406673 h 3100122"/>
                <a:gd name="connsiteX102" fmla="*/ 1288319 w 1488875"/>
                <a:gd name="connsiteY102" fmla="*/ 2427069 h 3100122"/>
                <a:gd name="connsiteX103" fmla="*/ 1315513 w 1488875"/>
                <a:gd name="connsiteY103" fmla="*/ 2454263 h 3100122"/>
                <a:gd name="connsiteX104" fmla="*/ 1352905 w 1488875"/>
                <a:gd name="connsiteY104" fmla="*/ 2440666 h 3100122"/>
                <a:gd name="connsiteX105" fmla="*/ 1448084 w 1488875"/>
                <a:gd name="connsiteY105" fmla="*/ 2440666 h 3100122"/>
                <a:gd name="connsiteX106" fmla="*/ 1471878 w 1488875"/>
                <a:gd name="connsiteY106" fmla="*/ 2454263 h 3100122"/>
                <a:gd name="connsiteX107" fmla="*/ 1478677 w 1488875"/>
                <a:gd name="connsiteY107" fmla="*/ 2484856 h 3100122"/>
                <a:gd name="connsiteX108" fmla="*/ 1488875 w 1488875"/>
                <a:gd name="connsiteY108" fmla="*/ 2563039 h 3100122"/>
                <a:gd name="connsiteX109" fmla="*/ 1441285 w 1488875"/>
                <a:gd name="connsiteY109" fmla="*/ 2695610 h 3100122"/>
                <a:gd name="connsiteX110" fmla="*/ 1420890 w 1488875"/>
                <a:gd name="connsiteY110" fmla="*/ 2749998 h 3100122"/>
                <a:gd name="connsiteX111" fmla="*/ 1420890 w 1488875"/>
                <a:gd name="connsiteY111" fmla="*/ 2794189 h 3100122"/>
                <a:gd name="connsiteX112" fmla="*/ 1356304 w 1488875"/>
                <a:gd name="connsiteY112" fmla="*/ 2868972 h 3100122"/>
                <a:gd name="connsiteX113" fmla="*/ 1315513 w 1488875"/>
                <a:gd name="connsiteY113" fmla="*/ 2923360 h 3100122"/>
                <a:gd name="connsiteX114" fmla="*/ 1305315 w 1488875"/>
                <a:gd name="connsiteY114" fmla="*/ 2970950 h 3100122"/>
                <a:gd name="connsiteX115" fmla="*/ 1295117 w 1488875"/>
                <a:gd name="connsiteY115" fmla="*/ 3032137 h 3100122"/>
                <a:gd name="connsiteX116" fmla="*/ 1237330 w 1488875"/>
                <a:gd name="connsiteY116" fmla="*/ 3086525 h 3100122"/>
                <a:gd name="connsiteX117" fmla="*/ 1213535 w 1488875"/>
                <a:gd name="connsiteY117" fmla="*/ 3100122 h 3100122"/>
                <a:gd name="connsiteX118" fmla="*/ 1203337 w 1488875"/>
                <a:gd name="connsiteY118" fmla="*/ 3100122 h 3100122"/>
                <a:gd name="connsiteX0" fmla="*/ 1206736 w 1488875"/>
                <a:gd name="connsiteY0" fmla="*/ 0 h 3100122"/>
                <a:gd name="connsiteX1" fmla="*/ 1121755 w 1488875"/>
                <a:gd name="connsiteY1" fmla="*/ 64586 h 3100122"/>
                <a:gd name="connsiteX2" fmla="*/ 1053770 w 1488875"/>
                <a:gd name="connsiteY2" fmla="*/ 74783 h 3100122"/>
                <a:gd name="connsiteX3" fmla="*/ 995983 w 1488875"/>
                <a:gd name="connsiteY3" fmla="*/ 115574 h 3100122"/>
                <a:gd name="connsiteX4" fmla="*/ 999382 w 1488875"/>
                <a:gd name="connsiteY4" fmla="*/ 163164 h 3100122"/>
                <a:gd name="connsiteX5" fmla="*/ 961990 w 1488875"/>
                <a:gd name="connsiteY5" fmla="*/ 231149 h 3100122"/>
                <a:gd name="connsiteX6" fmla="*/ 914400 w 1488875"/>
                <a:gd name="connsiteY6" fmla="*/ 244746 h 3100122"/>
                <a:gd name="connsiteX7" fmla="*/ 856613 w 1488875"/>
                <a:gd name="connsiteY7" fmla="*/ 254944 h 3100122"/>
                <a:gd name="connsiteX8" fmla="*/ 812423 w 1488875"/>
                <a:gd name="connsiteY8" fmla="*/ 322929 h 3100122"/>
                <a:gd name="connsiteX9" fmla="*/ 788628 w 1488875"/>
                <a:gd name="connsiteY9" fmla="*/ 343325 h 3100122"/>
                <a:gd name="connsiteX10" fmla="*/ 741038 w 1488875"/>
                <a:gd name="connsiteY10" fmla="*/ 353522 h 3100122"/>
                <a:gd name="connsiteX11" fmla="*/ 693449 w 1488875"/>
                <a:gd name="connsiteY11" fmla="*/ 421508 h 3100122"/>
                <a:gd name="connsiteX12" fmla="*/ 628863 w 1488875"/>
                <a:gd name="connsiteY12" fmla="*/ 448702 h 3100122"/>
                <a:gd name="connsiteX13" fmla="*/ 581273 w 1488875"/>
                <a:gd name="connsiteY13" fmla="*/ 448702 h 3100122"/>
                <a:gd name="connsiteX14" fmla="*/ 530284 w 1488875"/>
                <a:gd name="connsiteY14" fmla="*/ 462299 h 3100122"/>
                <a:gd name="connsiteX15" fmla="*/ 475896 w 1488875"/>
                <a:gd name="connsiteY15" fmla="*/ 503090 h 3100122"/>
                <a:gd name="connsiteX16" fmla="*/ 445303 w 1488875"/>
                <a:gd name="connsiteY16" fmla="*/ 526885 h 3100122"/>
                <a:gd name="connsiteX17" fmla="*/ 411310 w 1488875"/>
                <a:gd name="connsiteY17" fmla="*/ 526885 h 3100122"/>
                <a:gd name="connsiteX18" fmla="*/ 390915 w 1488875"/>
                <a:gd name="connsiteY18" fmla="*/ 506489 h 3100122"/>
                <a:gd name="connsiteX19" fmla="*/ 360322 w 1488875"/>
                <a:gd name="connsiteY19" fmla="*/ 503090 h 3100122"/>
                <a:gd name="connsiteX20" fmla="*/ 309333 w 1488875"/>
                <a:gd name="connsiteY20" fmla="*/ 537082 h 3100122"/>
                <a:gd name="connsiteX21" fmla="*/ 265142 w 1488875"/>
                <a:gd name="connsiteY21" fmla="*/ 533683 h 3100122"/>
                <a:gd name="connsiteX22" fmla="*/ 241348 w 1488875"/>
                <a:gd name="connsiteY22" fmla="*/ 523485 h 3100122"/>
                <a:gd name="connsiteX23" fmla="*/ 217553 w 1488875"/>
                <a:gd name="connsiteY23" fmla="*/ 547280 h 3100122"/>
                <a:gd name="connsiteX24" fmla="*/ 166564 w 1488875"/>
                <a:gd name="connsiteY24" fmla="*/ 632261 h 3100122"/>
                <a:gd name="connsiteX25" fmla="*/ 122374 w 1488875"/>
                <a:gd name="connsiteY25" fmla="*/ 666254 h 3100122"/>
                <a:gd name="connsiteX26" fmla="*/ 78183 w 1488875"/>
                <a:gd name="connsiteY26" fmla="*/ 676452 h 3100122"/>
                <a:gd name="connsiteX27" fmla="*/ 33993 w 1488875"/>
                <a:gd name="connsiteY27" fmla="*/ 683250 h 3100122"/>
                <a:gd name="connsiteX28" fmla="*/ 6799 w 1488875"/>
                <a:gd name="connsiteY28" fmla="*/ 700247 h 3100122"/>
                <a:gd name="connsiteX29" fmla="*/ 0 w 1488875"/>
                <a:gd name="connsiteY29" fmla="*/ 734239 h 3100122"/>
                <a:gd name="connsiteX30" fmla="*/ 50989 w 1488875"/>
                <a:gd name="connsiteY30" fmla="*/ 778430 h 3100122"/>
                <a:gd name="connsiteX31" fmla="*/ 159765 w 1488875"/>
                <a:gd name="connsiteY31" fmla="*/ 839616 h 3100122"/>
                <a:gd name="connsiteX32" fmla="*/ 217553 w 1488875"/>
                <a:gd name="connsiteY32" fmla="*/ 849814 h 3100122"/>
                <a:gd name="connsiteX33" fmla="*/ 285538 w 1488875"/>
                <a:gd name="connsiteY33" fmla="*/ 846415 h 3100122"/>
                <a:gd name="connsiteX34" fmla="*/ 356922 w 1488875"/>
                <a:gd name="connsiteY34" fmla="*/ 856612 h 3100122"/>
                <a:gd name="connsiteX35" fmla="*/ 397713 w 1488875"/>
                <a:gd name="connsiteY35" fmla="*/ 863411 h 3100122"/>
                <a:gd name="connsiteX36" fmla="*/ 448702 w 1488875"/>
                <a:gd name="connsiteY36" fmla="*/ 836217 h 3100122"/>
                <a:gd name="connsiteX37" fmla="*/ 492893 w 1488875"/>
                <a:gd name="connsiteY37" fmla="*/ 829418 h 3100122"/>
                <a:gd name="connsiteX38" fmla="*/ 506490 w 1488875"/>
                <a:gd name="connsiteY38" fmla="*/ 853213 h 3100122"/>
                <a:gd name="connsiteX39" fmla="*/ 499691 w 1488875"/>
                <a:gd name="connsiteY39" fmla="*/ 887206 h 3100122"/>
                <a:gd name="connsiteX40" fmla="*/ 462299 w 1488875"/>
                <a:gd name="connsiteY40" fmla="*/ 904202 h 3100122"/>
                <a:gd name="connsiteX41" fmla="*/ 438505 w 1488875"/>
                <a:gd name="connsiteY41" fmla="*/ 951792 h 3100122"/>
                <a:gd name="connsiteX42" fmla="*/ 411310 w 1488875"/>
                <a:gd name="connsiteY42" fmla="*/ 968788 h 3100122"/>
                <a:gd name="connsiteX43" fmla="*/ 394314 w 1488875"/>
                <a:gd name="connsiteY43" fmla="*/ 982385 h 3100122"/>
                <a:gd name="connsiteX44" fmla="*/ 394314 w 1488875"/>
                <a:gd name="connsiteY44" fmla="*/ 1006180 h 3100122"/>
                <a:gd name="connsiteX45" fmla="*/ 404512 w 1488875"/>
                <a:gd name="connsiteY45" fmla="*/ 1026575 h 3100122"/>
                <a:gd name="connsiteX46" fmla="*/ 418109 w 1488875"/>
                <a:gd name="connsiteY46" fmla="*/ 1040172 h 3100122"/>
                <a:gd name="connsiteX47" fmla="*/ 492893 w 1488875"/>
                <a:gd name="connsiteY47" fmla="*/ 1070766 h 3100122"/>
                <a:gd name="connsiteX48" fmla="*/ 533684 w 1488875"/>
                <a:gd name="connsiteY48" fmla="*/ 1114956 h 3100122"/>
                <a:gd name="connsiteX49" fmla="*/ 564277 w 1488875"/>
                <a:gd name="connsiteY49" fmla="*/ 1179542 h 3100122"/>
                <a:gd name="connsiteX50" fmla="*/ 594870 w 1488875"/>
                <a:gd name="connsiteY50" fmla="*/ 1233930 h 3100122"/>
                <a:gd name="connsiteX51" fmla="*/ 618665 w 1488875"/>
                <a:gd name="connsiteY51" fmla="*/ 1274721 h 3100122"/>
                <a:gd name="connsiteX52" fmla="*/ 615266 w 1488875"/>
                <a:gd name="connsiteY52" fmla="*/ 1339307 h 3100122"/>
                <a:gd name="connsiteX53" fmla="*/ 601669 w 1488875"/>
                <a:gd name="connsiteY53" fmla="*/ 1356303 h 3100122"/>
                <a:gd name="connsiteX54" fmla="*/ 543881 w 1488875"/>
                <a:gd name="connsiteY54" fmla="*/ 1380098 h 3100122"/>
                <a:gd name="connsiteX55" fmla="*/ 523486 w 1488875"/>
                <a:gd name="connsiteY55" fmla="*/ 1400493 h 3100122"/>
                <a:gd name="connsiteX56" fmla="*/ 513288 w 1488875"/>
                <a:gd name="connsiteY56" fmla="*/ 1485475 h 3100122"/>
                <a:gd name="connsiteX57" fmla="*/ 472497 w 1488875"/>
                <a:gd name="connsiteY57" fmla="*/ 1505870 h 3100122"/>
                <a:gd name="connsiteX58" fmla="*/ 384116 w 1488875"/>
                <a:gd name="connsiteY58" fmla="*/ 1573856 h 3100122"/>
                <a:gd name="connsiteX59" fmla="*/ 343325 w 1488875"/>
                <a:gd name="connsiteY59" fmla="*/ 1618046 h 3100122"/>
                <a:gd name="connsiteX60" fmla="*/ 319531 w 1488875"/>
                <a:gd name="connsiteY60" fmla="*/ 1618046 h 3100122"/>
                <a:gd name="connsiteX61" fmla="*/ 288937 w 1488875"/>
                <a:gd name="connsiteY61" fmla="*/ 1611247 h 3100122"/>
                <a:gd name="connsiteX62" fmla="*/ 275340 w 1488875"/>
                <a:gd name="connsiteY62" fmla="*/ 1597650 h 3100122"/>
                <a:gd name="connsiteX63" fmla="*/ 231150 w 1488875"/>
                <a:gd name="connsiteY63" fmla="*/ 1570456 h 3100122"/>
                <a:gd name="connsiteX64" fmla="*/ 169963 w 1488875"/>
                <a:gd name="connsiteY64" fmla="*/ 1550061 h 3100122"/>
                <a:gd name="connsiteX65" fmla="*/ 142769 w 1488875"/>
                <a:gd name="connsiteY65" fmla="*/ 1567057 h 3100122"/>
                <a:gd name="connsiteX66" fmla="*/ 142769 w 1488875"/>
                <a:gd name="connsiteY66" fmla="*/ 1590852 h 3100122"/>
                <a:gd name="connsiteX67" fmla="*/ 163165 w 1488875"/>
                <a:gd name="connsiteY67" fmla="*/ 1607848 h 3100122"/>
                <a:gd name="connsiteX68" fmla="*/ 193758 w 1488875"/>
                <a:gd name="connsiteY68" fmla="*/ 1614647 h 3100122"/>
                <a:gd name="connsiteX69" fmla="*/ 220952 w 1488875"/>
                <a:gd name="connsiteY69" fmla="*/ 1611247 h 3100122"/>
                <a:gd name="connsiteX70" fmla="*/ 244747 w 1488875"/>
                <a:gd name="connsiteY70" fmla="*/ 1621445 h 3100122"/>
                <a:gd name="connsiteX71" fmla="*/ 312732 w 1488875"/>
                <a:gd name="connsiteY71" fmla="*/ 1696229 h 3100122"/>
                <a:gd name="connsiteX72" fmla="*/ 384116 w 1488875"/>
                <a:gd name="connsiteY72" fmla="*/ 1716624 h 3100122"/>
                <a:gd name="connsiteX73" fmla="*/ 465699 w 1488875"/>
                <a:gd name="connsiteY73" fmla="*/ 1699628 h 3100122"/>
                <a:gd name="connsiteX74" fmla="*/ 533684 w 1488875"/>
                <a:gd name="connsiteY74" fmla="*/ 1682632 h 3100122"/>
                <a:gd name="connsiteX75" fmla="*/ 601669 w 1488875"/>
                <a:gd name="connsiteY75" fmla="*/ 1672434 h 3100122"/>
                <a:gd name="connsiteX76" fmla="*/ 666255 w 1488875"/>
                <a:gd name="connsiteY76" fmla="*/ 1720024 h 3100122"/>
                <a:gd name="connsiteX77" fmla="*/ 724042 w 1488875"/>
                <a:gd name="connsiteY77" fmla="*/ 1716624 h 3100122"/>
                <a:gd name="connsiteX78" fmla="*/ 771632 w 1488875"/>
                <a:gd name="connsiteY78" fmla="*/ 1720024 h 3100122"/>
                <a:gd name="connsiteX79" fmla="*/ 792027 w 1488875"/>
                <a:gd name="connsiteY79" fmla="*/ 1743818 h 3100122"/>
                <a:gd name="connsiteX80" fmla="*/ 805624 w 1488875"/>
                <a:gd name="connsiteY80" fmla="*/ 1747218 h 3100122"/>
                <a:gd name="connsiteX81" fmla="*/ 805624 w 1488875"/>
                <a:gd name="connsiteY81" fmla="*/ 1754016 h 3100122"/>
                <a:gd name="connsiteX82" fmla="*/ 826020 w 1488875"/>
                <a:gd name="connsiteY82" fmla="*/ 1774412 h 3100122"/>
                <a:gd name="connsiteX83" fmla="*/ 866811 w 1488875"/>
                <a:gd name="connsiteY83" fmla="*/ 1781210 h 3100122"/>
                <a:gd name="connsiteX84" fmla="*/ 917800 w 1488875"/>
                <a:gd name="connsiteY84" fmla="*/ 1726822 h 3100122"/>
                <a:gd name="connsiteX85" fmla="*/ 955191 w 1488875"/>
                <a:gd name="connsiteY85" fmla="*/ 1699628 h 3100122"/>
                <a:gd name="connsiteX86" fmla="*/ 978986 w 1488875"/>
                <a:gd name="connsiteY86" fmla="*/ 1713225 h 3100122"/>
                <a:gd name="connsiteX87" fmla="*/ 1023177 w 1488875"/>
                <a:gd name="connsiteY87" fmla="*/ 1764214 h 3100122"/>
                <a:gd name="connsiteX88" fmla="*/ 1046971 w 1488875"/>
                <a:gd name="connsiteY88" fmla="*/ 1845796 h 3100122"/>
                <a:gd name="connsiteX89" fmla="*/ 1165945 w 1488875"/>
                <a:gd name="connsiteY89" fmla="*/ 1988565 h 3100122"/>
                <a:gd name="connsiteX90" fmla="*/ 1179542 w 1488875"/>
                <a:gd name="connsiteY90" fmla="*/ 1998763 h 3100122"/>
                <a:gd name="connsiteX91" fmla="*/ 1247528 w 1488875"/>
                <a:gd name="connsiteY91" fmla="*/ 2008960 h 3100122"/>
                <a:gd name="connsiteX92" fmla="*/ 1274722 w 1488875"/>
                <a:gd name="connsiteY92" fmla="*/ 2032755 h 3100122"/>
                <a:gd name="connsiteX93" fmla="*/ 1305315 w 1488875"/>
                <a:gd name="connsiteY93" fmla="*/ 2070147 h 3100122"/>
                <a:gd name="connsiteX94" fmla="*/ 1288319 w 1488875"/>
                <a:gd name="connsiteY94" fmla="*/ 2110938 h 3100122"/>
                <a:gd name="connsiteX95" fmla="*/ 1223733 w 1488875"/>
                <a:gd name="connsiteY95" fmla="*/ 2124535 h 3100122"/>
                <a:gd name="connsiteX96" fmla="*/ 1186341 w 1488875"/>
                <a:gd name="connsiteY96" fmla="*/ 2172125 h 3100122"/>
                <a:gd name="connsiteX97" fmla="*/ 1176143 w 1488875"/>
                <a:gd name="connsiteY97" fmla="*/ 2226513 h 3100122"/>
                <a:gd name="connsiteX98" fmla="*/ 1203337 w 1488875"/>
                <a:gd name="connsiteY98" fmla="*/ 2284300 h 3100122"/>
                <a:gd name="connsiteX99" fmla="*/ 1254326 w 1488875"/>
                <a:gd name="connsiteY99" fmla="*/ 2386278 h 3100122"/>
                <a:gd name="connsiteX100" fmla="*/ 1278121 w 1488875"/>
                <a:gd name="connsiteY100" fmla="*/ 2406673 h 3100122"/>
                <a:gd name="connsiteX101" fmla="*/ 1288319 w 1488875"/>
                <a:gd name="connsiteY101" fmla="*/ 2427069 h 3100122"/>
                <a:gd name="connsiteX102" fmla="*/ 1315513 w 1488875"/>
                <a:gd name="connsiteY102" fmla="*/ 2454263 h 3100122"/>
                <a:gd name="connsiteX103" fmla="*/ 1352905 w 1488875"/>
                <a:gd name="connsiteY103" fmla="*/ 2440666 h 3100122"/>
                <a:gd name="connsiteX104" fmla="*/ 1448084 w 1488875"/>
                <a:gd name="connsiteY104" fmla="*/ 2440666 h 3100122"/>
                <a:gd name="connsiteX105" fmla="*/ 1471878 w 1488875"/>
                <a:gd name="connsiteY105" fmla="*/ 2454263 h 3100122"/>
                <a:gd name="connsiteX106" fmla="*/ 1478677 w 1488875"/>
                <a:gd name="connsiteY106" fmla="*/ 2484856 h 3100122"/>
                <a:gd name="connsiteX107" fmla="*/ 1488875 w 1488875"/>
                <a:gd name="connsiteY107" fmla="*/ 2563039 h 3100122"/>
                <a:gd name="connsiteX108" fmla="*/ 1441285 w 1488875"/>
                <a:gd name="connsiteY108" fmla="*/ 2695610 h 3100122"/>
                <a:gd name="connsiteX109" fmla="*/ 1420890 w 1488875"/>
                <a:gd name="connsiteY109" fmla="*/ 2749998 h 3100122"/>
                <a:gd name="connsiteX110" fmla="*/ 1420890 w 1488875"/>
                <a:gd name="connsiteY110" fmla="*/ 2794189 h 3100122"/>
                <a:gd name="connsiteX111" fmla="*/ 1356304 w 1488875"/>
                <a:gd name="connsiteY111" fmla="*/ 2868972 h 3100122"/>
                <a:gd name="connsiteX112" fmla="*/ 1315513 w 1488875"/>
                <a:gd name="connsiteY112" fmla="*/ 2923360 h 3100122"/>
                <a:gd name="connsiteX113" fmla="*/ 1305315 w 1488875"/>
                <a:gd name="connsiteY113" fmla="*/ 2970950 h 3100122"/>
                <a:gd name="connsiteX114" fmla="*/ 1295117 w 1488875"/>
                <a:gd name="connsiteY114" fmla="*/ 3032137 h 3100122"/>
                <a:gd name="connsiteX115" fmla="*/ 1237330 w 1488875"/>
                <a:gd name="connsiteY115" fmla="*/ 3086525 h 3100122"/>
                <a:gd name="connsiteX116" fmla="*/ 1213535 w 1488875"/>
                <a:gd name="connsiteY116" fmla="*/ 3100122 h 3100122"/>
                <a:gd name="connsiteX117" fmla="*/ 1203337 w 1488875"/>
                <a:gd name="connsiteY117" fmla="*/ 3100122 h 3100122"/>
                <a:gd name="connsiteX0" fmla="*/ 1121755 w 1488875"/>
                <a:gd name="connsiteY0" fmla="*/ 0 h 3035536"/>
                <a:gd name="connsiteX1" fmla="*/ 1053770 w 1488875"/>
                <a:gd name="connsiteY1" fmla="*/ 10197 h 3035536"/>
                <a:gd name="connsiteX2" fmla="*/ 995983 w 1488875"/>
                <a:gd name="connsiteY2" fmla="*/ 50988 h 3035536"/>
                <a:gd name="connsiteX3" fmla="*/ 999382 w 1488875"/>
                <a:gd name="connsiteY3" fmla="*/ 98578 h 3035536"/>
                <a:gd name="connsiteX4" fmla="*/ 961990 w 1488875"/>
                <a:gd name="connsiteY4" fmla="*/ 166563 h 3035536"/>
                <a:gd name="connsiteX5" fmla="*/ 914400 w 1488875"/>
                <a:gd name="connsiteY5" fmla="*/ 180160 h 3035536"/>
                <a:gd name="connsiteX6" fmla="*/ 856613 w 1488875"/>
                <a:gd name="connsiteY6" fmla="*/ 190358 h 3035536"/>
                <a:gd name="connsiteX7" fmla="*/ 812423 w 1488875"/>
                <a:gd name="connsiteY7" fmla="*/ 258343 h 3035536"/>
                <a:gd name="connsiteX8" fmla="*/ 788628 w 1488875"/>
                <a:gd name="connsiteY8" fmla="*/ 278739 h 3035536"/>
                <a:gd name="connsiteX9" fmla="*/ 741038 w 1488875"/>
                <a:gd name="connsiteY9" fmla="*/ 288936 h 3035536"/>
                <a:gd name="connsiteX10" fmla="*/ 693449 w 1488875"/>
                <a:gd name="connsiteY10" fmla="*/ 356922 h 3035536"/>
                <a:gd name="connsiteX11" fmla="*/ 628863 w 1488875"/>
                <a:gd name="connsiteY11" fmla="*/ 384116 h 3035536"/>
                <a:gd name="connsiteX12" fmla="*/ 581273 w 1488875"/>
                <a:gd name="connsiteY12" fmla="*/ 384116 h 3035536"/>
                <a:gd name="connsiteX13" fmla="*/ 530284 w 1488875"/>
                <a:gd name="connsiteY13" fmla="*/ 397713 h 3035536"/>
                <a:gd name="connsiteX14" fmla="*/ 475896 w 1488875"/>
                <a:gd name="connsiteY14" fmla="*/ 438504 h 3035536"/>
                <a:gd name="connsiteX15" fmla="*/ 445303 w 1488875"/>
                <a:gd name="connsiteY15" fmla="*/ 462299 h 3035536"/>
                <a:gd name="connsiteX16" fmla="*/ 411310 w 1488875"/>
                <a:gd name="connsiteY16" fmla="*/ 462299 h 3035536"/>
                <a:gd name="connsiteX17" fmla="*/ 390915 w 1488875"/>
                <a:gd name="connsiteY17" fmla="*/ 441903 h 3035536"/>
                <a:gd name="connsiteX18" fmla="*/ 360322 w 1488875"/>
                <a:gd name="connsiteY18" fmla="*/ 438504 h 3035536"/>
                <a:gd name="connsiteX19" fmla="*/ 309333 w 1488875"/>
                <a:gd name="connsiteY19" fmla="*/ 472496 h 3035536"/>
                <a:gd name="connsiteX20" fmla="*/ 265142 w 1488875"/>
                <a:gd name="connsiteY20" fmla="*/ 469097 h 3035536"/>
                <a:gd name="connsiteX21" fmla="*/ 241348 w 1488875"/>
                <a:gd name="connsiteY21" fmla="*/ 458899 h 3035536"/>
                <a:gd name="connsiteX22" fmla="*/ 217553 w 1488875"/>
                <a:gd name="connsiteY22" fmla="*/ 482694 h 3035536"/>
                <a:gd name="connsiteX23" fmla="*/ 166564 w 1488875"/>
                <a:gd name="connsiteY23" fmla="*/ 567675 h 3035536"/>
                <a:gd name="connsiteX24" fmla="*/ 122374 w 1488875"/>
                <a:gd name="connsiteY24" fmla="*/ 601668 h 3035536"/>
                <a:gd name="connsiteX25" fmla="*/ 78183 w 1488875"/>
                <a:gd name="connsiteY25" fmla="*/ 611866 h 3035536"/>
                <a:gd name="connsiteX26" fmla="*/ 33993 w 1488875"/>
                <a:gd name="connsiteY26" fmla="*/ 618664 h 3035536"/>
                <a:gd name="connsiteX27" fmla="*/ 6799 w 1488875"/>
                <a:gd name="connsiteY27" fmla="*/ 635661 h 3035536"/>
                <a:gd name="connsiteX28" fmla="*/ 0 w 1488875"/>
                <a:gd name="connsiteY28" fmla="*/ 669653 h 3035536"/>
                <a:gd name="connsiteX29" fmla="*/ 50989 w 1488875"/>
                <a:gd name="connsiteY29" fmla="*/ 713844 h 3035536"/>
                <a:gd name="connsiteX30" fmla="*/ 159765 w 1488875"/>
                <a:gd name="connsiteY30" fmla="*/ 775030 h 3035536"/>
                <a:gd name="connsiteX31" fmla="*/ 217553 w 1488875"/>
                <a:gd name="connsiteY31" fmla="*/ 785228 h 3035536"/>
                <a:gd name="connsiteX32" fmla="*/ 285538 w 1488875"/>
                <a:gd name="connsiteY32" fmla="*/ 781829 h 3035536"/>
                <a:gd name="connsiteX33" fmla="*/ 356922 w 1488875"/>
                <a:gd name="connsiteY33" fmla="*/ 792026 h 3035536"/>
                <a:gd name="connsiteX34" fmla="*/ 397713 w 1488875"/>
                <a:gd name="connsiteY34" fmla="*/ 798825 h 3035536"/>
                <a:gd name="connsiteX35" fmla="*/ 448702 w 1488875"/>
                <a:gd name="connsiteY35" fmla="*/ 771631 h 3035536"/>
                <a:gd name="connsiteX36" fmla="*/ 492893 w 1488875"/>
                <a:gd name="connsiteY36" fmla="*/ 764832 h 3035536"/>
                <a:gd name="connsiteX37" fmla="*/ 506490 w 1488875"/>
                <a:gd name="connsiteY37" fmla="*/ 788627 h 3035536"/>
                <a:gd name="connsiteX38" fmla="*/ 499691 w 1488875"/>
                <a:gd name="connsiteY38" fmla="*/ 822620 h 3035536"/>
                <a:gd name="connsiteX39" fmla="*/ 462299 w 1488875"/>
                <a:gd name="connsiteY39" fmla="*/ 839616 h 3035536"/>
                <a:gd name="connsiteX40" fmla="*/ 438505 w 1488875"/>
                <a:gd name="connsiteY40" fmla="*/ 887206 h 3035536"/>
                <a:gd name="connsiteX41" fmla="*/ 411310 w 1488875"/>
                <a:gd name="connsiteY41" fmla="*/ 904202 h 3035536"/>
                <a:gd name="connsiteX42" fmla="*/ 394314 w 1488875"/>
                <a:gd name="connsiteY42" fmla="*/ 917799 h 3035536"/>
                <a:gd name="connsiteX43" fmla="*/ 394314 w 1488875"/>
                <a:gd name="connsiteY43" fmla="*/ 941594 h 3035536"/>
                <a:gd name="connsiteX44" fmla="*/ 404512 w 1488875"/>
                <a:gd name="connsiteY44" fmla="*/ 961989 h 3035536"/>
                <a:gd name="connsiteX45" fmla="*/ 418109 w 1488875"/>
                <a:gd name="connsiteY45" fmla="*/ 975586 h 3035536"/>
                <a:gd name="connsiteX46" fmla="*/ 492893 w 1488875"/>
                <a:gd name="connsiteY46" fmla="*/ 1006180 h 3035536"/>
                <a:gd name="connsiteX47" fmla="*/ 533684 w 1488875"/>
                <a:gd name="connsiteY47" fmla="*/ 1050370 h 3035536"/>
                <a:gd name="connsiteX48" fmla="*/ 564277 w 1488875"/>
                <a:gd name="connsiteY48" fmla="*/ 1114956 h 3035536"/>
                <a:gd name="connsiteX49" fmla="*/ 594870 w 1488875"/>
                <a:gd name="connsiteY49" fmla="*/ 1169344 h 3035536"/>
                <a:gd name="connsiteX50" fmla="*/ 618665 w 1488875"/>
                <a:gd name="connsiteY50" fmla="*/ 1210135 h 3035536"/>
                <a:gd name="connsiteX51" fmla="*/ 615266 w 1488875"/>
                <a:gd name="connsiteY51" fmla="*/ 1274721 h 3035536"/>
                <a:gd name="connsiteX52" fmla="*/ 601669 w 1488875"/>
                <a:gd name="connsiteY52" fmla="*/ 1291717 h 3035536"/>
                <a:gd name="connsiteX53" fmla="*/ 543881 w 1488875"/>
                <a:gd name="connsiteY53" fmla="*/ 1315512 h 3035536"/>
                <a:gd name="connsiteX54" fmla="*/ 523486 w 1488875"/>
                <a:gd name="connsiteY54" fmla="*/ 1335907 h 3035536"/>
                <a:gd name="connsiteX55" fmla="*/ 513288 w 1488875"/>
                <a:gd name="connsiteY55" fmla="*/ 1420889 h 3035536"/>
                <a:gd name="connsiteX56" fmla="*/ 472497 w 1488875"/>
                <a:gd name="connsiteY56" fmla="*/ 1441284 h 3035536"/>
                <a:gd name="connsiteX57" fmla="*/ 384116 w 1488875"/>
                <a:gd name="connsiteY57" fmla="*/ 1509270 h 3035536"/>
                <a:gd name="connsiteX58" fmla="*/ 343325 w 1488875"/>
                <a:gd name="connsiteY58" fmla="*/ 1553460 h 3035536"/>
                <a:gd name="connsiteX59" fmla="*/ 319531 w 1488875"/>
                <a:gd name="connsiteY59" fmla="*/ 1553460 h 3035536"/>
                <a:gd name="connsiteX60" fmla="*/ 288937 w 1488875"/>
                <a:gd name="connsiteY60" fmla="*/ 1546661 h 3035536"/>
                <a:gd name="connsiteX61" fmla="*/ 275340 w 1488875"/>
                <a:gd name="connsiteY61" fmla="*/ 1533064 h 3035536"/>
                <a:gd name="connsiteX62" fmla="*/ 231150 w 1488875"/>
                <a:gd name="connsiteY62" fmla="*/ 1505870 h 3035536"/>
                <a:gd name="connsiteX63" fmla="*/ 169963 w 1488875"/>
                <a:gd name="connsiteY63" fmla="*/ 1485475 h 3035536"/>
                <a:gd name="connsiteX64" fmla="*/ 142769 w 1488875"/>
                <a:gd name="connsiteY64" fmla="*/ 1502471 h 3035536"/>
                <a:gd name="connsiteX65" fmla="*/ 142769 w 1488875"/>
                <a:gd name="connsiteY65" fmla="*/ 1526266 h 3035536"/>
                <a:gd name="connsiteX66" fmla="*/ 163165 w 1488875"/>
                <a:gd name="connsiteY66" fmla="*/ 1543262 h 3035536"/>
                <a:gd name="connsiteX67" fmla="*/ 193758 w 1488875"/>
                <a:gd name="connsiteY67" fmla="*/ 1550061 h 3035536"/>
                <a:gd name="connsiteX68" fmla="*/ 220952 w 1488875"/>
                <a:gd name="connsiteY68" fmla="*/ 1546661 h 3035536"/>
                <a:gd name="connsiteX69" fmla="*/ 244747 w 1488875"/>
                <a:gd name="connsiteY69" fmla="*/ 1556859 h 3035536"/>
                <a:gd name="connsiteX70" fmla="*/ 312732 w 1488875"/>
                <a:gd name="connsiteY70" fmla="*/ 1631643 h 3035536"/>
                <a:gd name="connsiteX71" fmla="*/ 384116 w 1488875"/>
                <a:gd name="connsiteY71" fmla="*/ 1652038 h 3035536"/>
                <a:gd name="connsiteX72" fmla="*/ 465699 w 1488875"/>
                <a:gd name="connsiteY72" fmla="*/ 1635042 h 3035536"/>
                <a:gd name="connsiteX73" fmla="*/ 533684 w 1488875"/>
                <a:gd name="connsiteY73" fmla="*/ 1618046 h 3035536"/>
                <a:gd name="connsiteX74" fmla="*/ 601669 w 1488875"/>
                <a:gd name="connsiteY74" fmla="*/ 1607848 h 3035536"/>
                <a:gd name="connsiteX75" fmla="*/ 666255 w 1488875"/>
                <a:gd name="connsiteY75" fmla="*/ 1655438 h 3035536"/>
                <a:gd name="connsiteX76" fmla="*/ 724042 w 1488875"/>
                <a:gd name="connsiteY76" fmla="*/ 1652038 h 3035536"/>
                <a:gd name="connsiteX77" fmla="*/ 771632 w 1488875"/>
                <a:gd name="connsiteY77" fmla="*/ 1655438 h 3035536"/>
                <a:gd name="connsiteX78" fmla="*/ 792027 w 1488875"/>
                <a:gd name="connsiteY78" fmla="*/ 1679232 h 3035536"/>
                <a:gd name="connsiteX79" fmla="*/ 805624 w 1488875"/>
                <a:gd name="connsiteY79" fmla="*/ 1682632 h 3035536"/>
                <a:gd name="connsiteX80" fmla="*/ 805624 w 1488875"/>
                <a:gd name="connsiteY80" fmla="*/ 1689430 h 3035536"/>
                <a:gd name="connsiteX81" fmla="*/ 826020 w 1488875"/>
                <a:gd name="connsiteY81" fmla="*/ 1709826 h 3035536"/>
                <a:gd name="connsiteX82" fmla="*/ 866811 w 1488875"/>
                <a:gd name="connsiteY82" fmla="*/ 1716624 h 3035536"/>
                <a:gd name="connsiteX83" fmla="*/ 917800 w 1488875"/>
                <a:gd name="connsiteY83" fmla="*/ 1662236 h 3035536"/>
                <a:gd name="connsiteX84" fmla="*/ 955191 w 1488875"/>
                <a:gd name="connsiteY84" fmla="*/ 1635042 h 3035536"/>
                <a:gd name="connsiteX85" fmla="*/ 978986 w 1488875"/>
                <a:gd name="connsiteY85" fmla="*/ 1648639 h 3035536"/>
                <a:gd name="connsiteX86" fmla="*/ 1023177 w 1488875"/>
                <a:gd name="connsiteY86" fmla="*/ 1699628 h 3035536"/>
                <a:gd name="connsiteX87" fmla="*/ 1046971 w 1488875"/>
                <a:gd name="connsiteY87" fmla="*/ 1781210 h 3035536"/>
                <a:gd name="connsiteX88" fmla="*/ 1165945 w 1488875"/>
                <a:gd name="connsiteY88" fmla="*/ 1923979 h 3035536"/>
                <a:gd name="connsiteX89" fmla="*/ 1179542 w 1488875"/>
                <a:gd name="connsiteY89" fmla="*/ 1934177 h 3035536"/>
                <a:gd name="connsiteX90" fmla="*/ 1247528 w 1488875"/>
                <a:gd name="connsiteY90" fmla="*/ 1944374 h 3035536"/>
                <a:gd name="connsiteX91" fmla="*/ 1274722 w 1488875"/>
                <a:gd name="connsiteY91" fmla="*/ 1968169 h 3035536"/>
                <a:gd name="connsiteX92" fmla="*/ 1305315 w 1488875"/>
                <a:gd name="connsiteY92" fmla="*/ 2005561 h 3035536"/>
                <a:gd name="connsiteX93" fmla="*/ 1288319 w 1488875"/>
                <a:gd name="connsiteY93" fmla="*/ 2046352 h 3035536"/>
                <a:gd name="connsiteX94" fmla="*/ 1223733 w 1488875"/>
                <a:gd name="connsiteY94" fmla="*/ 2059949 h 3035536"/>
                <a:gd name="connsiteX95" fmla="*/ 1186341 w 1488875"/>
                <a:gd name="connsiteY95" fmla="*/ 2107539 h 3035536"/>
                <a:gd name="connsiteX96" fmla="*/ 1176143 w 1488875"/>
                <a:gd name="connsiteY96" fmla="*/ 2161927 h 3035536"/>
                <a:gd name="connsiteX97" fmla="*/ 1203337 w 1488875"/>
                <a:gd name="connsiteY97" fmla="*/ 2219714 h 3035536"/>
                <a:gd name="connsiteX98" fmla="*/ 1254326 w 1488875"/>
                <a:gd name="connsiteY98" fmla="*/ 2321692 h 3035536"/>
                <a:gd name="connsiteX99" fmla="*/ 1278121 w 1488875"/>
                <a:gd name="connsiteY99" fmla="*/ 2342087 h 3035536"/>
                <a:gd name="connsiteX100" fmla="*/ 1288319 w 1488875"/>
                <a:gd name="connsiteY100" fmla="*/ 2362483 h 3035536"/>
                <a:gd name="connsiteX101" fmla="*/ 1315513 w 1488875"/>
                <a:gd name="connsiteY101" fmla="*/ 2389677 h 3035536"/>
                <a:gd name="connsiteX102" fmla="*/ 1352905 w 1488875"/>
                <a:gd name="connsiteY102" fmla="*/ 2376080 h 3035536"/>
                <a:gd name="connsiteX103" fmla="*/ 1448084 w 1488875"/>
                <a:gd name="connsiteY103" fmla="*/ 2376080 h 3035536"/>
                <a:gd name="connsiteX104" fmla="*/ 1471878 w 1488875"/>
                <a:gd name="connsiteY104" fmla="*/ 2389677 h 3035536"/>
                <a:gd name="connsiteX105" fmla="*/ 1478677 w 1488875"/>
                <a:gd name="connsiteY105" fmla="*/ 2420270 h 3035536"/>
                <a:gd name="connsiteX106" fmla="*/ 1488875 w 1488875"/>
                <a:gd name="connsiteY106" fmla="*/ 2498453 h 3035536"/>
                <a:gd name="connsiteX107" fmla="*/ 1441285 w 1488875"/>
                <a:gd name="connsiteY107" fmla="*/ 2631024 h 3035536"/>
                <a:gd name="connsiteX108" fmla="*/ 1420890 w 1488875"/>
                <a:gd name="connsiteY108" fmla="*/ 2685412 h 3035536"/>
                <a:gd name="connsiteX109" fmla="*/ 1420890 w 1488875"/>
                <a:gd name="connsiteY109" fmla="*/ 2729603 h 3035536"/>
                <a:gd name="connsiteX110" fmla="*/ 1356304 w 1488875"/>
                <a:gd name="connsiteY110" fmla="*/ 2804386 h 3035536"/>
                <a:gd name="connsiteX111" fmla="*/ 1315513 w 1488875"/>
                <a:gd name="connsiteY111" fmla="*/ 2858774 h 3035536"/>
                <a:gd name="connsiteX112" fmla="*/ 1305315 w 1488875"/>
                <a:gd name="connsiteY112" fmla="*/ 2906364 h 3035536"/>
                <a:gd name="connsiteX113" fmla="*/ 1295117 w 1488875"/>
                <a:gd name="connsiteY113" fmla="*/ 2967551 h 3035536"/>
                <a:gd name="connsiteX114" fmla="*/ 1237330 w 1488875"/>
                <a:gd name="connsiteY114" fmla="*/ 3021939 h 3035536"/>
                <a:gd name="connsiteX115" fmla="*/ 1213535 w 1488875"/>
                <a:gd name="connsiteY115" fmla="*/ 3035536 h 3035536"/>
                <a:gd name="connsiteX116" fmla="*/ 1203337 w 1488875"/>
                <a:gd name="connsiteY116" fmla="*/ 3035536 h 3035536"/>
                <a:gd name="connsiteX0" fmla="*/ 1053770 w 1488875"/>
                <a:gd name="connsiteY0" fmla="*/ 0 h 3025339"/>
                <a:gd name="connsiteX1" fmla="*/ 995983 w 1488875"/>
                <a:gd name="connsiteY1" fmla="*/ 40791 h 3025339"/>
                <a:gd name="connsiteX2" fmla="*/ 999382 w 1488875"/>
                <a:gd name="connsiteY2" fmla="*/ 88381 h 3025339"/>
                <a:gd name="connsiteX3" fmla="*/ 961990 w 1488875"/>
                <a:gd name="connsiteY3" fmla="*/ 156366 h 3025339"/>
                <a:gd name="connsiteX4" fmla="*/ 914400 w 1488875"/>
                <a:gd name="connsiteY4" fmla="*/ 169963 h 3025339"/>
                <a:gd name="connsiteX5" fmla="*/ 856613 w 1488875"/>
                <a:gd name="connsiteY5" fmla="*/ 180161 h 3025339"/>
                <a:gd name="connsiteX6" fmla="*/ 812423 w 1488875"/>
                <a:gd name="connsiteY6" fmla="*/ 248146 h 3025339"/>
                <a:gd name="connsiteX7" fmla="*/ 788628 w 1488875"/>
                <a:gd name="connsiteY7" fmla="*/ 268542 h 3025339"/>
                <a:gd name="connsiteX8" fmla="*/ 741038 w 1488875"/>
                <a:gd name="connsiteY8" fmla="*/ 278739 h 3025339"/>
                <a:gd name="connsiteX9" fmla="*/ 693449 w 1488875"/>
                <a:gd name="connsiteY9" fmla="*/ 346725 h 3025339"/>
                <a:gd name="connsiteX10" fmla="*/ 628863 w 1488875"/>
                <a:gd name="connsiteY10" fmla="*/ 373919 h 3025339"/>
                <a:gd name="connsiteX11" fmla="*/ 581273 w 1488875"/>
                <a:gd name="connsiteY11" fmla="*/ 373919 h 3025339"/>
                <a:gd name="connsiteX12" fmla="*/ 530284 w 1488875"/>
                <a:gd name="connsiteY12" fmla="*/ 387516 h 3025339"/>
                <a:gd name="connsiteX13" fmla="*/ 475896 w 1488875"/>
                <a:gd name="connsiteY13" fmla="*/ 428307 h 3025339"/>
                <a:gd name="connsiteX14" fmla="*/ 445303 w 1488875"/>
                <a:gd name="connsiteY14" fmla="*/ 452102 h 3025339"/>
                <a:gd name="connsiteX15" fmla="*/ 411310 w 1488875"/>
                <a:gd name="connsiteY15" fmla="*/ 452102 h 3025339"/>
                <a:gd name="connsiteX16" fmla="*/ 390915 w 1488875"/>
                <a:gd name="connsiteY16" fmla="*/ 431706 h 3025339"/>
                <a:gd name="connsiteX17" fmla="*/ 360322 w 1488875"/>
                <a:gd name="connsiteY17" fmla="*/ 428307 h 3025339"/>
                <a:gd name="connsiteX18" fmla="*/ 309333 w 1488875"/>
                <a:gd name="connsiteY18" fmla="*/ 462299 h 3025339"/>
                <a:gd name="connsiteX19" fmla="*/ 265142 w 1488875"/>
                <a:gd name="connsiteY19" fmla="*/ 458900 h 3025339"/>
                <a:gd name="connsiteX20" fmla="*/ 241348 w 1488875"/>
                <a:gd name="connsiteY20" fmla="*/ 448702 h 3025339"/>
                <a:gd name="connsiteX21" fmla="*/ 217553 w 1488875"/>
                <a:gd name="connsiteY21" fmla="*/ 472497 h 3025339"/>
                <a:gd name="connsiteX22" fmla="*/ 166564 w 1488875"/>
                <a:gd name="connsiteY22" fmla="*/ 557478 h 3025339"/>
                <a:gd name="connsiteX23" fmla="*/ 122374 w 1488875"/>
                <a:gd name="connsiteY23" fmla="*/ 591471 h 3025339"/>
                <a:gd name="connsiteX24" fmla="*/ 78183 w 1488875"/>
                <a:gd name="connsiteY24" fmla="*/ 601669 h 3025339"/>
                <a:gd name="connsiteX25" fmla="*/ 33993 w 1488875"/>
                <a:gd name="connsiteY25" fmla="*/ 608467 h 3025339"/>
                <a:gd name="connsiteX26" fmla="*/ 6799 w 1488875"/>
                <a:gd name="connsiteY26" fmla="*/ 625464 h 3025339"/>
                <a:gd name="connsiteX27" fmla="*/ 0 w 1488875"/>
                <a:gd name="connsiteY27" fmla="*/ 659456 h 3025339"/>
                <a:gd name="connsiteX28" fmla="*/ 50989 w 1488875"/>
                <a:gd name="connsiteY28" fmla="*/ 703647 h 3025339"/>
                <a:gd name="connsiteX29" fmla="*/ 159765 w 1488875"/>
                <a:gd name="connsiteY29" fmla="*/ 764833 h 3025339"/>
                <a:gd name="connsiteX30" fmla="*/ 217553 w 1488875"/>
                <a:gd name="connsiteY30" fmla="*/ 775031 h 3025339"/>
                <a:gd name="connsiteX31" fmla="*/ 285538 w 1488875"/>
                <a:gd name="connsiteY31" fmla="*/ 771632 h 3025339"/>
                <a:gd name="connsiteX32" fmla="*/ 356922 w 1488875"/>
                <a:gd name="connsiteY32" fmla="*/ 781829 h 3025339"/>
                <a:gd name="connsiteX33" fmla="*/ 397713 w 1488875"/>
                <a:gd name="connsiteY33" fmla="*/ 788628 h 3025339"/>
                <a:gd name="connsiteX34" fmla="*/ 448702 w 1488875"/>
                <a:gd name="connsiteY34" fmla="*/ 761434 h 3025339"/>
                <a:gd name="connsiteX35" fmla="*/ 492893 w 1488875"/>
                <a:gd name="connsiteY35" fmla="*/ 754635 h 3025339"/>
                <a:gd name="connsiteX36" fmla="*/ 506490 w 1488875"/>
                <a:gd name="connsiteY36" fmla="*/ 778430 h 3025339"/>
                <a:gd name="connsiteX37" fmla="*/ 499691 w 1488875"/>
                <a:gd name="connsiteY37" fmla="*/ 812423 h 3025339"/>
                <a:gd name="connsiteX38" fmla="*/ 462299 w 1488875"/>
                <a:gd name="connsiteY38" fmla="*/ 829419 h 3025339"/>
                <a:gd name="connsiteX39" fmla="*/ 438505 w 1488875"/>
                <a:gd name="connsiteY39" fmla="*/ 877009 h 3025339"/>
                <a:gd name="connsiteX40" fmla="*/ 411310 w 1488875"/>
                <a:gd name="connsiteY40" fmla="*/ 894005 h 3025339"/>
                <a:gd name="connsiteX41" fmla="*/ 394314 w 1488875"/>
                <a:gd name="connsiteY41" fmla="*/ 907602 h 3025339"/>
                <a:gd name="connsiteX42" fmla="*/ 394314 w 1488875"/>
                <a:gd name="connsiteY42" fmla="*/ 931397 h 3025339"/>
                <a:gd name="connsiteX43" fmla="*/ 404512 w 1488875"/>
                <a:gd name="connsiteY43" fmla="*/ 951792 h 3025339"/>
                <a:gd name="connsiteX44" fmla="*/ 418109 w 1488875"/>
                <a:gd name="connsiteY44" fmla="*/ 965389 h 3025339"/>
                <a:gd name="connsiteX45" fmla="*/ 492893 w 1488875"/>
                <a:gd name="connsiteY45" fmla="*/ 995983 h 3025339"/>
                <a:gd name="connsiteX46" fmla="*/ 533684 w 1488875"/>
                <a:gd name="connsiteY46" fmla="*/ 1040173 h 3025339"/>
                <a:gd name="connsiteX47" fmla="*/ 564277 w 1488875"/>
                <a:gd name="connsiteY47" fmla="*/ 1104759 h 3025339"/>
                <a:gd name="connsiteX48" fmla="*/ 594870 w 1488875"/>
                <a:gd name="connsiteY48" fmla="*/ 1159147 h 3025339"/>
                <a:gd name="connsiteX49" fmla="*/ 618665 w 1488875"/>
                <a:gd name="connsiteY49" fmla="*/ 1199938 h 3025339"/>
                <a:gd name="connsiteX50" fmla="*/ 615266 w 1488875"/>
                <a:gd name="connsiteY50" fmla="*/ 1264524 h 3025339"/>
                <a:gd name="connsiteX51" fmla="*/ 601669 w 1488875"/>
                <a:gd name="connsiteY51" fmla="*/ 1281520 h 3025339"/>
                <a:gd name="connsiteX52" fmla="*/ 543881 w 1488875"/>
                <a:gd name="connsiteY52" fmla="*/ 1305315 h 3025339"/>
                <a:gd name="connsiteX53" fmla="*/ 523486 w 1488875"/>
                <a:gd name="connsiteY53" fmla="*/ 1325710 h 3025339"/>
                <a:gd name="connsiteX54" fmla="*/ 513288 w 1488875"/>
                <a:gd name="connsiteY54" fmla="*/ 1410692 h 3025339"/>
                <a:gd name="connsiteX55" fmla="*/ 472497 w 1488875"/>
                <a:gd name="connsiteY55" fmla="*/ 1431087 h 3025339"/>
                <a:gd name="connsiteX56" fmla="*/ 384116 w 1488875"/>
                <a:gd name="connsiteY56" fmla="*/ 1499073 h 3025339"/>
                <a:gd name="connsiteX57" fmla="*/ 343325 w 1488875"/>
                <a:gd name="connsiteY57" fmla="*/ 1543263 h 3025339"/>
                <a:gd name="connsiteX58" fmla="*/ 319531 w 1488875"/>
                <a:gd name="connsiteY58" fmla="*/ 1543263 h 3025339"/>
                <a:gd name="connsiteX59" fmla="*/ 288937 w 1488875"/>
                <a:gd name="connsiteY59" fmla="*/ 1536464 h 3025339"/>
                <a:gd name="connsiteX60" fmla="*/ 275340 w 1488875"/>
                <a:gd name="connsiteY60" fmla="*/ 1522867 h 3025339"/>
                <a:gd name="connsiteX61" fmla="*/ 231150 w 1488875"/>
                <a:gd name="connsiteY61" fmla="*/ 1495673 h 3025339"/>
                <a:gd name="connsiteX62" fmla="*/ 169963 w 1488875"/>
                <a:gd name="connsiteY62" fmla="*/ 1475278 h 3025339"/>
                <a:gd name="connsiteX63" fmla="*/ 142769 w 1488875"/>
                <a:gd name="connsiteY63" fmla="*/ 1492274 h 3025339"/>
                <a:gd name="connsiteX64" fmla="*/ 142769 w 1488875"/>
                <a:gd name="connsiteY64" fmla="*/ 1516069 h 3025339"/>
                <a:gd name="connsiteX65" fmla="*/ 163165 w 1488875"/>
                <a:gd name="connsiteY65" fmla="*/ 1533065 h 3025339"/>
                <a:gd name="connsiteX66" fmla="*/ 193758 w 1488875"/>
                <a:gd name="connsiteY66" fmla="*/ 1539864 h 3025339"/>
                <a:gd name="connsiteX67" fmla="*/ 220952 w 1488875"/>
                <a:gd name="connsiteY67" fmla="*/ 1536464 h 3025339"/>
                <a:gd name="connsiteX68" fmla="*/ 244747 w 1488875"/>
                <a:gd name="connsiteY68" fmla="*/ 1546662 h 3025339"/>
                <a:gd name="connsiteX69" fmla="*/ 312732 w 1488875"/>
                <a:gd name="connsiteY69" fmla="*/ 1621446 h 3025339"/>
                <a:gd name="connsiteX70" fmla="*/ 384116 w 1488875"/>
                <a:gd name="connsiteY70" fmla="*/ 1641841 h 3025339"/>
                <a:gd name="connsiteX71" fmla="*/ 465699 w 1488875"/>
                <a:gd name="connsiteY71" fmla="*/ 1624845 h 3025339"/>
                <a:gd name="connsiteX72" fmla="*/ 533684 w 1488875"/>
                <a:gd name="connsiteY72" fmla="*/ 1607849 h 3025339"/>
                <a:gd name="connsiteX73" fmla="*/ 601669 w 1488875"/>
                <a:gd name="connsiteY73" fmla="*/ 1597651 h 3025339"/>
                <a:gd name="connsiteX74" fmla="*/ 666255 w 1488875"/>
                <a:gd name="connsiteY74" fmla="*/ 1645241 h 3025339"/>
                <a:gd name="connsiteX75" fmla="*/ 724042 w 1488875"/>
                <a:gd name="connsiteY75" fmla="*/ 1641841 h 3025339"/>
                <a:gd name="connsiteX76" fmla="*/ 771632 w 1488875"/>
                <a:gd name="connsiteY76" fmla="*/ 1645241 h 3025339"/>
                <a:gd name="connsiteX77" fmla="*/ 792027 w 1488875"/>
                <a:gd name="connsiteY77" fmla="*/ 1669035 h 3025339"/>
                <a:gd name="connsiteX78" fmla="*/ 805624 w 1488875"/>
                <a:gd name="connsiteY78" fmla="*/ 1672435 h 3025339"/>
                <a:gd name="connsiteX79" fmla="*/ 805624 w 1488875"/>
                <a:gd name="connsiteY79" fmla="*/ 1679233 h 3025339"/>
                <a:gd name="connsiteX80" fmla="*/ 826020 w 1488875"/>
                <a:gd name="connsiteY80" fmla="*/ 1699629 h 3025339"/>
                <a:gd name="connsiteX81" fmla="*/ 866811 w 1488875"/>
                <a:gd name="connsiteY81" fmla="*/ 1706427 h 3025339"/>
                <a:gd name="connsiteX82" fmla="*/ 917800 w 1488875"/>
                <a:gd name="connsiteY82" fmla="*/ 1652039 h 3025339"/>
                <a:gd name="connsiteX83" fmla="*/ 955191 w 1488875"/>
                <a:gd name="connsiteY83" fmla="*/ 1624845 h 3025339"/>
                <a:gd name="connsiteX84" fmla="*/ 978986 w 1488875"/>
                <a:gd name="connsiteY84" fmla="*/ 1638442 h 3025339"/>
                <a:gd name="connsiteX85" fmla="*/ 1023177 w 1488875"/>
                <a:gd name="connsiteY85" fmla="*/ 1689431 h 3025339"/>
                <a:gd name="connsiteX86" fmla="*/ 1046971 w 1488875"/>
                <a:gd name="connsiteY86" fmla="*/ 1771013 h 3025339"/>
                <a:gd name="connsiteX87" fmla="*/ 1165945 w 1488875"/>
                <a:gd name="connsiteY87" fmla="*/ 1913782 h 3025339"/>
                <a:gd name="connsiteX88" fmla="*/ 1179542 w 1488875"/>
                <a:gd name="connsiteY88" fmla="*/ 1923980 h 3025339"/>
                <a:gd name="connsiteX89" fmla="*/ 1247528 w 1488875"/>
                <a:gd name="connsiteY89" fmla="*/ 1934177 h 3025339"/>
                <a:gd name="connsiteX90" fmla="*/ 1274722 w 1488875"/>
                <a:gd name="connsiteY90" fmla="*/ 1957972 h 3025339"/>
                <a:gd name="connsiteX91" fmla="*/ 1305315 w 1488875"/>
                <a:gd name="connsiteY91" fmla="*/ 1995364 h 3025339"/>
                <a:gd name="connsiteX92" fmla="*/ 1288319 w 1488875"/>
                <a:gd name="connsiteY92" fmla="*/ 2036155 h 3025339"/>
                <a:gd name="connsiteX93" fmla="*/ 1223733 w 1488875"/>
                <a:gd name="connsiteY93" fmla="*/ 2049752 h 3025339"/>
                <a:gd name="connsiteX94" fmla="*/ 1186341 w 1488875"/>
                <a:gd name="connsiteY94" fmla="*/ 2097342 h 3025339"/>
                <a:gd name="connsiteX95" fmla="*/ 1176143 w 1488875"/>
                <a:gd name="connsiteY95" fmla="*/ 2151730 h 3025339"/>
                <a:gd name="connsiteX96" fmla="*/ 1203337 w 1488875"/>
                <a:gd name="connsiteY96" fmla="*/ 2209517 h 3025339"/>
                <a:gd name="connsiteX97" fmla="*/ 1254326 w 1488875"/>
                <a:gd name="connsiteY97" fmla="*/ 2311495 h 3025339"/>
                <a:gd name="connsiteX98" fmla="*/ 1278121 w 1488875"/>
                <a:gd name="connsiteY98" fmla="*/ 2331890 h 3025339"/>
                <a:gd name="connsiteX99" fmla="*/ 1288319 w 1488875"/>
                <a:gd name="connsiteY99" fmla="*/ 2352286 h 3025339"/>
                <a:gd name="connsiteX100" fmla="*/ 1315513 w 1488875"/>
                <a:gd name="connsiteY100" fmla="*/ 2379480 h 3025339"/>
                <a:gd name="connsiteX101" fmla="*/ 1352905 w 1488875"/>
                <a:gd name="connsiteY101" fmla="*/ 2365883 h 3025339"/>
                <a:gd name="connsiteX102" fmla="*/ 1448084 w 1488875"/>
                <a:gd name="connsiteY102" fmla="*/ 2365883 h 3025339"/>
                <a:gd name="connsiteX103" fmla="*/ 1471878 w 1488875"/>
                <a:gd name="connsiteY103" fmla="*/ 2379480 h 3025339"/>
                <a:gd name="connsiteX104" fmla="*/ 1478677 w 1488875"/>
                <a:gd name="connsiteY104" fmla="*/ 2410073 h 3025339"/>
                <a:gd name="connsiteX105" fmla="*/ 1488875 w 1488875"/>
                <a:gd name="connsiteY105" fmla="*/ 2488256 h 3025339"/>
                <a:gd name="connsiteX106" fmla="*/ 1441285 w 1488875"/>
                <a:gd name="connsiteY106" fmla="*/ 2620827 h 3025339"/>
                <a:gd name="connsiteX107" fmla="*/ 1420890 w 1488875"/>
                <a:gd name="connsiteY107" fmla="*/ 2675215 h 3025339"/>
                <a:gd name="connsiteX108" fmla="*/ 1420890 w 1488875"/>
                <a:gd name="connsiteY108" fmla="*/ 2719406 h 3025339"/>
                <a:gd name="connsiteX109" fmla="*/ 1356304 w 1488875"/>
                <a:gd name="connsiteY109" fmla="*/ 2794189 h 3025339"/>
                <a:gd name="connsiteX110" fmla="*/ 1315513 w 1488875"/>
                <a:gd name="connsiteY110" fmla="*/ 2848577 h 3025339"/>
                <a:gd name="connsiteX111" fmla="*/ 1305315 w 1488875"/>
                <a:gd name="connsiteY111" fmla="*/ 2896167 h 3025339"/>
                <a:gd name="connsiteX112" fmla="*/ 1295117 w 1488875"/>
                <a:gd name="connsiteY112" fmla="*/ 2957354 h 3025339"/>
                <a:gd name="connsiteX113" fmla="*/ 1237330 w 1488875"/>
                <a:gd name="connsiteY113" fmla="*/ 3011742 h 3025339"/>
                <a:gd name="connsiteX114" fmla="*/ 1213535 w 1488875"/>
                <a:gd name="connsiteY114" fmla="*/ 3025339 h 3025339"/>
                <a:gd name="connsiteX115" fmla="*/ 1203337 w 1488875"/>
                <a:gd name="connsiteY115" fmla="*/ 3025339 h 3025339"/>
                <a:gd name="connsiteX0" fmla="*/ 995983 w 1488875"/>
                <a:gd name="connsiteY0" fmla="*/ 0 h 2984548"/>
                <a:gd name="connsiteX1" fmla="*/ 999382 w 1488875"/>
                <a:gd name="connsiteY1" fmla="*/ 47590 h 2984548"/>
                <a:gd name="connsiteX2" fmla="*/ 961990 w 1488875"/>
                <a:gd name="connsiteY2" fmla="*/ 115575 h 2984548"/>
                <a:gd name="connsiteX3" fmla="*/ 914400 w 1488875"/>
                <a:gd name="connsiteY3" fmla="*/ 129172 h 2984548"/>
                <a:gd name="connsiteX4" fmla="*/ 856613 w 1488875"/>
                <a:gd name="connsiteY4" fmla="*/ 139370 h 2984548"/>
                <a:gd name="connsiteX5" fmla="*/ 812423 w 1488875"/>
                <a:gd name="connsiteY5" fmla="*/ 207355 h 2984548"/>
                <a:gd name="connsiteX6" fmla="*/ 788628 w 1488875"/>
                <a:gd name="connsiteY6" fmla="*/ 227751 h 2984548"/>
                <a:gd name="connsiteX7" fmla="*/ 741038 w 1488875"/>
                <a:gd name="connsiteY7" fmla="*/ 237948 h 2984548"/>
                <a:gd name="connsiteX8" fmla="*/ 693449 w 1488875"/>
                <a:gd name="connsiteY8" fmla="*/ 305934 h 2984548"/>
                <a:gd name="connsiteX9" fmla="*/ 628863 w 1488875"/>
                <a:gd name="connsiteY9" fmla="*/ 333128 h 2984548"/>
                <a:gd name="connsiteX10" fmla="*/ 581273 w 1488875"/>
                <a:gd name="connsiteY10" fmla="*/ 333128 h 2984548"/>
                <a:gd name="connsiteX11" fmla="*/ 530284 w 1488875"/>
                <a:gd name="connsiteY11" fmla="*/ 346725 h 2984548"/>
                <a:gd name="connsiteX12" fmla="*/ 475896 w 1488875"/>
                <a:gd name="connsiteY12" fmla="*/ 387516 h 2984548"/>
                <a:gd name="connsiteX13" fmla="*/ 445303 w 1488875"/>
                <a:gd name="connsiteY13" fmla="*/ 411311 h 2984548"/>
                <a:gd name="connsiteX14" fmla="*/ 411310 w 1488875"/>
                <a:gd name="connsiteY14" fmla="*/ 411311 h 2984548"/>
                <a:gd name="connsiteX15" fmla="*/ 390915 w 1488875"/>
                <a:gd name="connsiteY15" fmla="*/ 390915 h 2984548"/>
                <a:gd name="connsiteX16" fmla="*/ 360322 w 1488875"/>
                <a:gd name="connsiteY16" fmla="*/ 387516 h 2984548"/>
                <a:gd name="connsiteX17" fmla="*/ 309333 w 1488875"/>
                <a:gd name="connsiteY17" fmla="*/ 421508 h 2984548"/>
                <a:gd name="connsiteX18" fmla="*/ 265142 w 1488875"/>
                <a:gd name="connsiteY18" fmla="*/ 418109 h 2984548"/>
                <a:gd name="connsiteX19" fmla="*/ 241348 w 1488875"/>
                <a:gd name="connsiteY19" fmla="*/ 407911 h 2984548"/>
                <a:gd name="connsiteX20" fmla="*/ 217553 w 1488875"/>
                <a:gd name="connsiteY20" fmla="*/ 431706 h 2984548"/>
                <a:gd name="connsiteX21" fmla="*/ 166564 w 1488875"/>
                <a:gd name="connsiteY21" fmla="*/ 516687 h 2984548"/>
                <a:gd name="connsiteX22" fmla="*/ 122374 w 1488875"/>
                <a:gd name="connsiteY22" fmla="*/ 550680 h 2984548"/>
                <a:gd name="connsiteX23" fmla="*/ 78183 w 1488875"/>
                <a:gd name="connsiteY23" fmla="*/ 560878 h 2984548"/>
                <a:gd name="connsiteX24" fmla="*/ 33993 w 1488875"/>
                <a:gd name="connsiteY24" fmla="*/ 567676 h 2984548"/>
                <a:gd name="connsiteX25" fmla="*/ 6799 w 1488875"/>
                <a:gd name="connsiteY25" fmla="*/ 584673 h 2984548"/>
                <a:gd name="connsiteX26" fmla="*/ 0 w 1488875"/>
                <a:gd name="connsiteY26" fmla="*/ 618665 h 2984548"/>
                <a:gd name="connsiteX27" fmla="*/ 50989 w 1488875"/>
                <a:gd name="connsiteY27" fmla="*/ 662856 h 2984548"/>
                <a:gd name="connsiteX28" fmla="*/ 159765 w 1488875"/>
                <a:gd name="connsiteY28" fmla="*/ 724042 h 2984548"/>
                <a:gd name="connsiteX29" fmla="*/ 217553 w 1488875"/>
                <a:gd name="connsiteY29" fmla="*/ 734240 h 2984548"/>
                <a:gd name="connsiteX30" fmla="*/ 285538 w 1488875"/>
                <a:gd name="connsiteY30" fmla="*/ 730841 h 2984548"/>
                <a:gd name="connsiteX31" fmla="*/ 356922 w 1488875"/>
                <a:gd name="connsiteY31" fmla="*/ 741038 h 2984548"/>
                <a:gd name="connsiteX32" fmla="*/ 397713 w 1488875"/>
                <a:gd name="connsiteY32" fmla="*/ 747837 h 2984548"/>
                <a:gd name="connsiteX33" fmla="*/ 448702 w 1488875"/>
                <a:gd name="connsiteY33" fmla="*/ 720643 h 2984548"/>
                <a:gd name="connsiteX34" fmla="*/ 492893 w 1488875"/>
                <a:gd name="connsiteY34" fmla="*/ 713844 h 2984548"/>
                <a:gd name="connsiteX35" fmla="*/ 506490 w 1488875"/>
                <a:gd name="connsiteY35" fmla="*/ 737639 h 2984548"/>
                <a:gd name="connsiteX36" fmla="*/ 499691 w 1488875"/>
                <a:gd name="connsiteY36" fmla="*/ 771632 h 2984548"/>
                <a:gd name="connsiteX37" fmla="*/ 462299 w 1488875"/>
                <a:gd name="connsiteY37" fmla="*/ 788628 h 2984548"/>
                <a:gd name="connsiteX38" fmla="*/ 438505 w 1488875"/>
                <a:gd name="connsiteY38" fmla="*/ 836218 h 2984548"/>
                <a:gd name="connsiteX39" fmla="*/ 411310 w 1488875"/>
                <a:gd name="connsiteY39" fmla="*/ 853214 h 2984548"/>
                <a:gd name="connsiteX40" fmla="*/ 394314 w 1488875"/>
                <a:gd name="connsiteY40" fmla="*/ 866811 h 2984548"/>
                <a:gd name="connsiteX41" fmla="*/ 394314 w 1488875"/>
                <a:gd name="connsiteY41" fmla="*/ 890606 h 2984548"/>
                <a:gd name="connsiteX42" fmla="*/ 404512 w 1488875"/>
                <a:gd name="connsiteY42" fmla="*/ 911001 h 2984548"/>
                <a:gd name="connsiteX43" fmla="*/ 418109 w 1488875"/>
                <a:gd name="connsiteY43" fmla="*/ 924598 h 2984548"/>
                <a:gd name="connsiteX44" fmla="*/ 492893 w 1488875"/>
                <a:gd name="connsiteY44" fmla="*/ 955192 h 2984548"/>
                <a:gd name="connsiteX45" fmla="*/ 533684 w 1488875"/>
                <a:gd name="connsiteY45" fmla="*/ 999382 h 2984548"/>
                <a:gd name="connsiteX46" fmla="*/ 564277 w 1488875"/>
                <a:gd name="connsiteY46" fmla="*/ 1063968 h 2984548"/>
                <a:gd name="connsiteX47" fmla="*/ 594870 w 1488875"/>
                <a:gd name="connsiteY47" fmla="*/ 1118356 h 2984548"/>
                <a:gd name="connsiteX48" fmla="*/ 618665 w 1488875"/>
                <a:gd name="connsiteY48" fmla="*/ 1159147 h 2984548"/>
                <a:gd name="connsiteX49" fmla="*/ 615266 w 1488875"/>
                <a:gd name="connsiteY49" fmla="*/ 1223733 h 2984548"/>
                <a:gd name="connsiteX50" fmla="*/ 601669 w 1488875"/>
                <a:gd name="connsiteY50" fmla="*/ 1240729 h 2984548"/>
                <a:gd name="connsiteX51" fmla="*/ 543881 w 1488875"/>
                <a:gd name="connsiteY51" fmla="*/ 1264524 h 2984548"/>
                <a:gd name="connsiteX52" fmla="*/ 523486 w 1488875"/>
                <a:gd name="connsiteY52" fmla="*/ 1284919 h 2984548"/>
                <a:gd name="connsiteX53" fmla="*/ 513288 w 1488875"/>
                <a:gd name="connsiteY53" fmla="*/ 1369901 h 2984548"/>
                <a:gd name="connsiteX54" fmla="*/ 472497 w 1488875"/>
                <a:gd name="connsiteY54" fmla="*/ 1390296 h 2984548"/>
                <a:gd name="connsiteX55" fmla="*/ 384116 w 1488875"/>
                <a:gd name="connsiteY55" fmla="*/ 1458282 h 2984548"/>
                <a:gd name="connsiteX56" fmla="*/ 343325 w 1488875"/>
                <a:gd name="connsiteY56" fmla="*/ 1502472 h 2984548"/>
                <a:gd name="connsiteX57" fmla="*/ 319531 w 1488875"/>
                <a:gd name="connsiteY57" fmla="*/ 1502472 h 2984548"/>
                <a:gd name="connsiteX58" fmla="*/ 288937 w 1488875"/>
                <a:gd name="connsiteY58" fmla="*/ 1495673 h 2984548"/>
                <a:gd name="connsiteX59" fmla="*/ 275340 w 1488875"/>
                <a:gd name="connsiteY59" fmla="*/ 1482076 h 2984548"/>
                <a:gd name="connsiteX60" fmla="*/ 231150 w 1488875"/>
                <a:gd name="connsiteY60" fmla="*/ 1454882 h 2984548"/>
                <a:gd name="connsiteX61" fmla="*/ 169963 w 1488875"/>
                <a:gd name="connsiteY61" fmla="*/ 1434487 h 2984548"/>
                <a:gd name="connsiteX62" fmla="*/ 142769 w 1488875"/>
                <a:gd name="connsiteY62" fmla="*/ 1451483 h 2984548"/>
                <a:gd name="connsiteX63" fmla="*/ 142769 w 1488875"/>
                <a:gd name="connsiteY63" fmla="*/ 1475278 h 2984548"/>
                <a:gd name="connsiteX64" fmla="*/ 163165 w 1488875"/>
                <a:gd name="connsiteY64" fmla="*/ 1492274 h 2984548"/>
                <a:gd name="connsiteX65" fmla="*/ 193758 w 1488875"/>
                <a:gd name="connsiteY65" fmla="*/ 1499073 h 2984548"/>
                <a:gd name="connsiteX66" fmla="*/ 220952 w 1488875"/>
                <a:gd name="connsiteY66" fmla="*/ 1495673 h 2984548"/>
                <a:gd name="connsiteX67" fmla="*/ 244747 w 1488875"/>
                <a:gd name="connsiteY67" fmla="*/ 1505871 h 2984548"/>
                <a:gd name="connsiteX68" fmla="*/ 312732 w 1488875"/>
                <a:gd name="connsiteY68" fmla="*/ 1580655 h 2984548"/>
                <a:gd name="connsiteX69" fmla="*/ 384116 w 1488875"/>
                <a:gd name="connsiteY69" fmla="*/ 1601050 h 2984548"/>
                <a:gd name="connsiteX70" fmla="*/ 465699 w 1488875"/>
                <a:gd name="connsiteY70" fmla="*/ 1584054 h 2984548"/>
                <a:gd name="connsiteX71" fmla="*/ 533684 w 1488875"/>
                <a:gd name="connsiteY71" fmla="*/ 1567058 h 2984548"/>
                <a:gd name="connsiteX72" fmla="*/ 601669 w 1488875"/>
                <a:gd name="connsiteY72" fmla="*/ 1556860 h 2984548"/>
                <a:gd name="connsiteX73" fmla="*/ 666255 w 1488875"/>
                <a:gd name="connsiteY73" fmla="*/ 1604450 h 2984548"/>
                <a:gd name="connsiteX74" fmla="*/ 724042 w 1488875"/>
                <a:gd name="connsiteY74" fmla="*/ 1601050 h 2984548"/>
                <a:gd name="connsiteX75" fmla="*/ 771632 w 1488875"/>
                <a:gd name="connsiteY75" fmla="*/ 1604450 h 2984548"/>
                <a:gd name="connsiteX76" fmla="*/ 792027 w 1488875"/>
                <a:gd name="connsiteY76" fmla="*/ 1628244 h 2984548"/>
                <a:gd name="connsiteX77" fmla="*/ 805624 w 1488875"/>
                <a:gd name="connsiteY77" fmla="*/ 1631644 h 2984548"/>
                <a:gd name="connsiteX78" fmla="*/ 805624 w 1488875"/>
                <a:gd name="connsiteY78" fmla="*/ 1638442 h 2984548"/>
                <a:gd name="connsiteX79" fmla="*/ 826020 w 1488875"/>
                <a:gd name="connsiteY79" fmla="*/ 1658838 h 2984548"/>
                <a:gd name="connsiteX80" fmla="*/ 866811 w 1488875"/>
                <a:gd name="connsiteY80" fmla="*/ 1665636 h 2984548"/>
                <a:gd name="connsiteX81" fmla="*/ 917800 w 1488875"/>
                <a:gd name="connsiteY81" fmla="*/ 1611248 h 2984548"/>
                <a:gd name="connsiteX82" fmla="*/ 955191 w 1488875"/>
                <a:gd name="connsiteY82" fmla="*/ 1584054 h 2984548"/>
                <a:gd name="connsiteX83" fmla="*/ 978986 w 1488875"/>
                <a:gd name="connsiteY83" fmla="*/ 1597651 h 2984548"/>
                <a:gd name="connsiteX84" fmla="*/ 1023177 w 1488875"/>
                <a:gd name="connsiteY84" fmla="*/ 1648640 h 2984548"/>
                <a:gd name="connsiteX85" fmla="*/ 1046971 w 1488875"/>
                <a:gd name="connsiteY85" fmla="*/ 1730222 h 2984548"/>
                <a:gd name="connsiteX86" fmla="*/ 1165945 w 1488875"/>
                <a:gd name="connsiteY86" fmla="*/ 1872991 h 2984548"/>
                <a:gd name="connsiteX87" fmla="*/ 1179542 w 1488875"/>
                <a:gd name="connsiteY87" fmla="*/ 1883189 h 2984548"/>
                <a:gd name="connsiteX88" fmla="*/ 1247528 w 1488875"/>
                <a:gd name="connsiteY88" fmla="*/ 1893386 h 2984548"/>
                <a:gd name="connsiteX89" fmla="*/ 1274722 w 1488875"/>
                <a:gd name="connsiteY89" fmla="*/ 1917181 h 2984548"/>
                <a:gd name="connsiteX90" fmla="*/ 1305315 w 1488875"/>
                <a:gd name="connsiteY90" fmla="*/ 1954573 h 2984548"/>
                <a:gd name="connsiteX91" fmla="*/ 1288319 w 1488875"/>
                <a:gd name="connsiteY91" fmla="*/ 1995364 h 2984548"/>
                <a:gd name="connsiteX92" fmla="*/ 1223733 w 1488875"/>
                <a:gd name="connsiteY92" fmla="*/ 2008961 h 2984548"/>
                <a:gd name="connsiteX93" fmla="*/ 1186341 w 1488875"/>
                <a:gd name="connsiteY93" fmla="*/ 2056551 h 2984548"/>
                <a:gd name="connsiteX94" fmla="*/ 1176143 w 1488875"/>
                <a:gd name="connsiteY94" fmla="*/ 2110939 h 2984548"/>
                <a:gd name="connsiteX95" fmla="*/ 1203337 w 1488875"/>
                <a:gd name="connsiteY95" fmla="*/ 2168726 h 2984548"/>
                <a:gd name="connsiteX96" fmla="*/ 1254326 w 1488875"/>
                <a:gd name="connsiteY96" fmla="*/ 2270704 h 2984548"/>
                <a:gd name="connsiteX97" fmla="*/ 1278121 w 1488875"/>
                <a:gd name="connsiteY97" fmla="*/ 2291099 h 2984548"/>
                <a:gd name="connsiteX98" fmla="*/ 1288319 w 1488875"/>
                <a:gd name="connsiteY98" fmla="*/ 2311495 h 2984548"/>
                <a:gd name="connsiteX99" fmla="*/ 1315513 w 1488875"/>
                <a:gd name="connsiteY99" fmla="*/ 2338689 h 2984548"/>
                <a:gd name="connsiteX100" fmla="*/ 1352905 w 1488875"/>
                <a:gd name="connsiteY100" fmla="*/ 2325092 h 2984548"/>
                <a:gd name="connsiteX101" fmla="*/ 1448084 w 1488875"/>
                <a:gd name="connsiteY101" fmla="*/ 2325092 h 2984548"/>
                <a:gd name="connsiteX102" fmla="*/ 1471878 w 1488875"/>
                <a:gd name="connsiteY102" fmla="*/ 2338689 h 2984548"/>
                <a:gd name="connsiteX103" fmla="*/ 1478677 w 1488875"/>
                <a:gd name="connsiteY103" fmla="*/ 2369282 h 2984548"/>
                <a:gd name="connsiteX104" fmla="*/ 1488875 w 1488875"/>
                <a:gd name="connsiteY104" fmla="*/ 2447465 h 2984548"/>
                <a:gd name="connsiteX105" fmla="*/ 1441285 w 1488875"/>
                <a:gd name="connsiteY105" fmla="*/ 2580036 h 2984548"/>
                <a:gd name="connsiteX106" fmla="*/ 1420890 w 1488875"/>
                <a:gd name="connsiteY106" fmla="*/ 2634424 h 2984548"/>
                <a:gd name="connsiteX107" fmla="*/ 1420890 w 1488875"/>
                <a:gd name="connsiteY107" fmla="*/ 2678615 h 2984548"/>
                <a:gd name="connsiteX108" fmla="*/ 1356304 w 1488875"/>
                <a:gd name="connsiteY108" fmla="*/ 2753398 h 2984548"/>
                <a:gd name="connsiteX109" fmla="*/ 1315513 w 1488875"/>
                <a:gd name="connsiteY109" fmla="*/ 2807786 h 2984548"/>
                <a:gd name="connsiteX110" fmla="*/ 1305315 w 1488875"/>
                <a:gd name="connsiteY110" fmla="*/ 2855376 h 2984548"/>
                <a:gd name="connsiteX111" fmla="*/ 1295117 w 1488875"/>
                <a:gd name="connsiteY111" fmla="*/ 2916563 h 2984548"/>
                <a:gd name="connsiteX112" fmla="*/ 1237330 w 1488875"/>
                <a:gd name="connsiteY112" fmla="*/ 2970951 h 2984548"/>
                <a:gd name="connsiteX113" fmla="*/ 1213535 w 1488875"/>
                <a:gd name="connsiteY113" fmla="*/ 2984548 h 2984548"/>
                <a:gd name="connsiteX114" fmla="*/ 1203337 w 1488875"/>
                <a:gd name="connsiteY114" fmla="*/ 2984548 h 2984548"/>
                <a:gd name="connsiteX0" fmla="*/ 999382 w 1488875"/>
                <a:gd name="connsiteY0" fmla="*/ 0 h 2936958"/>
                <a:gd name="connsiteX1" fmla="*/ 961990 w 1488875"/>
                <a:gd name="connsiteY1" fmla="*/ 67985 h 2936958"/>
                <a:gd name="connsiteX2" fmla="*/ 914400 w 1488875"/>
                <a:gd name="connsiteY2" fmla="*/ 81582 h 2936958"/>
                <a:gd name="connsiteX3" fmla="*/ 856613 w 1488875"/>
                <a:gd name="connsiteY3" fmla="*/ 91780 h 2936958"/>
                <a:gd name="connsiteX4" fmla="*/ 812423 w 1488875"/>
                <a:gd name="connsiteY4" fmla="*/ 159765 h 2936958"/>
                <a:gd name="connsiteX5" fmla="*/ 788628 w 1488875"/>
                <a:gd name="connsiteY5" fmla="*/ 180161 h 2936958"/>
                <a:gd name="connsiteX6" fmla="*/ 741038 w 1488875"/>
                <a:gd name="connsiteY6" fmla="*/ 190358 h 2936958"/>
                <a:gd name="connsiteX7" fmla="*/ 693449 w 1488875"/>
                <a:gd name="connsiteY7" fmla="*/ 258344 h 2936958"/>
                <a:gd name="connsiteX8" fmla="*/ 628863 w 1488875"/>
                <a:gd name="connsiteY8" fmla="*/ 285538 h 2936958"/>
                <a:gd name="connsiteX9" fmla="*/ 581273 w 1488875"/>
                <a:gd name="connsiteY9" fmla="*/ 285538 h 2936958"/>
                <a:gd name="connsiteX10" fmla="*/ 530284 w 1488875"/>
                <a:gd name="connsiteY10" fmla="*/ 299135 h 2936958"/>
                <a:gd name="connsiteX11" fmla="*/ 475896 w 1488875"/>
                <a:gd name="connsiteY11" fmla="*/ 339926 h 2936958"/>
                <a:gd name="connsiteX12" fmla="*/ 445303 w 1488875"/>
                <a:gd name="connsiteY12" fmla="*/ 363721 h 2936958"/>
                <a:gd name="connsiteX13" fmla="*/ 411310 w 1488875"/>
                <a:gd name="connsiteY13" fmla="*/ 363721 h 2936958"/>
                <a:gd name="connsiteX14" fmla="*/ 390915 w 1488875"/>
                <a:gd name="connsiteY14" fmla="*/ 343325 h 2936958"/>
                <a:gd name="connsiteX15" fmla="*/ 360322 w 1488875"/>
                <a:gd name="connsiteY15" fmla="*/ 339926 h 2936958"/>
                <a:gd name="connsiteX16" fmla="*/ 309333 w 1488875"/>
                <a:gd name="connsiteY16" fmla="*/ 373918 h 2936958"/>
                <a:gd name="connsiteX17" fmla="*/ 265142 w 1488875"/>
                <a:gd name="connsiteY17" fmla="*/ 370519 h 2936958"/>
                <a:gd name="connsiteX18" fmla="*/ 241348 w 1488875"/>
                <a:gd name="connsiteY18" fmla="*/ 360321 h 2936958"/>
                <a:gd name="connsiteX19" fmla="*/ 217553 w 1488875"/>
                <a:gd name="connsiteY19" fmla="*/ 384116 h 2936958"/>
                <a:gd name="connsiteX20" fmla="*/ 166564 w 1488875"/>
                <a:gd name="connsiteY20" fmla="*/ 469097 h 2936958"/>
                <a:gd name="connsiteX21" fmla="*/ 122374 w 1488875"/>
                <a:gd name="connsiteY21" fmla="*/ 503090 h 2936958"/>
                <a:gd name="connsiteX22" fmla="*/ 78183 w 1488875"/>
                <a:gd name="connsiteY22" fmla="*/ 513288 h 2936958"/>
                <a:gd name="connsiteX23" fmla="*/ 33993 w 1488875"/>
                <a:gd name="connsiteY23" fmla="*/ 520086 h 2936958"/>
                <a:gd name="connsiteX24" fmla="*/ 6799 w 1488875"/>
                <a:gd name="connsiteY24" fmla="*/ 537083 h 2936958"/>
                <a:gd name="connsiteX25" fmla="*/ 0 w 1488875"/>
                <a:gd name="connsiteY25" fmla="*/ 571075 h 2936958"/>
                <a:gd name="connsiteX26" fmla="*/ 50989 w 1488875"/>
                <a:gd name="connsiteY26" fmla="*/ 615266 h 2936958"/>
                <a:gd name="connsiteX27" fmla="*/ 159765 w 1488875"/>
                <a:gd name="connsiteY27" fmla="*/ 676452 h 2936958"/>
                <a:gd name="connsiteX28" fmla="*/ 217553 w 1488875"/>
                <a:gd name="connsiteY28" fmla="*/ 686650 h 2936958"/>
                <a:gd name="connsiteX29" fmla="*/ 285538 w 1488875"/>
                <a:gd name="connsiteY29" fmla="*/ 683251 h 2936958"/>
                <a:gd name="connsiteX30" fmla="*/ 356922 w 1488875"/>
                <a:gd name="connsiteY30" fmla="*/ 693448 h 2936958"/>
                <a:gd name="connsiteX31" fmla="*/ 397713 w 1488875"/>
                <a:gd name="connsiteY31" fmla="*/ 700247 h 2936958"/>
                <a:gd name="connsiteX32" fmla="*/ 448702 w 1488875"/>
                <a:gd name="connsiteY32" fmla="*/ 673053 h 2936958"/>
                <a:gd name="connsiteX33" fmla="*/ 492893 w 1488875"/>
                <a:gd name="connsiteY33" fmla="*/ 666254 h 2936958"/>
                <a:gd name="connsiteX34" fmla="*/ 506490 w 1488875"/>
                <a:gd name="connsiteY34" fmla="*/ 690049 h 2936958"/>
                <a:gd name="connsiteX35" fmla="*/ 499691 w 1488875"/>
                <a:gd name="connsiteY35" fmla="*/ 724042 h 2936958"/>
                <a:gd name="connsiteX36" fmla="*/ 462299 w 1488875"/>
                <a:gd name="connsiteY36" fmla="*/ 741038 h 2936958"/>
                <a:gd name="connsiteX37" fmla="*/ 438505 w 1488875"/>
                <a:gd name="connsiteY37" fmla="*/ 788628 h 2936958"/>
                <a:gd name="connsiteX38" fmla="*/ 411310 w 1488875"/>
                <a:gd name="connsiteY38" fmla="*/ 805624 h 2936958"/>
                <a:gd name="connsiteX39" fmla="*/ 394314 w 1488875"/>
                <a:gd name="connsiteY39" fmla="*/ 819221 h 2936958"/>
                <a:gd name="connsiteX40" fmla="*/ 394314 w 1488875"/>
                <a:gd name="connsiteY40" fmla="*/ 843016 h 2936958"/>
                <a:gd name="connsiteX41" fmla="*/ 404512 w 1488875"/>
                <a:gd name="connsiteY41" fmla="*/ 863411 h 2936958"/>
                <a:gd name="connsiteX42" fmla="*/ 418109 w 1488875"/>
                <a:gd name="connsiteY42" fmla="*/ 877008 h 2936958"/>
                <a:gd name="connsiteX43" fmla="*/ 492893 w 1488875"/>
                <a:gd name="connsiteY43" fmla="*/ 907602 h 2936958"/>
                <a:gd name="connsiteX44" fmla="*/ 533684 w 1488875"/>
                <a:gd name="connsiteY44" fmla="*/ 951792 h 2936958"/>
                <a:gd name="connsiteX45" fmla="*/ 564277 w 1488875"/>
                <a:gd name="connsiteY45" fmla="*/ 1016378 h 2936958"/>
                <a:gd name="connsiteX46" fmla="*/ 594870 w 1488875"/>
                <a:gd name="connsiteY46" fmla="*/ 1070766 h 2936958"/>
                <a:gd name="connsiteX47" fmla="*/ 618665 w 1488875"/>
                <a:gd name="connsiteY47" fmla="*/ 1111557 h 2936958"/>
                <a:gd name="connsiteX48" fmla="*/ 615266 w 1488875"/>
                <a:gd name="connsiteY48" fmla="*/ 1176143 h 2936958"/>
                <a:gd name="connsiteX49" fmla="*/ 601669 w 1488875"/>
                <a:gd name="connsiteY49" fmla="*/ 1193139 h 2936958"/>
                <a:gd name="connsiteX50" fmla="*/ 543881 w 1488875"/>
                <a:gd name="connsiteY50" fmla="*/ 1216934 h 2936958"/>
                <a:gd name="connsiteX51" fmla="*/ 523486 w 1488875"/>
                <a:gd name="connsiteY51" fmla="*/ 1237329 h 2936958"/>
                <a:gd name="connsiteX52" fmla="*/ 513288 w 1488875"/>
                <a:gd name="connsiteY52" fmla="*/ 1322311 h 2936958"/>
                <a:gd name="connsiteX53" fmla="*/ 472497 w 1488875"/>
                <a:gd name="connsiteY53" fmla="*/ 1342706 h 2936958"/>
                <a:gd name="connsiteX54" fmla="*/ 384116 w 1488875"/>
                <a:gd name="connsiteY54" fmla="*/ 1410692 h 2936958"/>
                <a:gd name="connsiteX55" fmla="*/ 343325 w 1488875"/>
                <a:gd name="connsiteY55" fmla="*/ 1454882 h 2936958"/>
                <a:gd name="connsiteX56" fmla="*/ 319531 w 1488875"/>
                <a:gd name="connsiteY56" fmla="*/ 1454882 h 2936958"/>
                <a:gd name="connsiteX57" fmla="*/ 288937 w 1488875"/>
                <a:gd name="connsiteY57" fmla="*/ 1448083 h 2936958"/>
                <a:gd name="connsiteX58" fmla="*/ 275340 w 1488875"/>
                <a:gd name="connsiteY58" fmla="*/ 1434486 h 2936958"/>
                <a:gd name="connsiteX59" fmla="*/ 231150 w 1488875"/>
                <a:gd name="connsiteY59" fmla="*/ 1407292 h 2936958"/>
                <a:gd name="connsiteX60" fmla="*/ 169963 w 1488875"/>
                <a:gd name="connsiteY60" fmla="*/ 1386897 h 2936958"/>
                <a:gd name="connsiteX61" fmla="*/ 142769 w 1488875"/>
                <a:gd name="connsiteY61" fmla="*/ 1403893 h 2936958"/>
                <a:gd name="connsiteX62" fmla="*/ 142769 w 1488875"/>
                <a:gd name="connsiteY62" fmla="*/ 1427688 h 2936958"/>
                <a:gd name="connsiteX63" fmla="*/ 163165 w 1488875"/>
                <a:gd name="connsiteY63" fmla="*/ 1444684 h 2936958"/>
                <a:gd name="connsiteX64" fmla="*/ 193758 w 1488875"/>
                <a:gd name="connsiteY64" fmla="*/ 1451483 h 2936958"/>
                <a:gd name="connsiteX65" fmla="*/ 220952 w 1488875"/>
                <a:gd name="connsiteY65" fmla="*/ 1448083 h 2936958"/>
                <a:gd name="connsiteX66" fmla="*/ 244747 w 1488875"/>
                <a:gd name="connsiteY66" fmla="*/ 1458281 h 2936958"/>
                <a:gd name="connsiteX67" fmla="*/ 312732 w 1488875"/>
                <a:gd name="connsiteY67" fmla="*/ 1533065 h 2936958"/>
                <a:gd name="connsiteX68" fmla="*/ 384116 w 1488875"/>
                <a:gd name="connsiteY68" fmla="*/ 1553460 h 2936958"/>
                <a:gd name="connsiteX69" fmla="*/ 465699 w 1488875"/>
                <a:gd name="connsiteY69" fmla="*/ 1536464 h 2936958"/>
                <a:gd name="connsiteX70" fmla="*/ 533684 w 1488875"/>
                <a:gd name="connsiteY70" fmla="*/ 1519468 h 2936958"/>
                <a:gd name="connsiteX71" fmla="*/ 601669 w 1488875"/>
                <a:gd name="connsiteY71" fmla="*/ 1509270 h 2936958"/>
                <a:gd name="connsiteX72" fmla="*/ 666255 w 1488875"/>
                <a:gd name="connsiteY72" fmla="*/ 1556860 h 2936958"/>
                <a:gd name="connsiteX73" fmla="*/ 724042 w 1488875"/>
                <a:gd name="connsiteY73" fmla="*/ 1553460 h 2936958"/>
                <a:gd name="connsiteX74" fmla="*/ 771632 w 1488875"/>
                <a:gd name="connsiteY74" fmla="*/ 1556860 h 2936958"/>
                <a:gd name="connsiteX75" fmla="*/ 792027 w 1488875"/>
                <a:gd name="connsiteY75" fmla="*/ 1580654 h 2936958"/>
                <a:gd name="connsiteX76" fmla="*/ 805624 w 1488875"/>
                <a:gd name="connsiteY76" fmla="*/ 1584054 h 2936958"/>
                <a:gd name="connsiteX77" fmla="*/ 805624 w 1488875"/>
                <a:gd name="connsiteY77" fmla="*/ 1590852 h 2936958"/>
                <a:gd name="connsiteX78" fmla="*/ 826020 w 1488875"/>
                <a:gd name="connsiteY78" fmla="*/ 1611248 h 2936958"/>
                <a:gd name="connsiteX79" fmla="*/ 866811 w 1488875"/>
                <a:gd name="connsiteY79" fmla="*/ 1618046 h 2936958"/>
                <a:gd name="connsiteX80" fmla="*/ 917800 w 1488875"/>
                <a:gd name="connsiteY80" fmla="*/ 1563658 h 2936958"/>
                <a:gd name="connsiteX81" fmla="*/ 955191 w 1488875"/>
                <a:gd name="connsiteY81" fmla="*/ 1536464 h 2936958"/>
                <a:gd name="connsiteX82" fmla="*/ 978986 w 1488875"/>
                <a:gd name="connsiteY82" fmla="*/ 1550061 h 2936958"/>
                <a:gd name="connsiteX83" fmla="*/ 1023177 w 1488875"/>
                <a:gd name="connsiteY83" fmla="*/ 1601050 h 2936958"/>
                <a:gd name="connsiteX84" fmla="*/ 1046971 w 1488875"/>
                <a:gd name="connsiteY84" fmla="*/ 1682632 h 2936958"/>
                <a:gd name="connsiteX85" fmla="*/ 1165945 w 1488875"/>
                <a:gd name="connsiteY85" fmla="*/ 1825401 h 2936958"/>
                <a:gd name="connsiteX86" fmla="*/ 1179542 w 1488875"/>
                <a:gd name="connsiteY86" fmla="*/ 1835599 h 2936958"/>
                <a:gd name="connsiteX87" fmla="*/ 1247528 w 1488875"/>
                <a:gd name="connsiteY87" fmla="*/ 1845796 h 2936958"/>
                <a:gd name="connsiteX88" fmla="*/ 1274722 w 1488875"/>
                <a:gd name="connsiteY88" fmla="*/ 1869591 h 2936958"/>
                <a:gd name="connsiteX89" fmla="*/ 1305315 w 1488875"/>
                <a:gd name="connsiteY89" fmla="*/ 1906983 h 2936958"/>
                <a:gd name="connsiteX90" fmla="*/ 1288319 w 1488875"/>
                <a:gd name="connsiteY90" fmla="*/ 1947774 h 2936958"/>
                <a:gd name="connsiteX91" fmla="*/ 1223733 w 1488875"/>
                <a:gd name="connsiteY91" fmla="*/ 1961371 h 2936958"/>
                <a:gd name="connsiteX92" fmla="*/ 1186341 w 1488875"/>
                <a:gd name="connsiteY92" fmla="*/ 2008961 h 2936958"/>
                <a:gd name="connsiteX93" fmla="*/ 1176143 w 1488875"/>
                <a:gd name="connsiteY93" fmla="*/ 2063349 h 2936958"/>
                <a:gd name="connsiteX94" fmla="*/ 1203337 w 1488875"/>
                <a:gd name="connsiteY94" fmla="*/ 2121136 h 2936958"/>
                <a:gd name="connsiteX95" fmla="*/ 1254326 w 1488875"/>
                <a:gd name="connsiteY95" fmla="*/ 2223114 h 2936958"/>
                <a:gd name="connsiteX96" fmla="*/ 1278121 w 1488875"/>
                <a:gd name="connsiteY96" fmla="*/ 2243509 h 2936958"/>
                <a:gd name="connsiteX97" fmla="*/ 1288319 w 1488875"/>
                <a:gd name="connsiteY97" fmla="*/ 2263905 h 2936958"/>
                <a:gd name="connsiteX98" fmla="*/ 1315513 w 1488875"/>
                <a:gd name="connsiteY98" fmla="*/ 2291099 h 2936958"/>
                <a:gd name="connsiteX99" fmla="*/ 1352905 w 1488875"/>
                <a:gd name="connsiteY99" fmla="*/ 2277502 h 2936958"/>
                <a:gd name="connsiteX100" fmla="*/ 1448084 w 1488875"/>
                <a:gd name="connsiteY100" fmla="*/ 2277502 h 2936958"/>
                <a:gd name="connsiteX101" fmla="*/ 1471878 w 1488875"/>
                <a:gd name="connsiteY101" fmla="*/ 2291099 h 2936958"/>
                <a:gd name="connsiteX102" fmla="*/ 1478677 w 1488875"/>
                <a:gd name="connsiteY102" fmla="*/ 2321692 h 2936958"/>
                <a:gd name="connsiteX103" fmla="*/ 1488875 w 1488875"/>
                <a:gd name="connsiteY103" fmla="*/ 2399875 h 2936958"/>
                <a:gd name="connsiteX104" fmla="*/ 1441285 w 1488875"/>
                <a:gd name="connsiteY104" fmla="*/ 2532446 h 2936958"/>
                <a:gd name="connsiteX105" fmla="*/ 1420890 w 1488875"/>
                <a:gd name="connsiteY105" fmla="*/ 2586834 h 2936958"/>
                <a:gd name="connsiteX106" fmla="*/ 1420890 w 1488875"/>
                <a:gd name="connsiteY106" fmla="*/ 2631025 h 2936958"/>
                <a:gd name="connsiteX107" fmla="*/ 1356304 w 1488875"/>
                <a:gd name="connsiteY107" fmla="*/ 2705808 h 2936958"/>
                <a:gd name="connsiteX108" fmla="*/ 1315513 w 1488875"/>
                <a:gd name="connsiteY108" fmla="*/ 2760196 h 2936958"/>
                <a:gd name="connsiteX109" fmla="*/ 1305315 w 1488875"/>
                <a:gd name="connsiteY109" fmla="*/ 2807786 h 2936958"/>
                <a:gd name="connsiteX110" fmla="*/ 1295117 w 1488875"/>
                <a:gd name="connsiteY110" fmla="*/ 2868973 h 2936958"/>
                <a:gd name="connsiteX111" fmla="*/ 1237330 w 1488875"/>
                <a:gd name="connsiteY111" fmla="*/ 2923361 h 2936958"/>
                <a:gd name="connsiteX112" fmla="*/ 1213535 w 1488875"/>
                <a:gd name="connsiteY112" fmla="*/ 2936958 h 2936958"/>
                <a:gd name="connsiteX113" fmla="*/ 1203337 w 1488875"/>
                <a:gd name="connsiteY113" fmla="*/ 2936958 h 2936958"/>
                <a:gd name="connsiteX0" fmla="*/ 961990 w 1488875"/>
                <a:gd name="connsiteY0" fmla="*/ 0 h 2868973"/>
                <a:gd name="connsiteX1" fmla="*/ 914400 w 1488875"/>
                <a:gd name="connsiteY1" fmla="*/ 13597 h 2868973"/>
                <a:gd name="connsiteX2" fmla="*/ 856613 w 1488875"/>
                <a:gd name="connsiteY2" fmla="*/ 23795 h 2868973"/>
                <a:gd name="connsiteX3" fmla="*/ 812423 w 1488875"/>
                <a:gd name="connsiteY3" fmla="*/ 91780 h 2868973"/>
                <a:gd name="connsiteX4" fmla="*/ 788628 w 1488875"/>
                <a:gd name="connsiteY4" fmla="*/ 112176 h 2868973"/>
                <a:gd name="connsiteX5" fmla="*/ 741038 w 1488875"/>
                <a:gd name="connsiteY5" fmla="*/ 122373 h 2868973"/>
                <a:gd name="connsiteX6" fmla="*/ 693449 w 1488875"/>
                <a:gd name="connsiteY6" fmla="*/ 190359 h 2868973"/>
                <a:gd name="connsiteX7" fmla="*/ 628863 w 1488875"/>
                <a:gd name="connsiteY7" fmla="*/ 217553 h 2868973"/>
                <a:gd name="connsiteX8" fmla="*/ 581273 w 1488875"/>
                <a:gd name="connsiteY8" fmla="*/ 217553 h 2868973"/>
                <a:gd name="connsiteX9" fmla="*/ 530284 w 1488875"/>
                <a:gd name="connsiteY9" fmla="*/ 231150 h 2868973"/>
                <a:gd name="connsiteX10" fmla="*/ 475896 w 1488875"/>
                <a:gd name="connsiteY10" fmla="*/ 271941 h 2868973"/>
                <a:gd name="connsiteX11" fmla="*/ 445303 w 1488875"/>
                <a:gd name="connsiteY11" fmla="*/ 295736 h 2868973"/>
                <a:gd name="connsiteX12" fmla="*/ 411310 w 1488875"/>
                <a:gd name="connsiteY12" fmla="*/ 295736 h 2868973"/>
                <a:gd name="connsiteX13" fmla="*/ 390915 w 1488875"/>
                <a:gd name="connsiteY13" fmla="*/ 275340 h 2868973"/>
                <a:gd name="connsiteX14" fmla="*/ 360322 w 1488875"/>
                <a:gd name="connsiteY14" fmla="*/ 271941 h 2868973"/>
                <a:gd name="connsiteX15" fmla="*/ 309333 w 1488875"/>
                <a:gd name="connsiteY15" fmla="*/ 305933 h 2868973"/>
                <a:gd name="connsiteX16" fmla="*/ 265142 w 1488875"/>
                <a:gd name="connsiteY16" fmla="*/ 302534 h 2868973"/>
                <a:gd name="connsiteX17" fmla="*/ 241348 w 1488875"/>
                <a:gd name="connsiteY17" fmla="*/ 292336 h 2868973"/>
                <a:gd name="connsiteX18" fmla="*/ 217553 w 1488875"/>
                <a:gd name="connsiteY18" fmla="*/ 316131 h 2868973"/>
                <a:gd name="connsiteX19" fmla="*/ 166564 w 1488875"/>
                <a:gd name="connsiteY19" fmla="*/ 401112 h 2868973"/>
                <a:gd name="connsiteX20" fmla="*/ 122374 w 1488875"/>
                <a:gd name="connsiteY20" fmla="*/ 435105 h 2868973"/>
                <a:gd name="connsiteX21" fmla="*/ 78183 w 1488875"/>
                <a:gd name="connsiteY21" fmla="*/ 445303 h 2868973"/>
                <a:gd name="connsiteX22" fmla="*/ 33993 w 1488875"/>
                <a:gd name="connsiteY22" fmla="*/ 452101 h 2868973"/>
                <a:gd name="connsiteX23" fmla="*/ 6799 w 1488875"/>
                <a:gd name="connsiteY23" fmla="*/ 469098 h 2868973"/>
                <a:gd name="connsiteX24" fmla="*/ 0 w 1488875"/>
                <a:gd name="connsiteY24" fmla="*/ 503090 h 2868973"/>
                <a:gd name="connsiteX25" fmla="*/ 50989 w 1488875"/>
                <a:gd name="connsiteY25" fmla="*/ 547281 h 2868973"/>
                <a:gd name="connsiteX26" fmla="*/ 159765 w 1488875"/>
                <a:gd name="connsiteY26" fmla="*/ 608467 h 2868973"/>
                <a:gd name="connsiteX27" fmla="*/ 217553 w 1488875"/>
                <a:gd name="connsiteY27" fmla="*/ 618665 h 2868973"/>
                <a:gd name="connsiteX28" fmla="*/ 285538 w 1488875"/>
                <a:gd name="connsiteY28" fmla="*/ 615266 h 2868973"/>
                <a:gd name="connsiteX29" fmla="*/ 356922 w 1488875"/>
                <a:gd name="connsiteY29" fmla="*/ 625463 h 2868973"/>
                <a:gd name="connsiteX30" fmla="*/ 397713 w 1488875"/>
                <a:gd name="connsiteY30" fmla="*/ 632262 h 2868973"/>
                <a:gd name="connsiteX31" fmla="*/ 448702 w 1488875"/>
                <a:gd name="connsiteY31" fmla="*/ 605068 h 2868973"/>
                <a:gd name="connsiteX32" fmla="*/ 492893 w 1488875"/>
                <a:gd name="connsiteY32" fmla="*/ 598269 h 2868973"/>
                <a:gd name="connsiteX33" fmla="*/ 506490 w 1488875"/>
                <a:gd name="connsiteY33" fmla="*/ 622064 h 2868973"/>
                <a:gd name="connsiteX34" fmla="*/ 499691 w 1488875"/>
                <a:gd name="connsiteY34" fmla="*/ 656057 h 2868973"/>
                <a:gd name="connsiteX35" fmla="*/ 462299 w 1488875"/>
                <a:gd name="connsiteY35" fmla="*/ 673053 h 2868973"/>
                <a:gd name="connsiteX36" fmla="*/ 438505 w 1488875"/>
                <a:gd name="connsiteY36" fmla="*/ 720643 h 2868973"/>
                <a:gd name="connsiteX37" fmla="*/ 411310 w 1488875"/>
                <a:gd name="connsiteY37" fmla="*/ 737639 h 2868973"/>
                <a:gd name="connsiteX38" fmla="*/ 394314 w 1488875"/>
                <a:gd name="connsiteY38" fmla="*/ 751236 h 2868973"/>
                <a:gd name="connsiteX39" fmla="*/ 394314 w 1488875"/>
                <a:gd name="connsiteY39" fmla="*/ 775031 h 2868973"/>
                <a:gd name="connsiteX40" fmla="*/ 404512 w 1488875"/>
                <a:gd name="connsiteY40" fmla="*/ 795426 h 2868973"/>
                <a:gd name="connsiteX41" fmla="*/ 418109 w 1488875"/>
                <a:gd name="connsiteY41" fmla="*/ 809023 h 2868973"/>
                <a:gd name="connsiteX42" fmla="*/ 492893 w 1488875"/>
                <a:gd name="connsiteY42" fmla="*/ 839617 h 2868973"/>
                <a:gd name="connsiteX43" fmla="*/ 533684 w 1488875"/>
                <a:gd name="connsiteY43" fmla="*/ 883807 h 2868973"/>
                <a:gd name="connsiteX44" fmla="*/ 564277 w 1488875"/>
                <a:gd name="connsiteY44" fmla="*/ 948393 h 2868973"/>
                <a:gd name="connsiteX45" fmla="*/ 594870 w 1488875"/>
                <a:gd name="connsiteY45" fmla="*/ 1002781 h 2868973"/>
                <a:gd name="connsiteX46" fmla="*/ 618665 w 1488875"/>
                <a:gd name="connsiteY46" fmla="*/ 1043572 h 2868973"/>
                <a:gd name="connsiteX47" fmla="*/ 615266 w 1488875"/>
                <a:gd name="connsiteY47" fmla="*/ 1108158 h 2868973"/>
                <a:gd name="connsiteX48" fmla="*/ 601669 w 1488875"/>
                <a:gd name="connsiteY48" fmla="*/ 1125154 h 2868973"/>
                <a:gd name="connsiteX49" fmla="*/ 543881 w 1488875"/>
                <a:gd name="connsiteY49" fmla="*/ 1148949 h 2868973"/>
                <a:gd name="connsiteX50" fmla="*/ 523486 w 1488875"/>
                <a:gd name="connsiteY50" fmla="*/ 1169344 h 2868973"/>
                <a:gd name="connsiteX51" fmla="*/ 513288 w 1488875"/>
                <a:gd name="connsiteY51" fmla="*/ 1254326 h 2868973"/>
                <a:gd name="connsiteX52" fmla="*/ 472497 w 1488875"/>
                <a:gd name="connsiteY52" fmla="*/ 1274721 h 2868973"/>
                <a:gd name="connsiteX53" fmla="*/ 384116 w 1488875"/>
                <a:gd name="connsiteY53" fmla="*/ 1342707 h 2868973"/>
                <a:gd name="connsiteX54" fmla="*/ 343325 w 1488875"/>
                <a:gd name="connsiteY54" fmla="*/ 1386897 h 2868973"/>
                <a:gd name="connsiteX55" fmla="*/ 319531 w 1488875"/>
                <a:gd name="connsiteY55" fmla="*/ 1386897 h 2868973"/>
                <a:gd name="connsiteX56" fmla="*/ 288937 w 1488875"/>
                <a:gd name="connsiteY56" fmla="*/ 1380098 h 2868973"/>
                <a:gd name="connsiteX57" fmla="*/ 275340 w 1488875"/>
                <a:gd name="connsiteY57" fmla="*/ 1366501 h 2868973"/>
                <a:gd name="connsiteX58" fmla="*/ 231150 w 1488875"/>
                <a:gd name="connsiteY58" fmla="*/ 1339307 h 2868973"/>
                <a:gd name="connsiteX59" fmla="*/ 169963 w 1488875"/>
                <a:gd name="connsiteY59" fmla="*/ 1318912 h 2868973"/>
                <a:gd name="connsiteX60" fmla="*/ 142769 w 1488875"/>
                <a:gd name="connsiteY60" fmla="*/ 1335908 h 2868973"/>
                <a:gd name="connsiteX61" fmla="*/ 142769 w 1488875"/>
                <a:gd name="connsiteY61" fmla="*/ 1359703 h 2868973"/>
                <a:gd name="connsiteX62" fmla="*/ 163165 w 1488875"/>
                <a:gd name="connsiteY62" fmla="*/ 1376699 h 2868973"/>
                <a:gd name="connsiteX63" fmla="*/ 193758 w 1488875"/>
                <a:gd name="connsiteY63" fmla="*/ 1383498 h 2868973"/>
                <a:gd name="connsiteX64" fmla="*/ 220952 w 1488875"/>
                <a:gd name="connsiteY64" fmla="*/ 1380098 h 2868973"/>
                <a:gd name="connsiteX65" fmla="*/ 244747 w 1488875"/>
                <a:gd name="connsiteY65" fmla="*/ 1390296 h 2868973"/>
                <a:gd name="connsiteX66" fmla="*/ 312732 w 1488875"/>
                <a:gd name="connsiteY66" fmla="*/ 1465080 h 2868973"/>
                <a:gd name="connsiteX67" fmla="*/ 384116 w 1488875"/>
                <a:gd name="connsiteY67" fmla="*/ 1485475 h 2868973"/>
                <a:gd name="connsiteX68" fmla="*/ 465699 w 1488875"/>
                <a:gd name="connsiteY68" fmla="*/ 1468479 h 2868973"/>
                <a:gd name="connsiteX69" fmla="*/ 533684 w 1488875"/>
                <a:gd name="connsiteY69" fmla="*/ 1451483 h 2868973"/>
                <a:gd name="connsiteX70" fmla="*/ 601669 w 1488875"/>
                <a:gd name="connsiteY70" fmla="*/ 1441285 h 2868973"/>
                <a:gd name="connsiteX71" fmla="*/ 666255 w 1488875"/>
                <a:gd name="connsiteY71" fmla="*/ 1488875 h 2868973"/>
                <a:gd name="connsiteX72" fmla="*/ 724042 w 1488875"/>
                <a:gd name="connsiteY72" fmla="*/ 1485475 h 2868973"/>
                <a:gd name="connsiteX73" fmla="*/ 771632 w 1488875"/>
                <a:gd name="connsiteY73" fmla="*/ 1488875 h 2868973"/>
                <a:gd name="connsiteX74" fmla="*/ 792027 w 1488875"/>
                <a:gd name="connsiteY74" fmla="*/ 1512669 h 2868973"/>
                <a:gd name="connsiteX75" fmla="*/ 805624 w 1488875"/>
                <a:gd name="connsiteY75" fmla="*/ 1516069 h 2868973"/>
                <a:gd name="connsiteX76" fmla="*/ 805624 w 1488875"/>
                <a:gd name="connsiteY76" fmla="*/ 1522867 h 2868973"/>
                <a:gd name="connsiteX77" fmla="*/ 826020 w 1488875"/>
                <a:gd name="connsiteY77" fmla="*/ 1543263 h 2868973"/>
                <a:gd name="connsiteX78" fmla="*/ 866811 w 1488875"/>
                <a:gd name="connsiteY78" fmla="*/ 1550061 h 2868973"/>
                <a:gd name="connsiteX79" fmla="*/ 917800 w 1488875"/>
                <a:gd name="connsiteY79" fmla="*/ 1495673 h 2868973"/>
                <a:gd name="connsiteX80" fmla="*/ 955191 w 1488875"/>
                <a:gd name="connsiteY80" fmla="*/ 1468479 h 2868973"/>
                <a:gd name="connsiteX81" fmla="*/ 978986 w 1488875"/>
                <a:gd name="connsiteY81" fmla="*/ 1482076 h 2868973"/>
                <a:gd name="connsiteX82" fmla="*/ 1023177 w 1488875"/>
                <a:gd name="connsiteY82" fmla="*/ 1533065 h 2868973"/>
                <a:gd name="connsiteX83" fmla="*/ 1046971 w 1488875"/>
                <a:gd name="connsiteY83" fmla="*/ 1614647 h 2868973"/>
                <a:gd name="connsiteX84" fmla="*/ 1165945 w 1488875"/>
                <a:gd name="connsiteY84" fmla="*/ 1757416 h 2868973"/>
                <a:gd name="connsiteX85" fmla="*/ 1179542 w 1488875"/>
                <a:gd name="connsiteY85" fmla="*/ 1767614 h 2868973"/>
                <a:gd name="connsiteX86" fmla="*/ 1247528 w 1488875"/>
                <a:gd name="connsiteY86" fmla="*/ 1777811 h 2868973"/>
                <a:gd name="connsiteX87" fmla="*/ 1274722 w 1488875"/>
                <a:gd name="connsiteY87" fmla="*/ 1801606 h 2868973"/>
                <a:gd name="connsiteX88" fmla="*/ 1305315 w 1488875"/>
                <a:gd name="connsiteY88" fmla="*/ 1838998 h 2868973"/>
                <a:gd name="connsiteX89" fmla="*/ 1288319 w 1488875"/>
                <a:gd name="connsiteY89" fmla="*/ 1879789 h 2868973"/>
                <a:gd name="connsiteX90" fmla="*/ 1223733 w 1488875"/>
                <a:gd name="connsiteY90" fmla="*/ 1893386 h 2868973"/>
                <a:gd name="connsiteX91" fmla="*/ 1186341 w 1488875"/>
                <a:gd name="connsiteY91" fmla="*/ 1940976 h 2868973"/>
                <a:gd name="connsiteX92" fmla="*/ 1176143 w 1488875"/>
                <a:gd name="connsiteY92" fmla="*/ 1995364 h 2868973"/>
                <a:gd name="connsiteX93" fmla="*/ 1203337 w 1488875"/>
                <a:gd name="connsiteY93" fmla="*/ 2053151 h 2868973"/>
                <a:gd name="connsiteX94" fmla="*/ 1254326 w 1488875"/>
                <a:gd name="connsiteY94" fmla="*/ 2155129 h 2868973"/>
                <a:gd name="connsiteX95" fmla="*/ 1278121 w 1488875"/>
                <a:gd name="connsiteY95" fmla="*/ 2175524 h 2868973"/>
                <a:gd name="connsiteX96" fmla="*/ 1288319 w 1488875"/>
                <a:gd name="connsiteY96" fmla="*/ 2195920 h 2868973"/>
                <a:gd name="connsiteX97" fmla="*/ 1315513 w 1488875"/>
                <a:gd name="connsiteY97" fmla="*/ 2223114 h 2868973"/>
                <a:gd name="connsiteX98" fmla="*/ 1352905 w 1488875"/>
                <a:gd name="connsiteY98" fmla="*/ 2209517 h 2868973"/>
                <a:gd name="connsiteX99" fmla="*/ 1448084 w 1488875"/>
                <a:gd name="connsiteY99" fmla="*/ 2209517 h 2868973"/>
                <a:gd name="connsiteX100" fmla="*/ 1471878 w 1488875"/>
                <a:gd name="connsiteY100" fmla="*/ 2223114 h 2868973"/>
                <a:gd name="connsiteX101" fmla="*/ 1478677 w 1488875"/>
                <a:gd name="connsiteY101" fmla="*/ 2253707 h 2868973"/>
                <a:gd name="connsiteX102" fmla="*/ 1488875 w 1488875"/>
                <a:gd name="connsiteY102" fmla="*/ 2331890 h 2868973"/>
                <a:gd name="connsiteX103" fmla="*/ 1441285 w 1488875"/>
                <a:gd name="connsiteY103" fmla="*/ 2464461 h 2868973"/>
                <a:gd name="connsiteX104" fmla="*/ 1420890 w 1488875"/>
                <a:gd name="connsiteY104" fmla="*/ 2518849 h 2868973"/>
                <a:gd name="connsiteX105" fmla="*/ 1420890 w 1488875"/>
                <a:gd name="connsiteY105" fmla="*/ 2563040 h 2868973"/>
                <a:gd name="connsiteX106" fmla="*/ 1356304 w 1488875"/>
                <a:gd name="connsiteY106" fmla="*/ 2637823 h 2868973"/>
                <a:gd name="connsiteX107" fmla="*/ 1315513 w 1488875"/>
                <a:gd name="connsiteY107" fmla="*/ 2692211 h 2868973"/>
                <a:gd name="connsiteX108" fmla="*/ 1305315 w 1488875"/>
                <a:gd name="connsiteY108" fmla="*/ 2739801 h 2868973"/>
                <a:gd name="connsiteX109" fmla="*/ 1295117 w 1488875"/>
                <a:gd name="connsiteY109" fmla="*/ 2800988 h 2868973"/>
                <a:gd name="connsiteX110" fmla="*/ 1237330 w 1488875"/>
                <a:gd name="connsiteY110" fmla="*/ 2855376 h 2868973"/>
                <a:gd name="connsiteX111" fmla="*/ 1213535 w 1488875"/>
                <a:gd name="connsiteY111" fmla="*/ 2868973 h 2868973"/>
                <a:gd name="connsiteX112" fmla="*/ 1203337 w 1488875"/>
                <a:gd name="connsiteY112" fmla="*/ 2868973 h 2868973"/>
                <a:gd name="connsiteX0" fmla="*/ 914400 w 1488875"/>
                <a:gd name="connsiteY0" fmla="*/ 0 h 2855376"/>
                <a:gd name="connsiteX1" fmla="*/ 856613 w 1488875"/>
                <a:gd name="connsiteY1" fmla="*/ 10198 h 2855376"/>
                <a:gd name="connsiteX2" fmla="*/ 812423 w 1488875"/>
                <a:gd name="connsiteY2" fmla="*/ 78183 h 2855376"/>
                <a:gd name="connsiteX3" fmla="*/ 788628 w 1488875"/>
                <a:gd name="connsiteY3" fmla="*/ 98579 h 2855376"/>
                <a:gd name="connsiteX4" fmla="*/ 741038 w 1488875"/>
                <a:gd name="connsiteY4" fmla="*/ 108776 h 2855376"/>
                <a:gd name="connsiteX5" fmla="*/ 693449 w 1488875"/>
                <a:gd name="connsiteY5" fmla="*/ 176762 h 2855376"/>
                <a:gd name="connsiteX6" fmla="*/ 628863 w 1488875"/>
                <a:gd name="connsiteY6" fmla="*/ 203956 h 2855376"/>
                <a:gd name="connsiteX7" fmla="*/ 581273 w 1488875"/>
                <a:gd name="connsiteY7" fmla="*/ 203956 h 2855376"/>
                <a:gd name="connsiteX8" fmla="*/ 530284 w 1488875"/>
                <a:gd name="connsiteY8" fmla="*/ 217553 h 2855376"/>
                <a:gd name="connsiteX9" fmla="*/ 475896 w 1488875"/>
                <a:gd name="connsiteY9" fmla="*/ 258344 h 2855376"/>
                <a:gd name="connsiteX10" fmla="*/ 445303 w 1488875"/>
                <a:gd name="connsiteY10" fmla="*/ 282139 h 2855376"/>
                <a:gd name="connsiteX11" fmla="*/ 411310 w 1488875"/>
                <a:gd name="connsiteY11" fmla="*/ 282139 h 2855376"/>
                <a:gd name="connsiteX12" fmla="*/ 390915 w 1488875"/>
                <a:gd name="connsiteY12" fmla="*/ 261743 h 2855376"/>
                <a:gd name="connsiteX13" fmla="*/ 360322 w 1488875"/>
                <a:gd name="connsiteY13" fmla="*/ 258344 h 2855376"/>
                <a:gd name="connsiteX14" fmla="*/ 309333 w 1488875"/>
                <a:gd name="connsiteY14" fmla="*/ 292336 h 2855376"/>
                <a:gd name="connsiteX15" fmla="*/ 265142 w 1488875"/>
                <a:gd name="connsiteY15" fmla="*/ 288937 h 2855376"/>
                <a:gd name="connsiteX16" fmla="*/ 241348 w 1488875"/>
                <a:gd name="connsiteY16" fmla="*/ 278739 h 2855376"/>
                <a:gd name="connsiteX17" fmla="*/ 217553 w 1488875"/>
                <a:gd name="connsiteY17" fmla="*/ 302534 h 2855376"/>
                <a:gd name="connsiteX18" fmla="*/ 166564 w 1488875"/>
                <a:gd name="connsiteY18" fmla="*/ 387515 h 2855376"/>
                <a:gd name="connsiteX19" fmla="*/ 122374 w 1488875"/>
                <a:gd name="connsiteY19" fmla="*/ 421508 h 2855376"/>
                <a:gd name="connsiteX20" fmla="*/ 78183 w 1488875"/>
                <a:gd name="connsiteY20" fmla="*/ 431706 h 2855376"/>
                <a:gd name="connsiteX21" fmla="*/ 33993 w 1488875"/>
                <a:gd name="connsiteY21" fmla="*/ 438504 h 2855376"/>
                <a:gd name="connsiteX22" fmla="*/ 6799 w 1488875"/>
                <a:gd name="connsiteY22" fmla="*/ 455501 h 2855376"/>
                <a:gd name="connsiteX23" fmla="*/ 0 w 1488875"/>
                <a:gd name="connsiteY23" fmla="*/ 489493 h 2855376"/>
                <a:gd name="connsiteX24" fmla="*/ 50989 w 1488875"/>
                <a:gd name="connsiteY24" fmla="*/ 533684 h 2855376"/>
                <a:gd name="connsiteX25" fmla="*/ 159765 w 1488875"/>
                <a:gd name="connsiteY25" fmla="*/ 594870 h 2855376"/>
                <a:gd name="connsiteX26" fmla="*/ 217553 w 1488875"/>
                <a:gd name="connsiteY26" fmla="*/ 605068 h 2855376"/>
                <a:gd name="connsiteX27" fmla="*/ 285538 w 1488875"/>
                <a:gd name="connsiteY27" fmla="*/ 601669 h 2855376"/>
                <a:gd name="connsiteX28" fmla="*/ 356922 w 1488875"/>
                <a:gd name="connsiteY28" fmla="*/ 611866 h 2855376"/>
                <a:gd name="connsiteX29" fmla="*/ 397713 w 1488875"/>
                <a:gd name="connsiteY29" fmla="*/ 618665 h 2855376"/>
                <a:gd name="connsiteX30" fmla="*/ 448702 w 1488875"/>
                <a:gd name="connsiteY30" fmla="*/ 591471 h 2855376"/>
                <a:gd name="connsiteX31" fmla="*/ 492893 w 1488875"/>
                <a:gd name="connsiteY31" fmla="*/ 584672 h 2855376"/>
                <a:gd name="connsiteX32" fmla="*/ 506490 w 1488875"/>
                <a:gd name="connsiteY32" fmla="*/ 608467 h 2855376"/>
                <a:gd name="connsiteX33" fmla="*/ 499691 w 1488875"/>
                <a:gd name="connsiteY33" fmla="*/ 642460 h 2855376"/>
                <a:gd name="connsiteX34" fmla="*/ 462299 w 1488875"/>
                <a:gd name="connsiteY34" fmla="*/ 659456 h 2855376"/>
                <a:gd name="connsiteX35" fmla="*/ 438505 w 1488875"/>
                <a:gd name="connsiteY35" fmla="*/ 707046 h 2855376"/>
                <a:gd name="connsiteX36" fmla="*/ 411310 w 1488875"/>
                <a:gd name="connsiteY36" fmla="*/ 724042 h 2855376"/>
                <a:gd name="connsiteX37" fmla="*/ 394314 w 1488875"/>
                <a:gd name="connsiteY37" fmla="*/ 737639 h 2855376"/>
                <a:gd name="connsiteX38" fmla="*/ 394314 w 1488875"/>
                <a:gd name="connsiteY38" fmla="*/ 761434 h 2855376"/>
                <a:gd name="connsiteX39" fmla="*/ 404512 w 1488875"/>
                <a:gd name="connsiteY39" fmla="*/ 781829 h 2855376"/>
                <a:gd name="connsiteX40" fmla="*/ 418109 w 1488875"/>
                <a:gd name="connsiteY40" fmla="*/ 795426 h 2855376"/>
                <a:gd name="connsiteX41" fmla="*/ 492893 w 1488875"/>
                <a:gd name="connsiteY41" fmla="*/ 826020 h 2855376"/>
                <a:gd name="connsiteX42" fmla="*/ 533684 w 1488875"/>
                <a:gd name="connsiteY42" fmla="*/ 870210 h 2855376"/>
                <a:gd name="connsiteX43" fmla="*/ 564277 w 1488875"/>
                <a:gd name="connsiteY43" fmla="*/ 934796 h 2855376"/>
                <a:gd name="connsiteX44" fmla="*/ 594870 w 1488875"/>
                <a:gd name="connsiteY44" fmla="*/ 989184 h 2855376"/>
                <a:gd name="connsiteX45" fmla="*/ 618665 w 1488875"/>
                <a:gd name="connsiteY45" fmla="*/ 1029975 h 2855376"/>
                <a:gd name="connsiteX46" fmla="*/ 615266 w 1488875"/>
                <a:gd name="connsiteY46" fmla="*/ 1094561 h 2855376"/>
                <a:gd name="connsiteX47" fmla="*/ 601669 w 1488875"/>
                <a:gd name="connsiteY47" fmla="*/ 1111557 h 2855376"/>
                <a:gd name="connsiteX48" fmla="*/ 543881 w 1488875"/>
                <a:gd name="connsiteY48" fmla="*/ 1135352 h 2855376"/>
                <a:gd name="connsiteX49" fmla="*/ 523486 w 1488875"/>
                <a:gd name="connsiteY49" fmla="*/ 1155747 h 2855376"/>
                <a:gd name="connsiteX50" fmla="*/ 513288 w 1488875"/>
                <a:gd name="connsiteY50" fmla="*/ 1240729 h 2855376"/>
                <a:gd name="connsiteX51" fmla="*/ 472497 w 1488875"/>
                <a:gd name="connsiteY51" fmla="*/ 1261124 h 2855376"/>
                <a:gd name="connsiteX52" fmla="*/ 384116 w 1488875"/>
                <a:gd name="connsiteY52" fmla="*/ 1329110 h 2855376"/>
                <a:gd name="connsiteX53" fmla="*/ 343325 w 1488875"/>
                <a:gd name="connsiteY53" fmla="*/ 1373300 h 2855376"/>
                <a:gd name="connsiteX54" fmla="*/ 319531 w 1488875"/>
                <a:gd name="connsiteY54" fmla="*/ 1373300 h 2855376"/>
                <a:gd name="connsiteX55" fmla="*/ 288937 w 1488875"/>
                <a:gd name="connsiteY55" fmla="*/ 1366501 h 2855376"/>
                <a:gd name="connsiteX56" fmla="*/ 275340 w 1488875"/>
                <a:gd name="connsiteY56" fmla="*/ 1352904 h 2855376"/>
                <a:gd name="connsiteX57" fmla="*/ 231150 w 1488875"/>
                <a:gd name="connsiteY57" fmla="*/ 1325710 h 2855376"/>
                <a:gd name="connsiteX58" fmla="*/ 169963 w 1488875"/>
                <a:gd name="connsiteY58" fmla="*/ 1305315 h 2855376"/>
                <a:gd name="connsiteX59" fmla="*/ 142769 w 1488875"/>
                <a:gd name="connsiteY59" fmla="*/ 1322311 h 2855376"/>
                <a:gd name="connsiteX60" fmla="*/ 142769 w 1488875"/>
                <a:gd name="connsiteY60" fmla="*/ 1346106 h 2855376"/>
                <a:gd name="connsiteX61" fmla="*/ 163165 w 1488875"/>
                <a:gd name="connsiteY61" fmla="*/ 1363102 h 2855376"/>
                <a:gd name="connsiteX62" fmla="*/ 193758 w 1488875"/>
                <a:gd name="connsiteY62" fmla="*/ 1369901 h 2855376"/>
                <a:gd name="connsiteX63" fmla="*/ 220952 w 1488875"/>
                <a:gd name="connsiteY63" fmla="*/ 1366501 h 2855376"/>
                <a:gd name="connsiteX64" fmla="*/ 244747 w 1488875"/>
                <a:gd name="connsiteY64" fmla="*/ 1376699 h 2855376"/>
                <a:gd name="connsiteX65" fmla="*/ 312732 w 1488875"/>
                <a:gd name="connsiteY65" fmla="*/ 1451483 h 2855376"/>
                <a:gd name="connsiteX66" fmla="*/ 384116 w 1488875"/>
                <a:gd name="connsiteY66" fmla="*/ 1471878 h 2855376"/>
                <a:gd name="connsiteX67" fmla="*/ 465699 w 1488875"/>
                <a:gd name="connsiteY67" fmla="*/ 1454882 h 2855376"/>
                <a:gd name="connsiteX68" fmla="*/ 533684 w 1488875"/>
                <a:gd name="connsiteY68" fmla="*/ 1437886 h 2855376"/>
                <a:gd name="connsiteX69" fmla="*/ 601669 w 1488875"/>
                <a:gd name="connsiteY69" fmla="*/ 1427688 h 2855376"/>
                <a:gd name="connsiteX70" fmla="*/ 666255 w 1488875"/>
                <a:gd name="connsiteY70" fmla="*/ 1475278 h 2855376"/>
                <a:gd name="connsiteX71" fmla="*/ 724042 w 1488875"/>
                <a:gd name="connsiteY71" fmla="*/ 1471878 h 2855376"/>
                <a:gd name="connsiteX72" fmla="*/ 771632 w 1488875"/>
                <a:gd name="connsiteY72" fmla="*/ 1475278 h 2855376"/>
                <a:gd name="connsiteX73" fmla="*/ 792027 w 1488875"/>
                <a:gd name="connsiteY73" fmla="*/ 1499072 h 2855376"/>
                <a:gd name="connsiteX74" fmla="*/ 805624 w 1488875"/>
                <a:gd name="connsiteY74" fmla="*/ 1502472 h 2855376"/>
                <a:gd name="connsiteX75" fmla="*/ 805624 w 1488875"/>
                <a:gd name="connsiteY75" fmla="*/ 1509270 h 2855376"/>
                <a:gd name="connsiteX76" fmla="*/ 826020 w 1488875"/>
                <a:gd name="connsiteY76" fmla="*/ 1529666 h 2855376"/>
                <a:gd name="connsiteX77" fmla="*/ 866811 w 1488875"/>
                <a:gd name="connsiteY77" fmla="*/ 1536464 h 2855376"/>
                <a:gd name="connsiteX78" fmla="*/ 917800 w 1488875"/>
                <a:gd name="connsiteY78" fmla="*/ 1482076 h 2855376"/>
                <a:gd name="connsiteX79" fmla="*/ 955191 w 1488875"/>
                <a:gd name="connsiteY79" fmla="*/ 1454882 h 2855376"/>
                <a:gd name="connsiteX80" fmla="*/ 978986 w 1488875"/>
                <a:gd name="connsiteY80" fmla="*/ 1468479 h 2855376"/>
                <a:gd name="connsiteX81" fmla="*/ 1023177 w 1488875"/>
                <a:gd name="connsiteY81" fmla="*/ 1519468 h 2855376"/>
                <a:gd name="connsiteX82" fmla="*/ 1046971 w 1488875"/>
                <a:gd name="connsiteY82" fmla="*/ 1601050 h 2855376"/>
                <a:gd name="connsiteX83" fmla="*/ 1165945 w 1488875"/>
                <a:gd name="connsiteY83" fmla="*/ 1743819 h 2855376"/>
                <a:gd name="connsiteX84" fmla="*/ 1179542 w 1488875"/>
                <a:gd name="connsiteY84" fmla="*/ 1754017 h 2855376"/>
                <a:gd name="connsiteX85" fmla="*/ 1247528 w 1488875"/>
                <a:gd name="connsiteY85" fmla="*/ 1764214 h 2855376"/>
                <a:gd name="connsiteX86" fmla="*/ 1274722 w 1488875"/>
                <a:gd name="connsiteY86" fmla="*/ 1788009 h 2855376"/>
                <a:gd name="connsiteX87" fmla="*/ 1305315 w 1488875"/>
                <a:gd name="connsiteY87" fmla="*/ 1825401 h 2855376"/>
                <a:gd name="connsiteX88" fmla="*/ 1288319 w 1488875"/>
                <a:gd name="connsiteY88" fmla="*/ 1866192 h 2855376"/>
                <a:gd name="connsiteX89" fmla="*/ 1223733 w 1488875"/>
                <a:gd name="connsiteY89" fmla="*/ 1879789 h 2855376"/>
                <a:gd name="connsiteX90" fmla="*/ 1186341 w 1488875"/>
                <a:gd name="connsiteY90" fmla="*/ 1927379 h 2855376"/>
                <a:gd name="connsiteX91" fmla="*/ 1176143 w 1488875"/>
                <a:gd name="connsiteY91" fmla="*/ 1981767 h 2855376"/>
                <a:gd name="connsiteX92" fmla="*/ 1203337 w 1488875"/>
                <a:gd name="connsiteY92" fmla="*/ 2039554 h 2855376"/>
                <a:gd name="connsiteX93" fmla="*/ 1254326 w 1488875"/>
                <a:gd name="connsiteY93" fmla="*/ 2141532 h 2855376"/>
                <a:gd name="connsiteX94" fmla="*/ 1278121 w 1488875"/>
                <a:gd name="connsiteY94" fmla="*/ 2161927 h 2855376"/>
                <a:gd name="connsiteX95" fmla="*/ 1288319 w 1488875"/>
                <a:gd name="connsiteY95" fmla="*/ 2182323 h 2855376"/>
                <a:gd name="connsiteX96" fmla="*/ 1315513 w 1488875"/>
                <a:gd name="connsiteY96" fmla="*/ 2209517 h 2855376"/>
                <a:gd name="connsiteX97" fmla="*/ 1352905 w 1488875"/>
                <a:gd name="connsiteY97" fmla="*/ 2195920 h 2855376"/>
                <a:gd name="connsiteX98" fmla="*/ 1448084 w 1488875"/>
                <a:gd name="connsiteY98" fmla="*/ 2195920 h 2855376"/>
                <a:gd name="connsiteX99" fmla="*/ 1471878 w 1488875"/>
                <a:gd name="connsiteY99" fmla="*/ 2209517 h 2855376"/>
                <a:gd name="connsiteX100" fmla="*/ 1478677 w 1488875"/>
                <a:gd name="connsiteY100" fmla="*/ 2240110 h 2855376"/>
                <a:gd name="connsiteX101" fmla="*/ 1488875 w 1488875"/>
                <a:gd name="connsiteY101" fmla="*/ 2318293 h 2855376"/>
                <a:gd name="connsiteX102" fmla="*/ 1441285 w 1488875"/>
                <a:gd name="connsiteY102" fmla="*/ 2450864 h 2855376"/>
                <a:gd name="connsiteX103" fmla="*/ 1420890 w 1488875"/>
                <a:gd name="connsiteY103" fmla="*/ 2505252 h 2855376"/>
                <a:gd name="connsiteX104" fmla="*/ 1420890 w 1488875"/>
                <a:gd name="connsiteY104" fmla="*/ 2549443 h 2855376"/>
                <a:gd name="connsiteX105" fmla="*/ 1356304 w 1488875"/>
                <a:gd name="connsiteY105" fmla="*/ 2624226 h 2855376"/>
                <a:gd name="connsiteX106" fmla="*/ 1315513 w 1488875"/>
                <a:gd name="connsiteY106" fmla="*/ 2678614 h 2855376"/>
                <a:gd name="connsiteX107" fmla="*/ 1305315 w 1488875"/>
                <a:gd name="connsiteY107" fmla="*/ 2726204 h 2855376"/>
                <a:gd name="connsiteX108" fmla="*/ 1295117 w 1488875"/>
                <a:gd name="connsiteY108" fmla="*/ 2787391 h 2855376"/>
                <a:gd name="connsiteX109" fmla="*/ 1237330 w 1488875"/>
                <a:gd name="connsiteY109" fmla="*/ 2841779 h 2855376"/>
                <a:gd name="connsiteX110" fmla="*/ 1213535 w 1488875"/>
                <a:gd name="connsiteY110" fmla="*/ 2855376 h 2855376"/>
                <a:gd name="connsiteX111" fmla="*/ 1203337 w 1488875"/>
                <a:gd name="connsiteY111" fmla="*/ 2855376 h 2855376"/>
                <a:gd name="connsiteX0" fmla="*/ 856613 w 1488875"/>
                <a:gd name="connsiteY0" fmla="*/ 0 h 2845178"/>
                <a:gd name="connsiteX1" fmla="*/ 812423 w 1488875"/>
                <a:gd name="connsiteY1" fmla="*/ 67985 h 2845178"/>
                <a:gd name="connsiteX2" fmla="*/ 788628 w 1488875"/>
                <a:gd name="connsiteY2" fmla="*/ 88381 h 2845178"/>
                <a:gd name="connsiteX3" fmla="*/ 741038 w 1488875"/>
                <a:gd name="connsiteY3" fmla="*/ 98578 h 2845178"/>
                <a:gd name="connsiteX4" fmla="*/ 693449 w 1488875"/>
                <a:gd name="connsiteY4" fmla="*/ 166564 h 2845178"/>
                <a:gd name="connsiteX5" fmla="*/ 628863 w 1488875"/>
                <a:gd name="connsiteY5" fmla="*/ 193758 h 2845178"/>
                <a:gd name="connsiteX6" fmla="*/ 581273 w 1488875"/>
                <a:gd name="connsiteY6" fmla="*/ 193758 h 2845178"/>
                <a:gd name="connsiteX7" fmla="*/ 530284 w 1488875"/>
                <a:gd name="connsiteY7" fmla="*/ 207355 h 2845178"/>
                <a:gd name="connsiteX8" fmla="*/ 475896 w 1488875"/>
                <a:gd name="connsiteY8" fmla="*/ 248146 h 2845178"/>
                <a:gd name="connsiteX9" fmla="*/ 445303 w 1488875"/>
                <a:gd name="connsiteY9" fmla="*/ 271941 h 2845178"/>
                <a:gd name="connsiteX10" fmla="*/ 411310 w 1488875"/>
                <a:gd name="connsiteY10" fmla="*/ 271941 h 2845178"/>
                <a:gd name="connsiteX11" fmla="*/ 390915 w 1488875"/>
                <a:gd name="connsiteY11" fmla="*/ 251545 h 2845178"/>
                <a:gd name="connsiteX12" fmla="*/ 360322 w 1488875"/>
                <a:gd name="connsiteY12" fmla="*/ 248146 h 2845178"/>
                <a:gd name="connsiteX13" fmla="*/ 309333 w 1488875"/>
                <a:gd name="connsiteY13" fmla="*/ 282138 h 2845178"/>
                <a:gd name="connsiteX14" fmla="*/ 265142 w 1488875"/>
                <a:gd name="connsiteY14" fmla="*/ 278739 h 2845178"/>
                <a:gd name="connsiteX15" fmla="*/ 241348 w 1488875"/>
                <a:gd name="connsiteY15" fmla="*/ 268541 h 2845178"/>
                <a:gd name="connsiteX16" fmla="*/ 217553 w 1488875"/>
                <a:gd name="connsiteY16" fmla="*/ 292336 h 2845178"/>
                <a:gd name="connsiteX17" fmla="*/ 166564 w 1488875"/>
                <a:gd name="connsiteY17" fmla="*/ 377317 h 2845178"/>
                <a:gd name="connsiteX18" fmla="*/ 122374 w 1488875"/>
                <a:gd name="connsiteY18" fmla="*/ 411310 h 2845178"/>
                <a:gd name="connsiteX19" fmla="*/ 78183 w 1488875"/>
                <a:gd name="connsiteY19" fmla="*/ 421508 h 2845178"/>
                <a:gd name="connsiteX20" fmla="*/ 33993 w 1488875"/>
                <a:gd name="connsiteY20" fmla="*/ 428306 h 2845178"/>
                <a:gd name="connsiteX21" fmla="*/ 6799 w 1488875"/>
                <a:gd name="connsiteY21" fmla="*/ 445303 h 2845178"/>
                <a:gd name="connsiteX22" fmla="*/ 0 w 1488875"/>
                <a:gd name="connsiteY22" fmla="*/ 479295 h 2845178"/>
                <a:gd name="connsiteX23" fmla="*/ 50989 w 1488875"/>
                <a:gd name="connsiteY23" fmla="*/ 523486 h 2845178"/>
                <a:gd name="connsiteX24" fmla="*/ 159765 w 1488875"/>
                <a:gd name="connsiteY24" fmla="*/ 584672 h 2845178"/>
                <a:gd name="connsiteX25" fmla="*/ 217553 w 1488875"/>
                <a:gd name="connsiteY25" fmla="*/ 594870 h 2845178"/>
                <a:gd name="connsiteX26" fmla="*/ 285538 w 1488875"/>
                <a:gd name="connsiteY26" fmla="*/ 591471 h 2845178"/>
                <a:gd name="connsiteX27" fmla="*/ 356922 w 1488875"/>
                <a:gd name="connsiteY27" fmla="*/ 601668 h 2845178"/>
                <a:gd name="connsiteX28" fmla="*/ 397713 w 1488875"/>
                <a:gd name="connsiteY28" fmla="*/ 608467 h 2845178"/>
                <a:gd name="connsiteX29" fmla="*/ 448702 w 1488875"/>
                <a:gd name="connsiteY29" fmla="*/ 581273 h 2845178"/>
                <a:gd name="connsiteX30" fmla="*/ 492893 w 1488875"/>
                <a:gd name="connsiteY30" fmla="*/ 574474 h 2845178"/>
                <a:gd name="connsiteX31" fmla="*/ 506490 w 1488875"/>
                <a:gd name="connsiteY31" fmla="*/ 598269 h 2845178"/>
                <a:gd name="connsiteX32" fmla="*/ 499691 w 1488875"/>
                <a:gd name="connsiteY32" fmla="*/ 632262 h 2845178"/>
                <a:gd name="connsiteX33" fmla="*/ 462299 w 1488875"/>
                <a:gd name="connsiteY33" fmla="*/ 649258 h 2845178"/>
                <a:gd name="connsiteX34" fmla="*/ 438505 w 1488875"/>
                <a:gd name="connsiteY34" fmla="*/ 696848 h 2845178"/>
                <a:gd name="connsiteX35" fmla="*/ 411310 w 1488875"/>
                <a:gd name="connsiteY35" fmla="*/ 713844 h 2845178"/>
                <a:gd name="connsiteX36" fmla="*/ 394314 w 1488875"/>
                <a:gd name="connsiteY36" fmla="*/ 727441 h 2845178"/>
                <a:gd name="connsiteX37" fmla="*/ 394314 w 1488875"/>
                <a:gd name="connsiteY37" fmla="*/ 751236 h 2845178"/>
                <a:gd name="connsiteX38" fmla="*/ 404512 w 1488875"/>
                <a:gd name="connsiteY38" fmla="*/ 771631 h 2845178"/>
                <a:gd name="connsiteX39" fmla="*/ 418109 w 1488875"/>
                <a:gd name="connsiteY39" fmla="*/ 785228 h 2845178"/>
                <a:gd name="connsiteX40" fmla="*/ 492893 w 1488875"/>
                <a:gd name="connsiteY40" fmla="*/ 815822 h 2845178"/>
                <a:gd name="connsiteX41" fmla="*/ 533684 w 1488875"/>
                <a:gd name="connsiteY41" fmla="*/ 860012 h 2845178"/>
                <a:gd name="connsiteX42" fmla="*/ 564277 w 1488875"/>
                <a:gd name="connsiteY42" fmla="*/ 924598 h 2845178"/>
                <a:gd name="connsiteX43" fmla="*/ 594870 w 1488875"/>
                <a:gd name="connsiteY43" fmla="*/ 978986 h 2845178"/>
                <a:gd name="connsiteX44" fmla="*/ 618665 w 1488875"/>
                <a:gd name="connsiteY44" fmla="*/ 1019777 h 2845178"/>
                <a:gd name="connsiteX45" fmla="*/ 615266 w 1488875"/>
                <a:gd name="connsiteY45" fmla="*/ 1084363 h 2845178"/>
                <a:gd name="connsiteX46" fmla="*/ 601669 w 1488875"/>
                <a:gd name="connsiteY46" fmla="*/ 1101359 h 2845178"/>
                <a:gd name="connsiteX47" fmla="*/ 543881 w 1488875"/>
                <a:gd name="connsiteY47" fmla="*/ 1125154 h 2845178"/>
                <a:gd name="connsiteX48" fmla="*/ 523486 w 1488875"/>
                <a:gd name="connsiteY48" fmla="*/ 1145549 h 2845178"/>
                <a:gd name="connsiteX49" fmla="*/ 513288 w 1488875"/>
                <a:gd name="connsiteY49" fmla="*/ 1230531 h 2845178"/>
                <a:gd name="connsiteX50" fmla="*/ 472497 w 1488875"/>
                <a:gd name="connsiteY50" fmla="*/ 1250926 h 2845178"/>
                <a:gd name="connsiteX51" fmla="*/ 384116 w 1488875"/>
                <a:gd name="connsiteY51" fmla="*/ 1318912 h 2845178"/>
                <a:gd name="connsiteX52" fmla="*/ 343325 w 1488875"/>
                <a:gd name="connsiteY52" fmla="*/ 1363102 h 2845178"/>
                <a:gd name="connsiteX53" fmla="*/ 319531 w 1488875"/>
                <a:gd name="connsiteY53" fmla="*/ 1363102 h 2845178"/>
                <a:gd name="connsiteX54" fmla="*/ 288937 w 1488875"/>
                <a:gd name="connsiteY54" fmla="*/ 1356303 h 2845178"/>
                <a:gd name="connsiteX55" fmla="*/ 275340 w 1488875"/>
                <a:gd name="connsiteY55" fmla="*/ 1342706 h 2845178"/>
                <a:gd name="connsiteX56" fmla="*/ 231150 w 1488875"/>
                <a:gd name="connsiteY56" fmla="*/ 1315512 h 2845178"/>
                <a:gd name="connsiteX57" fmla="*/ 169963 w 1488875"/>
                <a:gd name="connsiteY57" fmla="*/ 1295117 h 2845178"/>
                <a:gd name="connsiteX58" fmla="*/ 142769 w 1488875"/>
                <a:gd name="connsiteY58" fmla="*/ 1312113 h 2845178"/>
                <a:gd name="connsiteX59" fmla="*/ 142769 w 1488875"/>
                <a:gd name="connsiteY59" fmla="*/ 1335908 h 2845178"/>
                <a:gd name="connsiteX60" fmla="*/ 163165 w 1488875"/>
                <a:gd name="connsiteY60" fmla="*/ 1352904 h 2845178"/>
                <a:gd name="connsiteX61" fmla="*/ 193758 w 1488875"/>
                <a:gd name="connsiteY61" fmla="*/ 1359703 h 2845178"/>
                <a:gd name="connsiteX62" fmla="*/ 220952 w 1488875"/>
                <a:gd name="connsiteY62" fmla="*/ 1356303 h 2845178"/>
                <a:gd name="connsiteX63" fmla="*/ 244747 w 1488875"/>
                <a:gd name="connsiteY63" fmla="*/ 1366501 h 2845178"/>
                <a:gd name="connsiteX64" fmla="*/ 312732 w 1488875"/>
                <a:gd name="connsiteY64" fmla="*/ 1441285 h 2845178"/>
                <a:gd name="connsiteX65" fmla="*/ 384116 w 1488875"/>
                <a:gd name="connsiteY65" fmla="*/ 1461680 h 2845178"/>
                <a:gd name="connsiteX66" fmla="*/ 465699 w 1488875"/>
                <a:gd name="connsiteY66" fmla="*/ 1444684 h 2845178"/>
                <a:gd name="connsiteX67" fmla="*/ 533684 w 1488875"/>
                <a:gd name="connsiteY67" fmla="*/ 1427688 h 2845178"/>
                <a:gd name="connsiteX68" fmla="*/ 601669 w 1488875"/>
                <a:gd name="connsiteY68" fmla="*/ 1417490 h 2845178"/>
                <a:gd name="connsiteX69" fmla="*/ 666255 w 1488875"/>
                <a:gd name="connsiteY69" fmla="*/ 1465080 h 2845178"/>
                <a:gd name="connsiteX70" fmla="*/ 724042 w 1488875"/>
                <a:gd name="connsiteY70" fmla="*/ 1461680 h 2845178"/>
                <a:gd name="connsiteX71" fmla="*/ 771632 w 1488875"/>
                <a:gd name="connsiteY71" fmla="*/ 1465080 h 2845178"/>
                <a:gd name="connsiteX72" fmla="*/ 792027 w 1488875"/>
                <a:gd name="connsiteY72" fmla="*/ 1488874 h 2845178"/>
                <a:gd name="connsiteX73" fmla="*/ 805624 w 1488875"/>
                <a:gd name="connsiteY73" fmla="*/ 1492274 h 2845178"/>
                <a:gd name="connsiteX74" fmla="*/ 805624 w 1488875"/>
                <a:gd name="connsiteY74" fmla="*/ 1499072 h 2845178"/>
                <a:gd name="connsiteX75" fmla="*/ 826020 w 1488875"/>
                <a:gd name="connsiteY75" fmla="*/ 1519468 h 2845178"/>
                <a:gd name="connsiteX76" fmla="*/ 866811 w 1488875"/>
                <a:gd name="connsiteY76" fmla="*/ 1526266 h 2845178"/>
                <a:gd name="connsiteX77" fmla="*/ 917800 w 1488875"/>
                <a:gd name="connsiteY77" fmla="*/ 1471878 h 2845178"/>
                <a:gd name="connsiteX78" fmla="*/ 955191 w 1488875"/>
                <a:gd name="connsiteY78" fmla="*/ 1444684 h 2845178"/>
                <a:gd name="connsiteX79" fmla="*/ 978986 w 1488875"/>
                <a:gd name="connsiteY79" fmla="*/ 1458281 h 2845178"/>
                <a:gd name="connsiteX80" fmla="*/ 1023177 w 1488875"/>
                <a:gd name="connsiteY80" fmla="*/ 1509270 h 2845178"/>
                <a:gd name="connsiteX81" fmla="*/ 1046971 w 1488875"/>
                <a:gd name="connsiteY81" fmla="*/ 1590852 h 2845178"/>
                <a:gd name="connsiteX82" fmla="*/ 1165945 w 1488875"/>
                <a:gd name="connsiteY82" fmla="*/ 1733621 h 2845178"/>
                <a:gd name="connsiteX83" fmla="*/ 1179542 w 1488875"/>
                <a:gd name="connsiteY83" fmla="*/ 1743819 h 2845178"/>
                <a:gd name="connsiteX84" fmla="*/ 1247528 w 1488875"/>
                <a:gd name="connsiteY84" fmla="*/ 1754016 h 2845178"/>
                <a:gd name="connsiteX85" fmla="*/ 1274722 w 1488875"/>
                <a:gd name="connsiteY85" fmla="*/ 1777811 h 2845178"/>
                <a:gd name="connsiteX86" fmla="*/ 1305315 w 1488875"/>
                <a:gd name="connsiteY86" fmla="*/ 1815203 h 2845178"/>
                <a:gd name="connsiteX87" fmla="*/ 1288319 w 1488875"/>
                <a:gd name="connsiteY87" fmla="*/ 1855994 h 2845178"/>
                <a:gd name="connsiteX88" fmla="*/ 1223733 w 1488875"/>
                <a:gd name="connsiteY88" fmla="*/ 1869591 h 2845178"/>
                <a:gd name="connsiteX89" fmla="*/ 1186341 w 1488875"/>
                <a:gd name="connsiteY89" fmla="*/ 1917181 h 2845178"/>
                <a:gd name="connsiteX90" fmla="*/ 1176143 w 1488875"/>
                <a:gd name="connsiteY90" fmla="*/ 1971569 h 2845178"/>
                <a:gd name="connsiteX91" fmla="*/ 1203337 w 1488875"/>
                <a:gd name="connsiteY91" fmla="*/ 2029356 h 2845178"/>
                <a:gd name="connsiteX92" fmla="*/ 1254326 w 1488875"/>
                <a:gd name="connsiteY92" fmla="*/ 2131334 h 2845178"/>
                <a:gd name="connsiteX93" fmla="*/ 1278121 w 1488875"/>
                <a:gd name="connsiteY93" fmla="*/ 2151729 h 2845178"/>
                <a:gd name="connsiteX94" fmla="*/ 1288319 w 1488875"/>
                <a:gd name="connsiteY94" fmla="*/ 2172125 h 2845178"/>
                <a:gd name="connsiteX95" fmla="*/ 1315513 w 1488875"/>
                <a:gd name="connsiteY95" fmla="*/ 2199319 h 2845178"/>
                <a:gd name="connsiteX96" fmla="*/ 1352905 w 1488875"/>
                <a:gd name="connsiteY96" fmla="*/ 2185722 h 2845178"/>
                <a:gd name="connsiteX97" fmla="*/ 1448084 w 1488875"/>
                <a:gd name="connsiteY97" fmla="*/ 2185722 h 2845178"/>
                <a:gd name="connsiteX98" fmla="*/ 1471878 w 1488875"/>
                <a:gd name="connsiteY98" fmla="*/ 2199319 h 2845178"/>
                <a:gd name="connsiteX99" fmla="*/ 1478677 w 1488875"/>
                <a:gd name="connsiteY99" fmla="*/ 2229912 h 2845178"/>
                <a:gd name="connsiteX100" fmla="*/ 1488875 w 1488875"/>
                <a:gd name="connsiteY100" fmla="*/ 2308095 h 2845178"/>
                <a:gd name="connsiteX101" fmla="*/ 1441285 w 1488875"/>
                <a:gd name="connsiteY101" fmla="*/ 2440666 h 2845178"/>
                <a:gd name="connsiteX102" fmla="*/ 1420890 w 1488875"/>
                <a:gd name="connsiteY102" fmla="*/ 2495054 h 2845178"/>
                <a:gd name="connsiteX103" fmla="*/ 1420890 w 1488875"/>
                <a:gd name="connsiteY103" fmla="*/ 2539245 h 2845178"/>
                <a:gd name="connsiteX104" fmla="*/ 1356304 w 1488875"/>
                <a:gd name="connsiteY104" fmla="*/ 2614028 h 2845178"/>
                <a:gd name="connsiteX105" fmla="*/ 1315513 w 1488875"/>
                <a:gd name="connsiteY105" fmla="*/ 2668416 h 2845178"/>
                <a:gd name="connsiteX106" fmla="*/ 1305315 w 1488875"/>
                <a:gd name="connsiteY106" fmla="*/ 2716006 h 2845178"/>
                <a:gd name="connsiteX107" fmla="*/ 1295117 w 1488875"/>
                <a:gd name="connsiteY107" fmla="*/ 2777193 h 2845178"/>
                <a:gd name="connsiteX108" fmla="*/ 1237330 w 1488875"/>
                <a:gd name="connsiteY108" fmla="*/ 2831581 h 2845178"/>
                <a:gd name="connsiteX109" fmla="*/ 1213535 w 1488875"/>
                <a:gd name="connsiteY109" fmla="*/ 2845178 h 2845178"/>
                <a:gd name="connsiteX110" fmla="*/ 1203337 w 1488875"/>
                <a:gd name="connsiteY110" fmla="*/ 2845178 h 2845178"/>
                <a:gd name="connsiteX0" fmla="*/ 812423 w 1488875"/>
                <a:gd name="connsiteY0" fmla="*/ 0 h 2777193"/>
                <a:gd name="connsiteX1" fmla="*/ 788628 w 1488875"/>
                <a:gd name="connsiteY1" fmla="*/ 20396 h 2777193"/>
                <a:gd name="connsiteX2" fmla="*/ 741038 w 1488875"/>
                <a:gd name="connsiteY2" fmla="*/ 30593 h 2777193"/>
                <a:gd name="connsiteX3" fmla="*/ 693449 w 1488875"/>
                <a:gd name="connsiteY3" fmla="*/ 98579 h 2777193"/>
                <a:gd name="connsiteX4" fmla="*/ 628863 w 1488875"/>
                <a:gd name="connsiteY4" fmla="*/ 125773 h 2777193"/>
                <a:gd name="connsiteX5" fmla="*/ 581273 w 1488875"/>
                <a:gd name="connsiteY5" fmla="*/ 125773 h 2777193"/>
                <a:gd name="connsiteX6" fmla="*/ 530284 w 1488875"/>
                <a:gd name="connsiteY6" fmla="*/ 139370 h 2777193"/>
                <a:gd name="connsiteX7" fmla="*/ 475896 w 1488875"/>
                <a:gd name="connsiteY7" fmla="*/ 180161 h 2777193"/>
                <a:gd name="connsiteX8" fmla="*/ 445303 w 1488875"/>
                <a:gd name="connsiteY8" fmla="*/ 203956 h 2777193"/>
                <a:gd name="connsiteX9" fmla="*/ 411310 w 1488875"/>
                <a:gd name="connsiteY9" fmla="*/ 203956 h 2777193"/>
                <a:gd name="connsiteX10" fmla="*/ 390915 w 1488875"/>
                <a:gd name="connsiteY10" fmla="*/ 183560 h 2777193"/>
                <a:gd name="connsiteX11" fmla="*/ 360322 w 1488875"/>
                <a:gd name="connsiteY11" fmla="*/ 180161 h 2777193"/>
                <a:gd name="connsiteX12" fmla="*/ 309333 w 1488875"/>
                <a:gd name="connsiteY12" fmla="*/ 214153 h 2777193"/>
                <a:gd name="connsiteX13" fmla="*/ 265142 w 1488875"/>
                <a:gd name="connsiteY13" fmla="*/ 210754 h 2777193"/>
                <a:gd name="connsiteX14" fmla="*/ 241348 w 1488875"/>
                <a:gd name="connsiteY14" fmla="*/ 200556 h 2777193"/>
                <a:gd name="connsiteX15" fmla="*/ 217553 w 1488875"/>
                <a:gd name="connsiteY15" fmla="*/ 224351 h 2777193"/>
                <a:gd name="connsiteX16" fmla="*/ 166564 w 1488875"/>
                <a:gd name="connsiteY16" fmla="*/ 309332 h 2777193"/>
                <a:gd name="connsiteX17" fmla="*/ 122374 w 1488875"/>
                <a:gd name="connsiteY17" fmla="*/ 343325 h 2777193"/>
                <a:gd name="connsiteX18" fmla="*/ 78183 w 1488875"/>
                <a:gd name="connsiteY18" fmla="*/ 353523 h 2777193"/>
                <a:gd name="connsiteX19" fmla="*/ 33993 w 1488875"/>
                <a:gd name="connsiteY19" fmla="*/ 360321 h 2777193"/>
                <a:gd name="connsiteX20" fmla="*/ 6799 w 1488875"/>
                <a:gd name="connsiteY20" fmla="*/ 377318 h 2777193"/>
                <a:gd name="connsiteX21" fmla="*/ 0 w 1488875"/>
                <a:gd name="connsiteY21" fmla="*/ 411310 h 2777193"/>
                <a:gd name="connsiteX22" fmla="*/ 50989 w 1488875"/>
                <a:gd name="connsiteY22" fmla="*/ 455501 h 2777193"/>
                <a:gd name="connsiteX23" fmla="*/ 159765 w 1488875"/>
                <a:gd name="connsiteY23" fmla="*/ 516687 h 2777193"/>
                <a:gd name="connsiteX24" fmla="*/ 217553 w 1488875"/>
                <a:gd name="connsiteY24" fmla="*/ 526885 h 2777193"/>
                <a:gd name="connsiteX25" fmla="*/ 285538 w 1488875"/>
                <a:gd name="connsiteY25" fmla="*/ 523486 h 2777193"/>
                <a:gd name="connsiteX26" fmla="*/ 356922 w 1488875"/>
                <a:gd name="connsiteY26" fmla="*/ 533683 h 2777193"/>
                <a:gd name="connsiteX27" fmla="*/ 397713 w 1488875"/>
                <a:gd name="connsiteY27" fmla="*/ 540482 h 2777193"/>
                <a:gd name="connsiteX28" fmla="*/ 448702 w 1488875"/>
                <a:gd name="connsiteY28" fmla="*/ 513288 h 2777193"/>
                <a:gd name="connsiteX29" fmla="*/ 492893 w 1488875"/>
                <a:gd name="connsiteY29" fmla="*/ 506489 h 2777193"/>
                <a:gd name="connsiteX30" fmla="*/ 506490 w 1488875"/>
                <a:gd name="connsiteY30" fmla="*/ 530284 h 2777193"/>
                <a:gd name="connsiteX31" fmla="*/ 499691 w 1488875"/>
                <a:gd name="connsiteY31" fmla="*/ 564277 h 2777193"/>
                <a:gd name="connsiteX32" fmla="*/ 462299 w 1488875"/>
                <a:gd name="connsiteY32" fmla="*/ 581273 h 2777193"/>
                <a:gd name="connsiteX33" fmla="*/ 438505 w 1488875"/>
                <a:gd name="connsiteY33" fmla="*/ 628863 h 2777193"/>
                <a:gd name="connsiteX34" fmla="*/ 411310 w 1488875"/>
                <a:gd name="connsiteY34" fmla="*/ 645859 h 2777193"/>
                <a:gd name="connsiteX35" fmla="*/ 394314 w 1488875"/>
                <a:gd name="connsiteY35" fmla="*/ 659456 h 2777193"/>
                <a:gd name="connsiteX36" fmla="*/ 394314 w 1488875"/>
                <a:gd name="connsiteY36" fmla="*/ 683251 h 2777193"/>
                <a:gd name="connsiteX37" fmla="*/ 404512 w 1488875"/>
                <a:gd name="connsiteY37" fmla="*/ 703646 h 2777193"/>
                <a:gd name="connsiteX38" fmla="*/ 418109 w 1488875"/>
                <a:gd name="connsiteY38" fmla="*/ 717243 h 2777193"/>
                <a:gd name="connsiteX39" fmla="*/ 492893 w 1488875"/>
                <a:gd name="connsiteY39" fmla="*/ 747837 h 2777193"/>
                <a:gd name="connsiteX40" fmla="*/ 533684 w 1488875"/>
                <a:gd name="connsiteY40" fmla="*/ 792027 h 2777193"/>
                <a:gd name="connsiteX41" fmla="*/ 564277 w 1488875"/>
                <a:gd name="connsiteY41" fmla="*/ 856613 h 2777193"/>
                <a:gd name="connsiteX42" fmla="*/ 594870 w 1488875"/>
                <a:gd name="connsiteY42" fmla="*/ 911001 h 2777193"/>
                <a:gd name="connsiteX43" fmla="*/ 618665 w 1488875"/>
                <a:gd name="connsiteY43" fmla="*/ 951792 h 2777193"/>
                <a:gd name="connsiteX44" fmla="*/ 615266 w 1488875"/>
                <a:gd name="connsiteY44" fmla="*/ 1016378 h 2777193"/>
                <a:gd name="connsiteX45" fmla="*/ 601669 w 1488875"/>
                <a:gd name="connsiteY45" fmla="*/ 1033374 h 2777193"/>
                <a:gd name="connsiteX46" fmla="*/ 543881 w 1488875"/>
                <a:gd name="connsiteY46" fmla="*/ 1057169 h 2777193"/>
                <a:gd name="connsiteX47" fmla="*/ 523486 w 1488875"/>
                <a:gd name="connsiteY47" fmla="*/ 1077564 h 2777193"/>
                <a:gd name="connsiteX48" fmla="*/ 513288 w 1488875"/>
                <a:gd name="connsiteY48" fmla="*/ 1162546 h 2777193"/>
                <a:gd name="connsiteX49" fmla="*/ 472497 w 1488875"/>
                <a:gd name="connsiteY49" fmla="*/ 1182941 h 2777193"/>
                <a:gd name="connsiteX50" fmla="*/ 384116 w 1488875"/>
                <a:gd name="connsiteY50" fmla="*/ 1250927 h 2777193"/>
                <a:gd name="connsiteX51" fmla="*/ 343325 w 1488875"/>
                <a:gd name="connsiteY51" fmla="*/ 1295117 h 2777193"/>
                <a:gd name="connsiteX52" fmla="*/ 319531 w 1488875"/>
                <a:gd name="connsiteY52" fmla="*/ 1295117 h 2777193"/>
                <a:gd name="connsiteX53" fmla="*/ 288937 w 1488875"/>
                <a:gd name="connsiteY53" fmla="*/ 1288318 h 2777193"/>
                <a:gd name="connsiteX54" fmla="*/ 275340 w 1488875"/>
                <a:gd name="connsiteY54" fmla="*/ 1274721 h 2777193"/>
                <a:gd name="connsiteX55" fmla="*/ 231150 w 1488875"/>
                <a:gd name="connsiteY55" fmla="*/ 1247527 h 2777193"/>
                <a:gd name="connsiteX56" fmla="*/ 169963 w 1488875"/>
                <a:gd name="connsiteY56" fmla="*/ 1227132 h 2777193"/>
                <a:gd name="connsiteX57" fmla="*/ 142769 w 1488875"/>
                <a:gd name="connsiteY57" fmla="*/ 1244128 h 2777193"/>
                <a:gd name="connsiteX58" fmla="*/ 142769 w 1488875"/>
                <a:gd name="connsiteY58" fmla="*/ 1267923 h 2777193"/>
                <a:gd name="connsiteX59" fmla="*/ 163165 w 1488875"/>
                <a:gd name="connsiteY59" fmla="*/ 1284919 h 2777193"/>
                <a:gd name="connsiteX60" fmla="*/ 193758 w 1488875"/>
                <a:gd name="connsiteY60" fmla="*/ 1291718 h 2777193"/>
                <a:gd name="connsiteX61" fmla="*/ 220952 w 1488875"/>
                <a:gd name="connsiteY61" fmla="*/ 1288318 h 2777193"/>
                <a:gd name="connsiteX62" fmla="*/ 244747 w 1488875"/>
                <a:gd name="connsiteY62" fmla="*/ 1298516 h 2777193"/>
                <a:gd name="connsiteX63" fmla="*/ 312732 w 1488875"/>
                <a:gd name="connsiteY63" fmla="*/ 1373300 h 2777193"/>
                <a:gd name="connsiteX64" fmla="*/ 384116 w 1488875"/>
                <a:gd name="connsiteY64" fmla="*/ 1393695 h 2777193"/>
                <a:gd name="connsiteX65" fmla="*/ 465699 w 1488875"/>
                <a:gd name="connsiteY65" fmla="*/ 1376699 h 2777193"/>
                <a:gd name="connsiteX66" fmla="*/ 533684 w 1488875"/>
                <a:gd name="connsiteY66" fmla="*/ 1359703 h 2777193"/>
                <a:gd name="connsiteX67" fmla="*/ 601669 w 1488875"/>
                <a:gd name="connsiteY67" fmla="*/ 1349505 h 2777193"/>
                <a:gd name="connsiteX68" fmla="*/ 666255 w 1488875"/>
                <a:gd name="connsiteY68" fmla="*/ 1397095 h 2777193"/>
                <a:gd name="connsiteX69" fmla="*/ 724042 w 1488875"/>
                <a:gd name="connsiteY69" fmla="*/ 1393695 h 2777193"/>
                <a:gd name="connsiteX70" fmla="*/ 771632 w 1488875"/>
                <a:gd name="connsiteY70" fmla="*/ 1397095 h 2777193"/>
                <a:gd name="connsiteX71" fmla="*/ 792027 w 1488875"/>
                <a:gd name="connsiteY71" fmla="*/ 1420889 h 2777193"/>
                <a:gd name="connsiteX72" fmla="*/ 805624 w 1488875"/>
                <a:gd name="connsiteY72" fmla="*/ 1424289 h 2777193"/>
                <a:gd name="connsiteX73" fmla="*/ 805624 w 1488875"/>
                <a:gd name="connsiteY73" fmla="*/ 1431087 h 2777193"/>
                <a:gd name="connsiteX74" fmla="*/ 826020 w 1488875"/>
                <a:gd name="connsiteY74" fmla="*/ 1451483 h 2777193"/>
                <a:gd name="connsiteX75" fmla="*/ 866811 w 1488875"/>
                <a:gd name="connsiteY75" fmla="*/ 1458281 h 2777193"/>
                <a:gd name="connsiteX76" fmla="*/ 917800 w 1488875"/>
                <a:gd name="connsiteY76" fmla="*/ 1403893 h 2777193"/>
                <a:gd name="connsiteX77" fmla="*/ 955191 w 1488875"/>
                <a:gd name="connsiteY77" fmla="*/ 1376699 h 2777193"/>
                <a:gd name="connsiteX78" fmla="*/ 978986 w 1488875"/>
                <a:gd name="connsiteY78" fmla="*/ 1390296 h 2777193"/>
                <a:gd name="connsiteX79" fmla="*/ 1023177 w 1488875"/>
                <a:gd name="connsiteY79" fmla="*/ 1441285 h 2777193"/>
                <a:gd name="connsiteX80" fmla="*/ 1046971 w 1488875"/>
                <a:gd name="connsiteY80" fmla="*/ 1522867 h 2777193"/>
                <a:gd name="connsiteX81" fmla="*/ 1165945 w 1488875"/>
                <a:gd name="connsiteY81" fmla="*/ 1665636 h 2777193"/>
                <a:gd name="connsiteX82" fmla="*/ 1179542 w 1488875"/>
                <a:gd name="connsiteY82" fmla="*/ 1675834 h 2777193"/>
                <a:gd name="connsiteX83" fmla="*/ 1247528 w 1488875"/>
                <a:gd name="connsiteY83" fmla="*/ 1686031 h 2777193"/>
                <a:gd name="connsiteX84" fmla="*/ 1274722 w 1488875"/>
                <a:gd name="connsiteY84" fmla="*/ 1709826 h 2777193"/>
                <a:gd name="connsiteX85" fmla="*/ 1305315 w 1488875"/>
                <a:gd name="connsiteY85" fmla="*/ 1747218 h 2777193"/>
                <a:gd name="connsiteX86" fmla="*/ 1288319 w 1488875"/>
                <a:gd name="connsiteY86" fmla="*/ 1788009 h 2777193"/>
                <a:gd name="connsiteX87" fmla="*/ 1223733 w 1488875"/>
                <a:gd name="connsiteY87" fmla="*/ 1801606 h 2777193"/>
                <a:gd name="connsiteX88" fmla="*/ 1186341 w 1488875"/>
                <a:gd name="connsiteY88" fmla="*/ 1849196 h 2777193"/>
                <a:gd name="connsiteX89" fmla="*/ 1176143 w 1488875"/>
                <a:gd name="connsiteY89" fmla="*/ 1903584 h 2777193"/>
                <a:gd name="connsiteX90" fmla="*/ 1203337 w 1488875"/>
                <a:gd name="connsiteY90" fmla="*/ 1961371 h 2777193"/>
                <a:gd name="connsiteX91" fmla="*/ 1254326 w 1488875"/>
                <a:gd name="connsiteY91" fmla="*/ 2063349 h 2777193"/>
                <a:gd name="connsiteX92" fmla="*/ 1278121 w 1488875"/>
                <a:gd name="connsiteY92" fmla="*/ 2083744 h 2777193"/>
                <a:gd name="connsiteX93" fmla="*/ 1288319 w 1488875"/>
                <a:gd name="connsiteY93" fmla="*/ 2104140 h 2777193"/>
                <a:gd name="connsiteX94" fmla="*/ 1315513 w 1488875"/>
                <a:gd name="connsiteY94" fmla="*/ 2131334 h 2777193"/>
                <a:gd name="connsiteX95" fmla="*/ 1352905 w 1488875"/>
                <a:gd name="connsiteY95" fmla="*/ 2117737 h 2777193"/>
                <a:gd name="connsiteX96" fmla="*/ 1448084 w 1488875"/>
                <a:gd name="connsiteY96" fmla="*/ 2117737 h 2777193"/>
                <a:gd name="connsiteX97" fmla="*/ 1471878 w 1488875"/>
                <a:gd name="connsiteY97" fmla="*/ 2131334 h 2777193"/>
                <a:gd name="connsiteX98" fmla="*/ 1478677 w 1488875"/>
                <a:gd name="connsiteY98" fmla="*/ 2161927 h 2777193"/>
                <a:gd name="connsiteX99" fmla="*/ 1488875 w 1488875"/>
                <a:gd name="connsiteY99" fmla="*/ 2240110 h 2777193"/>
                <a:gd name="connsiteX100" fmla="*/ 1441285 w 1488875"/>
                <a:gd name="connsiteY100" fmla="*/ 2372681 h 2777193"/>
                <a:gd name="connsiteX101" fmla="*/ 1420890 w 1488875"/>
                <a:gd name="connsiteY101" fmla="*/ 2427069 h 2777193"/>
                <a:gd name="connsiteX102" fmla="*/ 1420890 w 1488875"/>
                <a:gd name="connsiteY102" fmla="*/ 2471260 h 2777193"/>
                <a:gd name="connsiteX103" fmla="*/ 1356304 w 1488875"/>
                <a:gd name="connsiteY103" fmla="*/ 2546043 h 2777193"/>
                <a:gd name="connsiteX104" fmla="*/ 1315513 w 1488875"/>
                <a:gd name="connsiteY104" fmla="*/ 2600431 h 2777193"/>
                <a:gd name="connsiteX105" fmla="*/ 1305315 w 1488875"/>
                <a:gd name="connsiteY105" fmla="*/ 2648021 h 2777193"/>
                <a:gd name="connsiteX106" fmla="*/ 1295117 w 1488875"/>
                <a:gd name="connsiteY106" fmla="*/ 2709208 h 2777193"/>
                <a:gd name="connsiteX107" fmla="*/ 1237330 w 1488875"/>
                <a:gd name="connsiteY107" fmla="*/ 2763596 h 2777193"/>
                <a:gd name="connsiteX108" fmla="*/ 1213535 w 1488875"/>
                <a:gd name="connsiteY108" fmla="*/ 2777193 h 2777193"/>
                <a:gd name="connsiteX109" fmla="*/ 1203337 w 1488875"/>
                <a:gd name="connsiteY109" fmla="*/ 2777193 h 2777193"/>
                <a:gd name="connsiteX0" fmla="*/ 812423 w 1488875"/>
                <a:gd name="connsiteY0" fmla="*/ 0 h 2777193"/>
                <a:gd name="connsiteX1" fmla="*/ 741038 w 1488875"/>
                <a:gd name="connsiteY1" fmla="*/ 30593 h 2777193"/>
                <a:gd name="connsiteX2" fmla="*/ 693449 w 1488875"/>
                <a:gd name="connsiteY2" fmla="*/ 98579 h 2777193"/>
                <a:gd name="connsiteX3" fmla="*/ 628863 w 1488875"/>
                <a:gd name="connsiteY3" fmla="*/ 125773 h 2777193"/>
                <a:gd name="connsiteX4" fmla="*/ 581273 w 1488875"/>
                <a:gd name="connsiteY4" fmla="*/ 125773 h 2777193"/>
                <a:gd name="connsiteX5" fmla="*/ 530284 w 1488875"/>
                <a:gd name="connsiteY5" fmla="*/ 139370 h 2777193"/>
                <a:gd name="connsiteX6" fmla="*/ 475896 w 1488875"/>
                <a:gd name="connsiteY6" fmla="*/ 180161 h 2777193"/>
                <a:gd name="connsiteX7" fmla="*/ 445303 w 1488875"/>
                <a:gd name="connsiteY7" fmla="*/ 203956 h 2777193"/>
                <a:gd name="connsiteX8" fmla="*/ 411310 w 1488875"/>
                <a:gd name="connsiteY8" fmla="*/ 203956 h 2777193"/>
                <a:gd name="connsiteX9" fmla="*/ 390915 w 1488875"/>
                <a:gd name="connsiteY9" fmla="*/ 183560 h 2777193"/>
                <a:gd name="connsiteX10" fmla="*/ 360322 w 1488875"/>
                <a:gd name="connsiteY10" fmla="*/ 180161 h 2777193"/>
                <a:gd name="connsiteX11" fmla="*/ 309333 w 1488875"/>
                <a:gd name="connsiteY11" fmla="*/ 214153 h 2777193"/>
                <a:gd name="connsiteX12" fmla="*/ 265142 w 1488875"/>
                <a:gd name="connsiteY12" fmla="*/ 210754 h 2777193"/>
                <a:gd name="connsiteX13" fmla="*/ 241348 w 1488875"/>
                <a:gd name="connsiteY13" fmla="*/ 200556 h 2777193"/>
                <a:gd name="connsiteX14" fmla="*/ 217553 w 1488875"/>
                <a:gd name="connsiteY14" fmla="*/ 224351 h 2777193"/>
                <a:gd name="connsiteX15" fmla="*/ 166564 w 1488875"/>
                <a:gd name="connsiteY15" fmla="*/ 309332 h 2777193"/>
                <a:gd name="connsiteX16" fmla="*/ 122374 w 1488875"/>
                <a:gd name="connsiteY16" fmla="*/ 343325 h 2777193"/>
                <a:gd name="connsiteX17" fmla="*/ 78183 w 1488875"/>
                <a:gd name="connsiteY17" fmla="*/ 353523 h 2777193"/>
                <a:gd name="connsiteX18" fmla="*/ 33993 w 1488875"/>
                <a:gd name="connsiteY18" fmla="*/ 360321 h 2777193"/>
                <a:gd name="connsiteX19" fmla="*/ 6799 w 1488875"/>
                <a:gd name="connsiteY19" fmla="*/ 377318 h 2777193"/>
                <a:gd name="connsiteX20" fmla="*/ 0 w 1488875"/>
                <a:gd name="connsiteY20" fmla="*/ 411310 h 2777193"/>
                <a:gd name="connsiteX21" fmla="*/ 50989 w 1488875"/>
                <a:gd name="connsiteY21" fmla="*/ 455501 h 2777193"/>
                <a:gd name="connsiteX22" fmla="*/ 159765 w 1488875"/>
                <a:gd name="connsiteY22" fmla="*/ 516687 h 2777193"/>
                <a:gd name="connsiteX23" fmla="*/ 217553 w 1488875"/>
                <a:gd name="connsiteY23" fmla="*/ 526885 h 2777193"/>
                <a:gd name="connsiteX24" fmla="*/ 285538 w 1488875"/>
                <a:gd name="connsiteY24" fmla="*/ 523486 h 2777193"/>
                <a:gd name="connsiteX25" fmla="*/ 356922 w 1488875"/>
                <a:gd name="connsiteY25" fmla="*/ 533683 h 2777193"/>
                <a:gd name="connsiteX26" fmla="*/ 397713 w 1488875"/>
                <a:gd name="connsiteY26" fmla="*/ 540482 h 2777193"/>
                <a:gd name="connsiteX27" fmla="*/ 448702 w 1488875"/>
                <a:gd name="connsiteY27" fmla="*/ 513288 h 2777193"/>
                <a:gd name="connsiteX28" fmla="*/ 492893 w 1488875"/>
                <a:gd name="connsiteY28" fmla="*/ 506489 h 2777193"/>
                <a:gd name="connsiteX29" fmla="*/ 506490 w 1488875"/>
                <a:gd name="connsiteY29" fmla="*/ 530284 h 2777193"/>
                <a:gd name="connsiteX30" fmla="*/ 499691 w 1488875"/>
                <a:gd name="connsiteY30" fmla="*/ 564277 h 2777193"/>
                <a:gd name="connsiteX31" fmla="*/ 462299 w 1488875"/>
                <a:gd name="connsiteY31" fmla="*/ 581273 h 2777193"/>
                <a:gd name="connsiteX32" fmla="*/ 438505 w 1488875"/>
                <a:gd name="connsiteY32" fmla="*/ 628863 h 2777193"/>
                <a:gd name="connsiteX33" fmla="*/ 411310 w 1488875"/>
                <a:gd name="connsiteY33" fmla="*/ 645859 h 2777193"/>
                <a:gd name="connsiteX34" fmla="*/ 394314 w 1488875"/>
                <a:gd name="connsiteY34" fmla="*/ 659456 h 2777193"/>
                <a:gd name="connsiteX35" fmla="*/ 394314 w 1488875"/>
                <a:gd name="connsiteY35" fmla="*/ 683251 h 2777193"/>
                <a:gd name="connsiteX36" fmla="*/ 404512 w 1488875"/>
                <a:gd name="connsiteY36" fmla="*/ 703646 h 2777193"/>
                <a:gd name="connsiteX37" fmla="*/ 418109 w 1488875"/>
                <a:gd name="connsiteY37" fmla="*/ 717243 h 2777193"/>
                <a:gd name="connsiteX38" fmla="*/ 492893 w 1488875"/>
                <a:gd name="connsiteY38" fmla="*/ 747837 h 2777193"/>
                <a:gd name="connsiteX39" fmla="*/ 533684 w 1488875"/>
                <a:gd name="connsiteY39" fmla="*/ 792027 h 2777193"/>
                <a:gd name="connsiteX40" fmla="*/ 564277 w 1488875"/>
                <a:gd name="connsiteY40" fmla="*/ 856613 h 2777193"/>
                <a:gd name="connsiteX41" fmla="*/ 594870 w 1488875"/>
                <a:gd name="connsiteY41" fmla="*/ 911001 h 2777193"/>
                <a:gd name="connsiteX42" fmla="*/ 618665 w 1488875"/>
                <a:gd name="connsiteY42" fmla="*/ 951792 h 2777193"/>
                <a:gd name="connsiteX43" fmla="*/ 615266 w 1488875"/>
                <a:gd name="connsiteY43" fmla="*/ 1016378 h 2777193"/>
                <a:gd name="connsiteX44" fmla="*/ 601669 w 1488875"/>
                <a:gd name="connsiteY44" fmla="*/ 1033374 h 2777193"/>
                <a:gd name="connsiteX45" fmla="*/ 543881 w 1488875"/>
                <a:gd name="connsiteY45" fmla="*/ 1057169 h 2777193"/>
                <a:gd name="connsiteX46" fmla="*/ 523486 w 1488875"/>
                <a:gd name="connsiteY46" fmla="*/ 1077564 h 2777193"/>
                <a:gd name="connsiteX47" fmla="*/ 513288 w 1488875"/>
                <a:gd name="connsiteY47" fmla="*/ 1162546 h 2777193"/>
                <a:gd name="connsiteX48" fmla="*/ 472497 w 1488875"/>
                <a:gd name="connsiteY48" fmla="*/ 1182941 h 2777193"/>
                <a:gd name="connsiteX49" fmla="*/ 384116 w 1488875"/>
                <a:gd name="connsiteY49" fmla="*/ 1250927 h 2777193"/>
                <a:gd name="connsiteX50" fmla="*/ 343325 w 1488875"/>
                <a:gd name="connsiteY50" fmla="*/ 1295117 h 2777193"/>
                <a:gd name="connsiteX51" fmla="*/ 319531 w 1488875"/>
                <a:gd name="connsiteY51" fmla="*/ 1295117 h 2777193"/>
                <a:gd name="connsiteX52" fmla="*/ 288937 w 1488875"/>
                <a:gd name="connsiteY52" fmla="*/ 1288318 h 2777193"/>
                <a:gd name="connsiteX53" fmla="*/ 275340 w 1488875"/>
                <a:gd name="connsiteY53" fmla="*/ 1274721 h 2777193"/>
                <a:gd name="connsiteX54" fmla="*/ 231150 w 1488875"/>
                <a:gd name="connsiteY54" fmla="*/ 1247527 h 2777193"/>
                <a:gd name="connsiteX55" fmla="*/ 169963 w 1488875"/>
                <a:gd name="connsiteY55" fmla="*/ 1227132 h 2777193"/>
                <a:gd name="connsiteX56" fmla="*/ 142769 w 1488875"/>
                <a:gd name="connsiteY56" fmla="*/ 1244128 h 2777193"/>
                <a:gd name="connsiteX57" fmla="*/ 142769 w 1488875"/>
                <a:gd name="connsiteY57" fmla="*/ 1267923 h 2777193"/>
                <a:gd name="connsiteX58" fmla="*/ 163165 w 1488875"/>
                <a:gd name="connsiteY58" fmla="*/ 1284919 h 2777193"/>
                <a:gd name="connsiteX59" fmla="*/ 193758 w 1488875"/>
                <a:gd name="connsiteY59" fmla="*/ 1291718 h 2777193"/>
                <a:gd name="connsiteX60" fmla="*/ 220952 w 1488875"/>
                <a:gd name="connsiteY60" fmla="*/ 1288318 h 2777193"/>
                <a:gd name="connsiteX61" fmla="*/ 244747 w 1488875"/>
                <a:gd name="connsiteY61" fmla="*/ 1298516 h 2777193"/>
                <a:gd name="connsiteX62" fmla="*/ 312732 w 1488875"/>
                <a:gd name="connsiteY62" fmla="*/ 1373300 h 2777193"/>
                <a:gd name="connsiteX63" fmla="*/ 384116 w 1488875"/>
                <a:gd name="connsiteY63" fmla="*/ 1393695 h 2777193"/>
                <a:gd name="connsiteX64" fmla="*/ 465699 w 1488875"/>
                <a:gd name="connsiteY64" fmla="*/ 1376699 h 2777193"/>
                <a:gd name="connsiteX65" fmla="*/ 533684 w 1488875"/>
                <a:gd name="connsiteY65" fmla="*/ 1359703 h 2777193"/>
                <a:gd name="connsiteX66" fmla="*/ 601669 w 1488875"/>
                <a:gd name="connsiteY66" fmla="*/ 1349505 h 2777193"/>
                <a:gd name="connsiteX67" fmla="*/ 666255 w 1488875"/>
                <a:gd name="connsiteY67" fmla="*/ 1397095 h 2777193"/>
                <a:gd name="connsiteX68" fmla="*/ 724042 w 1488875"/>
                <a:gd name="connsiteY68" fmla="*/ 1393695 h 2777193"/>
                <a:gd name="connsiteX69" fmla="*/ 771632 w 1488875"/>
                <a:gd name="connsiteY69" fmla="*/ 1397095 h 2777193"/>
                <a:gd name="connsiteX70" fmla="*/ 792027 w 1488875"/>
                <a:gd name="connsiteY70" fmla="*/ 1420889 h 2777193"/>
                <a:gd name="connsiteX71" fmla="*/ 805624 w 1488875"/>
                <a:gd name="connsiteY71" fmla="*/ 1424289 h 2777193"/>
                <a:gd name="connsiteX72" fmla="*/ 805624 w 1488875"/>
                <a:gd name="connsiteY72" fmla="*/ 1431087 h 2777193"/>
                <a:gd name="connsiteX73" fmla="*/ 826020 w 1488875"/>
                <a:gd name="connsiteY73" fmla="*/ 1451483 h 2777193"/>
                <a:gd name="connsiteX74" fmla="*/ 866811 w 1488875"/>
                <a:gd name="connsiteY74" fmla="*/ 1458281 h 2777193"/>
                <a:gd name="connsiteX75" fmla="*/ 917800 w 1488875"/>
                <a:gd name="connsiteY75" fmla="*/ 1403893 h 2777193"/>
                <a:gd name="connsiteX76" fmla="*/ 955191 w 1488875"/>
                <a:gd name="connsiteY76" fmla="*/ 1376699 h 2777193"/>
                <a:gd name="connsiteX77" fmla="*/ 978986 w 1488875"/>
                <a:gd name="connsiteY77" fmla="*/ 1390296 h 2777193"/>
                <a:gd name="connsiteX78" fmla="*/ 1023177 w 1488875"/>
                <a:gd name="connsiteY78" fmla="*/ 1441285 h 2777193"/>
                <a:gd name="connsiteX79" fmla="*/ 1046971 w 1488875"/>
                <a:gd name="connsiteY79" fmla="*/ 1522867 h 2777193"/>
                <a:gd name="connsiteX80" fmla="*/ 1165945 w 1488875"/>
                <a:gd name="connsiteY80" fmla="*/ 1665636 h 2777193"/>
                <a:gd name="connsiteX81" fmla="*/ 1179542 w 1488875"/>
                <a:gd name="connsiteY81" fmla="*/ 1675834 h 2777193"/>
                <a:gd name="connsiteX82" fmla="*/ 1247528 w 1488875"/>
                <a:gd name="connsiteY82" fmla="*/ 1686031 h 2777193"/>
                <a:gd name="connsiteX83" fmla="*/ 1274722 w 1488875"/>
                <a:gd name="connsiteY83" fmla="*/ 1709826 h 2777193"/>
                <a:gd name="connsiteX84" fmla="*/ 1305315 w 1488875"/>
                <a:gd name="connsiteY84" fmla="*/ 1747218 h 2777193"/>
                <a:gd name="connsiteX85" fmla="*/ 1288319 w 1488875"/>
                <a:gd name="connsiteY85" fmla="*/ 1788009 h 2777193"/>
                <a:gd name="connsiteX86" fmla="*/ 1223733 w 1488875"/>
                <a:gd name="connsiteY86" fmla="*/ 1801606 h 2777193"/>
                <a:gd name="connsiteX87" fmla="*/ 1186341 w 1488875"/>
                <a:gd name="connsiteY87" fmla="*/ 1849196 h 2777193"/>
                <a:gd name="connsiteX88" fmla="*/ 1176143 w 1488875"/>
                <a:gd name="connsiteY88" fmla="*/ 1903584 h 2777193"/>
                <a:gd name="connsiteX89" fmla="*/ 1203337 w 1488875"/>
                <a:gd name="connsiteY89" fmla="*/ 1961371 h 2777193"/>
                <a:gd name="connsiteX90" fmla="*/ 1254326 w 1488875"/>
                <a:gd name="connsiteY90" fmla="*/ 2063349 h 2777193"/>
                <a:gd name="connsiteX91" fmla="*/ 1278121 w 1488875"/>
                <a:gd name="connsiteY91" fmla="*/ 2083744 h 2777193"/>
                <a:gd name="connsiteX92" fmla="*/ 1288319 w 1488875"/>
                <a:gd name="connsiteY92" fmla="*/ 2104140 h 2777193"/>
                <a:gd name="connsiteX93" fmla="*/ 1315513 w 1488875"/>
                <a:gd name="connsiteY93" fmla="*/ 2131334 h 2777193"/>
                <a:gd name="connsiteX94" fmla="*/ 1352905 w 1488875"/>
                <a:gd name="connsiteY94" fmla="*/ 2117737 h 2777193"/>
                <a:gd name="connsiteX95" fmla="*/ 1448084 w 1488875"/>
                <a:gd name="connsiteY95" fmla="*/ 2117737 h 2777193"/>
                <a:gd name="connsiteX96" fmla="*/ 1471878 w 1488875"/>
                <a:gd name="connsiteY96" fmla="*/ 2131334 h 2777193"/>
                <a:gd name="connsiteX97" fmla="*/ 1478677 w 1488875"/>
                <a:gd name="connsiteY97" fmla="*/ 2161927 h 2777193"/>
                <a:gd name="connsiteX98" fmla="*/ 1488875 w 1488875"/>
                <a:gd name="connsiteY98" fmla="*/ 2240110 h 2777193"/>
                <a:gd name="connsiteX99" fmla="*/ 1441285 w 1488875"/>
                <a:gd name="connsiteY99" fmla="*/ 2372681 h 2777193"/>
                <a:gd name="connsiteX100" fmla="*/ 1420890 w 1488875"/>
                <a:gd name="connsiteY100" fmla="*/ 2427069 h 2777193"/>
                <a:gd name="connsiteX101" fmla="*/ 1420890 w 1488875"/>
                <a:gd name="connsiteY101" fmla="*/ 2471260 h 2777193"/>
                <a:gd name="connsiteX102" fmla="*/ 1356304 w 1488875"/>
                <a:gd name="connsiteY102" fmla="*/ 2546043 h 2777193"/>
                <a:gd name="connsiteX103" fmla="*/ 1315513 w 1488875"/>
                <a:gd name="connsiteY103" fmla="*/ 2600431 h 2777193"/>
                <a:gd name="connsiteX104" fmla="*/ 1305315 w 1488875"/>
                <a:gd name="connsiteY104" fmla="*/ 2648021 h 2777193"/>
                <a:gd name="connsiteX105" fmla="*/ 1295117 w 1488875"/>
                <a:gd name="connsiteY105" fmla="*/ 2709208 h 2777193"/>
                <a:gd name="connsiteX106" fmla="*/ 1237330 w 1488875"/>
                <a:gd name="connsiteY106" fmla="*/ 2763596 h 2777193"/>
                <a:gd name="connsiteX107" fmla="*/ 1213535 w 1488875"/>
                <a:gd name="connsiteY107" fmla="*/ 2777193 h 2777193"/>
                <a:gd name="connsiteX108" fmla="*/ 1203337 w 1488875"/>
                <a:gd name="connsiteY108" fmla="*/ 2777193 h 2777193"/>
                <a:gd name="connsiteX0" fmla="*/ 741038 w 1488875"/>
                <a:gd name="connsiteY0" fmla="*/ 0 h 2746600"/>
                <a:gd name="connsiteX1" fmla="*/ 693449 w 1488875"/>
                <a:gd name="connsiteY1" fmla="*/ 67986 h 2746600"/>
                <a:gd name="connsiteX2" fmla="*/ 628863 w 1488875"/>
                <a:gd name="connsiteY2" fmla="*/ 95180 h 2746600"/>
                <a:gd name="connsiteX3" fmla="*/ 581273 w 1488875"/>
                <a:gd name="connsiteY3" fmla="*/ 95180 h 2746600"/>
                <a:gd name="connsiteX4" fmla="*/ 530284 w 1488875"/>
                <a:gd name="connsiteY4" fmla="*/ 108777 h 2746600"/>
                <a:gd name="connsiteX5" fmla="*/ 475896 w 1488875"/>
                <a:gd name="connsiteY5" fmla="*/ 149568 h 2746600"/>
                <a:gd name="connsiteX6" fmla="*/ 445303 w 1488875"/>
                <a:gd name="connsiteY6" fmla="*/ 173363 h 2746600"/>
                <a:gd name="connsiteX7" fmla="*/ 411310 w 1488875"/>
                <a:gd name="connsiteY7" fmla="*/ 173363 h 2746600"/>
                <a:gd name="connsiteX8" fmla="*/ 390915 w 1488875"/>
                <a:gd name="connsiteY8" fmla="*/ 152967 h 2746600"/>
                <a:gd name="connsiteX9" fmla="*/ 360322 w 1488875"/>
                <a:gd name="connsiteY9" fmla="*/ 149568 h 2746600"/>
                <a:gd name="connsiteX10" fmla="*/ 309333 w 1488875"/>
                <a:gd name="connsiteY10" fmla="*/ 183560 h 2746600"/>
                <a:gd name="connsiteX11" fmla="*/ 265142 w 1488875"/>
                <a:gd name="connsiteY11" fmla="*/ 180161 h 2746600"/>
                <a:gd name="connsiteX12" fmla="*/ 241348 w 1488875"/>
                <a:gd name="connsiteY12" fmla="*/ 169963 h 2746600"/>
                <a:gd name="connsiteX13" fmla="*/ 217553 w 1488875"/>
                <a:gd name="connsiteY13" fmla="*/ 193758 h 2746600"/>
                <a:gd name="connsiteX14" fmla="*/ 166564 w 1488875"/>
                <a:gd name="connsiteY14" fmla="*/ 278739 h 2746600"/>
                <a:gd name="connsiteX15" fmla="*/ 122374 w 1488875"/>
                <a:gd name="connsiteY15" fmla="*/ 312732 h 2746600"/>
                <a:gd name="connsiteX16" fmla="*/ 78183 w 1488875"/>
                <a:gd name="connsiteY16" fmla="*/ 322930 h 2746600"/>
                <a:gd name="connsiteX17" fmla="*/ 33993 w 1488875"/>
                <a:gd name="connsiteY17" fmla="*/ 329728 h 2746600"/>
                <a:gd name="connsiteX18" fmla="*/ 6799 w 1488875"/>
                <a:gd name="connsiteY18" fmla="*/ 346725 h 2746600"/>
                <a:gd name="connsiteX19" fmla="*/ 0 w 1488875"/>
                <a:gd name="connsiteY19" fmla="*/ 380717 h 2746600"/>
                <a:gd name="connsiteX20" fmla="*/ 50989 w 1488875"/>
                <a:gd name="connsiteY20" fmla="*/ 424908 h 2746600"/>
                <a:gd name="connsiteX21" fmla="*/ 159765 w 1488875"/>
                <a:gd name="connsiteY21" fmla="*/ 486094 h 2746600"/>
                <a:gd name="connsiteX22" fmla="*/ 217553 w 1488875"/>
                <a:gd name="connsiteY22" fmla="*/ 496292 h 2746600"/>
                <a:gd name="connsiteX23" fmla="*/ 285538 w 1488875"/>
                <a:gd name="connsiteY23" fmla="*/ 492893 h 2746600"/>
                <a:gd name="connsiteX24" fmla="*/ 356922 w 1488875"/>
                <a:gd name="connsiteY24" fmla="*/ 503090 h 2746600"/>
                <a:gd name="connsiteX25" fmla="*/ 397713 w 1488875"/>
                <a:gd name="connsiteY25" fmla="*/ 509889 h 2746600"/>
                <a:gd name="connsiteX26" fmla="*/ 448702 w 1488875"/>
                <a:gd name="connsiteY26" fmla="*/ 482695 h 2746600"/>
                <a:gd name="connsiteX27" fmla="*/ 492893 w 1488875"/>
                <a:gd name="connsiteY27" fmla="*/ 475896 h 2746600"/>
                <a:gd name="connsiteX28" fmla="*/ 506490 w 1488875"/>
                <a:gd name="connsiteY28" fmla="*/ 499691 h 2746600"/>
                <a:gd name="connsiteX29" fmla="*/ 499691 w 1488875"/>
                <a:gd name="connsiteY29" fmla="*/ 533684 h 2746600"/>
                <a:gd name="connsiteX30" fmla="*/ 462299 w 1488875"/>
                <a:gd name="connsiteY30" fmla="*/ 550680 h 2746600"/>
                <a:gd name="connsiteX31" fmla="*/ 438505 w 1488875"/>
                <a:gd name="connsiteY31" fmla="*/ 598270 h 2746600"/>
                <a:gd name="connsiteX32" fmla="*/ 411310 w 1488875"/>
                <a:gd name="connsiteY32" fmla="*/ 615266 h 2746600"/>
                <a:gd name="connsiteX33" fmla="*/ 394314 w 1488875"/>
                <a:gd name="connsiteY33" fmla="*/ 628863 h 2746600"/>
                <a:gd name="connsiteX34" fmla="*/ 394314 w 1488875"/>
                <a:gd name="connsiteY34" fmla="*/ 652658 h 2746600"/>
                <a:gd name="connsiteX35" fmla="*/ 404512 w 1488875"/>
                <a:gd name="connsiteY35" fmla="*/ 673053 h 2746600"/>
                <a:gd name="connsiteX36" fmla="*/ 418109 w 1488875"/>
                <a:gd name="connsiteY36" fmla="*/ 686650 h 2746600"/>
                <a:gd name="connsiteX37" fmla="*/ 492893 w 1488875"/>
                <a:gd name="connsiteY37" fmla="*/ 717244 h 2746600"/>
                <a:gd name="connsiteX38" fmla="*/ 533684 w 1488875"/>
                <a:gd name="connsiteY38" fmla="*/ 761434 h 2746600"/>
                <a:gd name="connsiteX39" fmla="*/ 564277 w 1488875"/>
                <a:gd name="connsiteY39" fmla="*/ 826020 h 2746600"/>
                <a:gd name="connsiteX40" fmla="*/ 594870 w 1488875"/>
                <a:gd name="connsiteY40" fmla="*/ 880408 h 2746600"/>
                <a:gd name="connsiteX41" fmla="*/ 618665 w 1488875"/>
                <a:gd name="connsiteY41" fmla="*/ 921199 h 2746600"/>
                <a:gd name="connsiteX42" fmla="*/ 615266 w 1488875"/>
                <a:gd name="connsiteY42" fmla="*/ 985785 h 2746600"/>
                <a:gd name="connsiteX43" fmla="*/ 601669 w 1488875"/>
                <a:gd name="connsiteY43" fmla="*/ 1002781 h 2746600"/>
                <a:gd name="connsiteX44" fmla="*/ 543881 w 1488875"/>
                <a:gd name="connsiteY44" fmla="*/ 1026576 h 2746600"/>
                <a:gd name="connsiteX45" fmla="*/ 523486 w 1488875"/>
                <a:gd name="connsiteY45" fmla="*/ 1046971 h 2746600"/>
                <a:gd name="connsiteX46" fmla="*/ 513288 w 1488875"/>
                <a:gd name="connsiteY46" fmla="*/ 1131953 h 2746600"/>
                <a:gd name="connsiteX47" fmla="*/ 472497 w 1488875"/>
                <a:gd name="connsiteY47" fmla="*/ 1152348 h 2746600"/>
                <a:gd name="connsiteX48" fmla="*/ 384116 w 1488875"/>
                <a:gd name="connsiteY48" fmla="*/ 1220334 h 2746600"/>
                <a:gd name="connsiteX49" fmla="*/ 343325 w 1488875"/>
                <a:gd name="connsiteY49" fmla="*/ 1264524 h 2746600"/>
                <a:gd name="connsiteX50" fmla="*/ 319531 w 1488875"/>
                <a:gd name="connsiteY50" fmla="*/ 1264524 h 2746600"/>
                <a:gd name="connsiteX51" fmla="*/ 288937 w 1488875"/>
                <a:gd name="connsiteY51" fmla="*/ 1257725 h 2746600"/>
                <a:gd name="connsiteX52" fmla="*/ 275340 w 1488875"/>
                <a:gd name="connsiteY52" fmla="*/ 1244128 h 2746600"/>
                <a:gd name="connsiteX53" fmla="*/ 231150 w 1488875"/>
                <a:gd name="connsiteY53" fmla="*/ 1216934 h 2746600"/>
                <a:gd name="connsiteX54" fmla="*/ 169963 w 1488875"/>
                <a:gd name="connsiteY54" fmla="*/ 1196539 h 2746600"/>
                <a:gd name="connsiteX55" fmla="*/ 142769 w 1488875"/>
                <a:gd name="connsiteY55" fmla="*/ 1213535 h 2746600"/>
                <a:gd name="connsiteX56" fmla="*/ 142769 w 1488875"/>
                <a:gd name="connsiteY56" fmla="*/ 1237330 h 2746600"/>
                <a:gd name="connsiteX57" fmla="*/ 163165 w 1488875"/>
                <a:gd name="connsiteY57" fmla="*/ 1254326 h 2746600"/>
                <a:gd name="connsiteX58" fmla="*/ 193758 w 1488875"/>
                <a:gd name="connsiteY58" fmla="*/ 1261125 h 2746600"/>
                <a:gd name="connsiteX59" fmla="*/ 220952 w 1488875"/>
                <a:gd name="connsiteY59" fmla="*/ 1257725 h 2746600"/>
                <a:gd name="connsiteX60" fmla="*/ 244747 w 1488875"/>
                <a:gd name="connsiteY60" fmla="*/ 1267923 h 2746600"/>
                <a:gd name="connsiteX61" fmla="*/ 312732 w 1488875"/>
                <a:gd name="connsiteY61" fmla="*/ 1342707 h 2746600"/>
                <a:gd name="connsiteX62" fmla="*/ 384116 w 1488875"/>
                <a:gd name="connsiteY62" fmla="*/ 1363102 h 2746600"/>
                <a:gd name="connsiteX63" fmla="*/ 465699 w 1488875"/>
                <a:gd name="connsiteY63" fmla="*/ 1346106 h 2746600"/>
                <a:gd name="connsiteX64" fmla="*/ 533684 w 1488875"/>
                <a:gd name="connsiteY64" fmla="*/ 1329110 h 2746600"/>
                <a:gd name="connsiteX65" fmla="*/ 601669 w 1488875"/>
                <a:gd name="connsiteY65" fmla="*/ 1318912 h 2746600"/>
                <a:gd name="connsiteX66" fmla="*/ 666255 w 1488875"/>
                <a:gd name="connsiteY66" fmla="*/ 1366502 h 2746600"/>
                <a:gd name="connsiteX67" fmla="*/ 724042 w 1488875"/>
                <a:gd name="connsiteY67" fmla="*/ 1363102 h 2746600"/>
                <a:gd name="connsiteX68" fmla="*/ 771632 w 1488875"/>
                <a:gd name="connsiteY68" fmla="*/ 1366502 h 2746600"/>
                <a:gd name="connsiteX69" fmla="*/ 792027 w 1488875"/>
                <a:gd name="connsiteY69" fmla="*/ 1390296 h 2746600"/>
                <a:gd name="connsiteX70" fmla="*/ 805624 w 1488875"/>
                <a:gd name="connsiteY70" fmla="*/ 1393696 h 2746600"/>
                <a:gd name="connsiteX71" fmla="*/ 805624 w 1488875"/>
                <a:gd name="connsiteY71" fmla="*/ 1400494 h 2746600"/>
                <a:gd name="connsiteX72" fmla="*/ 826020 w 1488875"/>
                <a:gd name="connsiteY72" fmla="*/ 1420890 h 2746600"/>
                <a:gd name="connsiteX73" fmla="*/ 866811 w 1488875"/>
                <a:gd name="connsiteY73" fmla="*/ 1427688 h 2746600"/>
                <a:gd name="connsiteX74" fmla="*/ 917800 w 1488875"/>
                <a:gd name="connsiteY74" fmla="*/ 1373300 h 2746600"/>
                <a:gd name="connsiteX75" fmla="*/ 955191 w 1488875"/>
                <a:gd name="connsiteY75" fmla="*/ 1346106 h 2746600"/>
                <a:gd name="connsiteX76" fmla="*/ 978986 w 1488875"/>
                <a:gd name="connsiteY76" fmla="*/ 1359703 h 2746600"/>
                <a:gd name="connsiteX77" fmla="*/ 1023177 w 1488875"/>
                <a:gd name="connsiteY77" fmla="*/ 1410692 h 2746600"/>
                <a:gd name="connsiteX78" fmla="*/ 1046971 w 1488875"/>
                <a:gd name="connsiteY78" fmla="*/ 1492274 h 2746600"/>
                <a:gd name="connsiteX79" fmla="*/ 1165945 w 1488875"/>
                <a:gd name="connsiteY79" fmla="*/ 1635043 h 2746600"/>
                <a:gd name="connsiteX80" fmla="*/ 1179542 w 1488875"/>
                <a:gd name="connsiteY80" fmla="*/ 1645241 h 2746600"/>
                <a:gd name="connsiteX81" fmla="*/ 1247528 w 1488875"/>
                <a:gd name="connsiteY81" fmla="*/ 1655438 h 2746600"/>
                <a:gd name="connsiteX82" fmla="*/ 1274722 w 1488875"/>
                <a:gd name="connsiteY82" fmla="*/ 1679233 h 2746600"/>
                <a:gd name="connsiteX83" fmla="*/ 1305315 w 1488875"/>
                <a:gd name="connsiteY83" fmla="*/ 1716625 h 2746600"/>
                <a:gd name="connsiteX84" fmla="*/ 1288319 w 1488875"/>
                <a:gd name="connsiteY84" fmla="*/ 1757416 h 2746600"/>
                <a:gd name="connsiteX85" fmla="*/ 1223733 w 1488875"/>
                <a:gd name="connsiteY85" fmla="*/ 1771013 h 2746600"/>
                <a:gd name="connsiteX86" fmla="*/ 1186341 w 1488875"/>
                <a:gd name="connsiteY86" fmla="*/ 1818603 h 2746600"/>
                <a:gd name="connsiteX87" fmla="*/ 1176143 w 1488875"/>
                <a:gd name="connsiteY87" fmla="*/ 1872991 h 2746600"/>
                <a:gd name="connsiteX88" fmla="*/ 1203337 w 1488875"/>
                <a:gd name="connsiteY88" fmla="*/ 1930778 h 2746600"/>
                <a:gd name="connsiteX89" fmla="*/ 1254326 w 1488875"/>
                <a:gd name="connsiteY89" fmla="*/ 2032756 h 2746600"/>
                <a:gd name="connsiteX90" fmla="*/ 1278121 w 1488875"/>
                <a:gd name="connsiteY90" fmla="*/ 2053151 h 2746600"/>
                <a:gd name="connsiteX91" fmla="*/ 1288319 w 1488875"/>
                <a:gd name="connsiteY91" fmla="*/ 2073547 h 2746600"/>
                <a:gd name="connsiteX92" fmla="*/ 1315513 w 1488875"/>
                <a:gd name="connsiteY92" fmla="*/ 2100741 h 2746600"/>
                <a:gd name="connsiteX93" fmla="*/ 1352905 w 1488875"/>
                <a:gd name="connsiteY93" fmla="*/ 2087144 h 2746600"/>
                <a:gd name="connsiteX94" fmla="*/ 1448084 w 1488875"/>
                <a:gd name="connsiteY94" fmla="*/ 2087144 h 2746600"/>
                <a:gd name="connsiteX95" fmla="*/ 1471878 w 1488875"/>
                <a:gd name="connsiteY95" fmla="*/ 2100741 h 2746600"/>
                <a:gd name="connsiteX96" fmla="*/ 1478677 w 1488875"/>
                <a:gd name="connsiteY96" fmla="*/ 2131334 h 2746600"/>
                <a:gd name="connsiteX97" fmla="*/ 1488875 w 1488875"/>
                <a:gd name="connsiteY97" fmla="*/ 2209517 h 2746600"/>
                <a:gd name="connsiteX98" fmla="*/ 1441285 w 1488875"/>
                <a:gd name="connsiteY98" fmla="*/ 2342088 h 2746600"/>
                <a:gd name="connsiteX99" fmla="*/ 1420890 w 1488875"/>
                <a:gd name="connsiteY99" fmla="*/ 2396476 h 2746600"/>
                <a:gd name="connsiteX100" fmla="*/ 1420890 w 1488875"/>
                <a:gd name="connsiteY100" fmla="*/ 2440667 h 2746600"/>
                <a:gd name="connsiteX101" fmla="*/ 1356304 w 1488875"/>
                <a:gd name="connsiteY101" fmla="*/ 2515450 h 2746600"/>
                <a:gd name="connsiteX102" fmla="*/ 1315513 w 1488875"/>
                <a:gd name="connsiteY102" fmla="*/ 2569838 h 2746600"/>
                <a:gd name="connsiteX103" fmla="*/ 1305315 w 1488875"/>
                <a:gd name="connsiteY103" fmla="*/ 2617428 h 2746600"/>
                <a:gd name="connsiteX104" fmla="*/ 1295117 w 1488875"/>
                <a:gd name="connsiteY104" fmla="*/ 2678615 h 2746600"/>
                <a:gd name="connsiteX105" fmla="*/ 1237330 w 1488875"/>
                <a:gd name="connsiteY105" fmla="*/ 2733003 h 2746600"/>
                <a:gd name="connsiteX106" fmla="*/ 1213535 w 1488875"/>
                <a:gd name="connsiteY106" fmla="*/ 2746600 h 2746600"/>
                <a:gd name="connsiteX107" fmla="*/ 1203337 w 1488875"/>
                <a:gd name="connsiteY107" fmla="*/ 2746600 h 2746600"/>
                <a:gd name="connsiteX0" fmla="*/ 693449 w 1488875"/>
                <a:gd name="connsiteY0" fmla="*/ 0 h 2678614"/>
                <a:gd name="connsiteX1" fmla="*/ 628863 w 1488875"/>
                <a:gd name="connsiteY1" fmla="*/ 27194 h 2678614"/>
                <a:gd name="connsiteX2" fmla="*/ 581273 w 1488875"/>
                <a:gd name="connsiteY2" fmla="*/ 27194 h 2678614"/>
                <a:gd name="connsiteX3" fmla="*/ 530284 w 1488875"/>
                <a:gd name="connsiteY3" fmla="*/ 40791 h 2678614"/>
                <a:gd name="connsiteX4" fmla="*/ 475896 w 1488875"/>
                <a:gd name="connsiteY4" fmla="*/ 81582 h 2678614"/>
                <a:gd name="connsiteX5" fmla="*/ 445303 w 1488875"/>
                <a:gd name="connsiteY5" fmla="*/ 105377 h 2678614"/>
                <a:gd name="connsiteX6" fmla="*/ 411310 w 1488875"/>
                <a:gd name="connsiteY6" fmla="*/ 105377 h 2678614"/>
                <a:gd name="connsiteX7" fmla="*/ 390915 w 1488875"/>
                <a:gd name="connsiteY7" fmla="*/ 84981 h 2678614"/>
                <a:gd name="connsiteX8" fmla="*/ 360322 w 1488875"/>
                <a:gd name="connsiteY8" fmla="*/ 81582 h 2678614"/>
                <a:gd name="connsiteX9" fmla="*/ 309333 w 1488875"/>
                <a:gd name="connsiteY9" fmla="*/ 115574 h 2678614"/>
                <a:gd name="connsiteX10" fmla="*/ 265142 w 1488875"/>
                <a:gd name="connsiteY10" fmla="*/ 112175 h 2678614"/>
                <a:gd name="connsiteX11" fmla="*/ 241348 w 1488875"/>
                <a:gd name="connsiteY11" fmla="*/ 101977 h 2678614"/>
                <a:gd name="connsiteX12" fmla="*/ 217553 w 1488875"/>
                <a:gd name="connsiteY12" fmla="*/ 125772 h 2678614"/>
                <a:gd name="connsiteX13" fmla="*/ 166564 w 1488875"/>
                <a:gd name="connsiteY13" fmla="*/ 210753 h 2678614"/>
                <a:gd name="connsiteX14" fmla="*/ 122374 w 1488875"/>
                <a:gd name="connsiteY14" fmla="*/ 244746 h 2678614"/>
                <a:gd name="connsiteX15" fmla="*/ 78183 w 1488875"/>
                <a:gd name="connsiteY15" fmla="*/ 254944 h 2678614"/>
                <a:gd name="connsiteX16" fmla="*/ 33993 w 1488875"/>
                <a:gd name="connsiteY16" fmla="*/ 261742 h 2678614"/>
                <a:gd name="connsiteX17" fmla="*/ 6799 w 1488875"/>
                <a:gd name="connsiteY17" fmla="*/ 278739 h 2678614"/>
                <a:gd name="connsiteX18" fmla="*/ 0 w 1488875"/>
                <a:gd name="connsiteY18" fmla="*/ 312731 h 2678614"/>
                <a:gd name="connsiteX19" fmla="*/ 50989 w 1488875"/>
                <a:gd name="connsiteY19" fmla="*/ 356922 h 2678614"/>
                <a:gd name="connsiteX20" fmla="*/ 159765 w 1488875"/>
                <a:gd name="connsiteY20" fmla="*/ 418108 h 2678614"/>
                <a:gd name="connsiteX21" fmla="*/ 217553 w 1488875"/>
                <a:gd name="connsiteY21" fmla="*/ 428306 h 2678614"/>
                <a:gd name="connsiteX22" fmla="*/ 285538 w 1488875"/>
                <a:gd name="connsiteY22" fmla="*/ 424907 h 2678614"/>
                <a:gd name="connsiteX23" fmla="*/ 356922 w 1488875"/>
                <a:gd name="connsiteY23" fmla="*/ 435104 h 2678614"/>
                <a:gd name="connsiteX24" fmla="*/ 397713 w 1488875"/>
                <a:gd name="connsiteY24" fmla="*/ 441903 h 2678614"/>
                <a:gd name="connsiteX25" fmla="*/ 448702 w 1488875"/>
                <a:gd name="connsiteY25" fmla="*/ 414709 h 2678614"/>
                <a:gd name="connsiteX26" fmla="*/ 492893 w 1488875"/>
                <a:gd name="connsiteY26" fmla="*/ 407910 h 2678614"/>
                <a:gd name="connsiteX27" fmla="*/ 506490 w 1488875"/>
                <a:gd name="connsiteY27" fmla="*/ 431705 h 2678614"/>
                <a:gd name="connsiteX28" fmla="*/ 499691 w 1488875"/>
                <a:gd name="connsiteY28" fmla="*/ 465698 h 2678614"/>
                <a:gd name="connsiteX29" fmla="*/ 462299 w 1488875"/>
                <a:gd name="connsiteY29" fmla="*/ 482694 h 2678614"/>
                <a:gd name="connsiteX30" fmla="*/ 438505 w 1488875"/>
                <a:gd name="connsiteY30" fmla="*/ 530284 h 2678614"/>
                <a:gd name="connsiteX31" fmla="*/ 411310 w 1488875"/>
                <a:gd name="connsiteY31" fmla="*/ 547280 h 2678614"/>
                <a:gd name="connsiteX32" fmla="*/ 394314 w 1488875"/>
                <a:gd name="connsiteY32" fmla="*/ 560877 h 2678614"/>
                <a:gd name="connsiteX33" fmla="*/ 394314 w 1488875"/>
                <a:gd name="connsiteY33" fmla="*/ 584672 h 2678614"/>
                <a:gd name="connsiteX34" fmla="*/ 404512 w 1488875"/>
                <a:gd name="connsiteY34" fmla="*/ 605067 h 2678614"/>
                <a:gd name="connsiteX35" fmla="*/ 418109 w 1488875"/>
                <a:gd name="connsiteY35" fmla="*/ 618664 h 2678614"/>
                <a:gd name="connsiteX36" fmla="*/ 492893 w 1488875"/>
                <a:gd name="connsiteY36" fmla="*/ 649258 h 2678614"/>
                <a:gd name="connsiteX37" fmla="*/ 533684 w 1488875"/>
                <a:gd name="connsiteY37" fmla="*/ 693448 h 2678614"/>
                <a:gd name="connsiteX38" fmla="*/ 564277 w 1488875"/>
                <a:gd name="connsiteY38" fmla="*/ 758034 h 2678614"/>
                <a:gd name="connsiteX39" fmla="*/ 594870 w 1488875"/>
                <a:gd name="connsiteY39" fmla="*/ 812422 h 2678614"/>
                <a:gd name="connsiteX40" fmla="*/ 618665 w 1488875"/>
                <a:gd name="connsiteY40" fmla="*/ 853213 h 2678614"/>
                <a:gd name="connsiteX41" fmla="*/ 615266 w 1488875"/>
                <a:gd name="connsiteY41" fmla="*/ 917799 h 2678614"/>
                <a:gd name="connsiteX42" fmla="*/ 601669 w 1488875"/>
                <a:gd name="connsiteY42" fmla="*/ 934795 h 2678614"/>
                <a:gd name="connsiteX43" fmla="*/ 543881 w 1488875"/>
                <a:gd name="connsiteY43" fmla="*/ 958590 h 2678614"/>
                <a:gd name="connsiteX44" fmla="*/ 523486 w 1488875"/>
                <a:gd name="connsiteY44" fmla="*/ 978985 h 2678614"/>
                <a:gd name="connsiteX45" fmla="*/ 513288 w 1488875"/>
                <a:gd name="connsiteY45" fmla="*/ 1063967 h 2678614"/>
                <a:gd name="connsiteX46" fmla="*/ 472497 w 1488875"/>
                <a:gd name="connsiteY46" fmla="*/ 1084362 h 2678614"/>
                <a:gd name="connsiteX47" fmla="*/ 384116 w 1488875"/>
                <a:gd name="connsiteY47" fmla="*/ 1152348 h 2678614"/>
                <a:gd name="connsiteX48" fmla="*/ 343325 w 1488875"/>
                <a:gd name="connsiteY48" fmla="*/ 1196538 h 2678614"/>
                <a:gd name="connsiteX49" fmla="*/ 319531 w 1488875"/>
                <a:gd name="connsiteY49" fmla="*/ 1196538 h 2678614"/>
                <a:gd name="connsiteX50" fmla="*/ 288937 w 1488875"/>
                <a:gd name="connsiteY50" fmla="*/ 1189739 h 2678614"/>
                <a:gd name="connsiteX51" fmla="*/ 275340 w 1488875"/>
                <a:gd name="connsiteY51" fmla="*/ 1176142 h 2678614"/>
                <a:gd name="connsiteX52" fmla="*/ 231150 w 1488875"/>
                <a:gd name="connsiteY52" fmla="*/ 1148948 h 2678614"/>
                <a:gd name="connsiteX53" fmla="*/ 169963 w 1488875"/>
                <a:gd name="connsiteY53" fmla="*/ 1128553 h 2678614"/>
                <a:gd name="connsiteX54" fmla="*/ 142769 w 1488875"/>
                <a:gd name="connsiteY54" fmla="*/ 1145549 h 2678614"/>
                <a:gd name="connsiteX55" fmla="*/ 142769 w 1488875"/>
                <a:gd name="connsiteY55" fmla="*/ 1169344 h 2678614"/>
                <a:gd name="connsiteX56" fmla="*/ 163165 w 1488875"/>
                <a:gd name="connsiteY56" fmla="*/ 1186340 h 2678614"/>
                <a:gd name="connsiteX57" fmla="*/ 193758 w 1488875"/>
                <a:gd name="connsiteY57" fmla="*/ 1193139 h 2678614"/>
                <a:gd name="connsiteX58" fmla="*/ 220952 w 1488875"/>
                <a:gd name="connsiteY58" fmla="*/ 1189739 h 2678614"/>
                <a:gd name="connsiteX59" fmla="*/ 244747 w 1488875"/>
                <a:gd name="connsiteY59" fmla="*/ 1199937 h 2678614"/>
                <a:gd name="connsiteX60" fmla="*/ 312732 w 1488875"/>
                <a:gd name="connsiteY60" fmla="*/ 1274721 h 2678614"/>
                <a:gd name="connsiteX61" fmla="*/ 384116 w 1488875"/>
                <a:gd name="connsiteY61" fmla="*/ 1295116 h 2678614"/>
                <a:gd name="connsiteX62" fmla="*/ 465699 w 1488875"/>
                <a:gd name="connsiteY62" fmla="*/ 1278120 h 2678614"/>
                <a:gd name="connsiteX63" fmla="*/ 533684 w 1488875"/>
                <a:gd name="connsiteY63" fmla="*/ 1261124 h 2678614"/>
                <a:gd name="connsiteX64" fmla="*/ 601669 w 1488875"/>
                <a:gd name="connsiteY64" fmla="*/ 1250926 h 2678614"/>
                <a:gd name="connsiteX65" fmla="*/ 666255 w 1488875"/>
                <a:gd name="connsiteY65" fmla="*/ 1298516 h 2678614"/>
                <a:gd name="connsiteX66" fmla="*/ 724042 w 1488875"/>
                <a:gd name="connsiteY66" fmla="*/ 1295116 h 2678614"/>
                <a:gd name="connsiteX67" fmla="*/ 771632 w 1488875"/>
                <a:gd name="connsiteY67" fmla="*/ 1298516 h 2678614"/>
                <a:gd name="connsiteX68" fmla="*/ 792027 w 1488875"/>
                <a:gd name="connsiteY68" fmla="*/ 1322310 h 2678614"/>
                <a:gd name="connsiteX69" fmla="*/ 805624 w 1488875"/>
                <a:gd name="connsiteY69" fmla="*/ 1325710 h 2678614"/>
                <a:gd name="connsiteX70" fmla="*/ 805624 w 1488875"/>
                <a:gd name="connsiteY70" fmla="*/ 1332508 h 2678614"/>
                <a:gd name="connsiteX71" fmla="*/ 826020 w 1488875"/>
                <a:gd name="connsiteY71" fmla="*/ 1352904 h 2678614"/>
                <a:gd name="connsiteX72" fmla="*/ 866811 w 1488875"/>
                <a:gd name="connsiteY72" fmla="*/ 1359702 h 2678614"/>
                <a:gd name="connsiteX73" fmla="*/ 917800 w 1488875"/>
                <a:gd name="connsiteY73" fmla="*/ 1305314 h 2678614"/>
                <a:gd name="connsiteX74" fmla="*/ 955191 w 1488875"/>
                <a:gd name="connsiteY74" fmla="*/ 1278120 h 2678614"/>
                <a:gd name="connsiteX75" fmla="*/ 978986 w 1488875"/>
                <a:gd name="connsiteY75" fmla="*/ 1291717 h 2678614"/>
                <a:gd name="connsiteX76" fmla="*/ 1023177 w 1488875"/>
                <a:gd name="connsiteY76" fmla="*/ 1342706 h 2678614"/>
                <a:gd name="connsiteX77" fmla="*/ 1046971 w 1488875"/>
                <a:gd name="connsiteY77" fmla="*/ 1424288 h 2678614"/>
                <a:gd name="connsiteX78" fmla="*/ 1165945 w 1488875"/>
                <a:gd name="connsiteY78" fmla="*/ 1567057 h 2678614"/>
                <a:gd name="connsiteX79" fmla="*/ 1179542 w 1488875"/>
                <a:gd name="connsiteY79" fmla="*/ 1577255 h 2678614"/>
                <a:gd name="connsiteX80" fmla="*/ 1247528 w 1488875"/>
                <a:gd name="connsiteY80" fmla="*/ 1587452 h 2678614"/>
                <a:gd name="connsiteX81" fmla="*/ 1274722 w 1488875"/>
                <a:gd name="connsiteY81" fmla="*/ 1611247 h 2678614"/>
                <a:gd name="connsiteX82" fmla="*/ 1305315 w 1488875"/>
                <a:gd name="connsiteY82" fmla="*/ 1648639 h 2678614"/>
                <a:gd name="connsiteX83" fmla="*/ 1288319 w 1488875"/>
                <a:gd name="connsiteY83" fmla="*/ 1689430 h 2678614"/>
                <a:gd name="connsiteX84" fmla="*/ 1223733 w 1488875"/>
                <a:gd name="connsiteY84" fmla="*/ 1703027 h 2678614"/>
                <a:gd name="connsiteX85" fmla="*/ 1186341 w 1488875"/>
                <a:gd name="connsiteY85" fmla="*/ 1750617 h 2678614"/>
                <a:gd name="connsiteX86" fmla="*/ 1176143 w 1488875"/>
                <a:gd name="connsiteY86" fmla="*/ 1805005 h 2678614"/>
                <a:gd name="connsiteX87" fmla="*/ 1203337 w 1488875"/>
                <a:gd name="connsiteY87" fmla="*/ 1862792 h 2678614"/>
                <a:gd name="connsiteX88" fmla="*/ 1254326 w 1488875"/>
                <a:gd name="connsiteY88" fmla="*/ 1964770 h 2678614"/>
                <a:gd name="connsiteX89" fmla="*/ 1278121 w 1488875"/>
                <a:gd name="connsiteY89" fmla="*/ 1985165 h 2678614"/>
                <a:gd name="connsiteX90" fmla="*/ 1288319 w 1488875"/>
                <a:gd name="connsiteY90" fmla="*/ 2005561 h 2678614"/>
                <a:gd name="connsiteX91" fmla="*/ 1315513 w 1488875"/>
                <a:gd name="connsiteY91" fmla="*/ 2032755 h 2678614"/>
                <a:gd name="connsiteX92" fmla="*/ 1352905 w 1488875"/>
                <a:gd name="connsiteY92" fmla="*/ 2019158 h 2678614"/>
                <a:gd name="connsiteX93" fmla="*/ 1448084 w 1488875"/>
                <a:gd name="connsiteY93" fmla="*/ 2019158 h 2678614"/>
                <a:gd name="connsiteX94" fmla="*/ 1471878 w 1488875"/>
                <a:gd name="connsiteY94" fmla="*/ 2032755 h 2678614"/>
                <a:gd name="connsiteX95" fmla="*/ 1478677 w 1488875"/>
                <a:gd name="connsiteY95" fmla="*/ 2063348 h 2678614"/>
                <a:gd name="connsiteX96" fmla="*/ 1488875 w 1488875"/>
                <a:gd name="connsiteY96" fmla="*/ 2141531 h 2678614"/>
                <a:gd name="connsiteX97" fmla="*/ 1441285 w 1488875"/>
                <a:gd name="connsiteY97" fmla="*/ 2274102 h 2678614"/>
                <a:gd name="connsiteX98" fmla="*/ 1420890 w 1488875"/>
                <a:gd name="connsiteY98" fmla="*/ 2328490 h 2678614"/>
                <a:gd name="connsiteX99" fmla="*/ 1420890 w 1488875"/>
                <a:gd name="connsiteY99" fmla="*/ 2372681 h 2678614"/>
                <a:gd name="connsiteX100" fmla="*/ 1356304 w 1488875"/>
                <a:gd name="connsiteY100" fmla="*/ 2447464 h 2678614"/>
                <a:gd name="connsiteX101" fmla="*/ 1315513 w 1488875"/>
                <a:gd name="connsiteY101" fmla="*/ 2501852 h 2678614"/>
                <a:gd name="connsiteX102" fmla="*/ 1305315 w 1488875"/>
                <a:gd name="connsiteY102" fmla="*/ 2549442 h 2678614"/>
                <a:gd name="connsiteX103" fmla="*/ 1295117 w 1488875"/>
                <a:gd name="connsiteY103" fmla="*/ 2610629 h 2678614"/>
                <a:gd name="connsiteX104" fmla="*/ 1237330 w 1488875"/>
                <a:gd name="connsiteY104" fmla="*/ 2665017 h 2678614"/>
                <a:gd name="connsiteX105" fmla="*/ 1213535 w 1488875"/>
                <a:gd name="connsiteY105" fmla="*/ 2678614 h 2678614"/>
                <a:gd name="connsiteX106" fmla="*/ 1203337 w 1488875"/>
                <a:gd name="connsiteY106" fmla="*/ 2678614 h 2678614"/>
                <a:gd name="connsiteX0" fmla="*/ 628863 w 1488875"/>
                <a:gd name="connsiteY0" fmla="*/ 0 h 2651420"/>
                <a:gd name="connsiteX1" fmla="*/ 581273 w 1488875"/>
                <a:gd name="connsiteY1" fmla="*/ 0 h 2651420"/>
                <a:gd name="connsiteX2" fmla="*/ 530284 w 1488875"/>
                <a:gd name="connsiteY2" fmla="*/ 13597 h 2651420"/>
                <a:gd name="connsiteX3" fmla="*/ 475896 w 1488875"/>
                <a:gd name="connsiteY3" fmla="*/ 54388 h 2651420"/>
                <a:gd name="connsiteX4" fmla="*/ 445303 w 1488875"/>
                <a:gd name="connsiteY4" fmla="*/ 78183 h 2651420"/>
                <a:gd name="connsiteX5" fmla="*/ 411310 w 1488875"/>
                <a:gd name="connsiteY5" fmla="*/ 78183 h 2651420"/>
                <a:gd name="connsiteX6" fmla="*/ 390915 w 1488875"/>
                <a:gd name="connsiteY6" fmla="*/ 57787 h 2651420"/>
                <a:gd name="connsiteX7" fmla="*/ 360322 w 1488875"/>
                <a:gd name="connsiteY7" fmla="*/ 54388 h 2651420"/>
                <a:gd name="connsiteX8" fmla="*/ 309333 w 1488875"/>
                <a:gd name="connsiteY8" fmla="*/ 88380 h 2651420"/>
                <a:gd name="connsiteX9" fmla="*/ 265142 w 1488875"/>
                <a:gd name="connsiteY9" fmla="*/ 84981 h 2651420"/>
                <a:gd name="connsiteX10" fmla="*/ 241348 w 1488875"/>
                <a:gd name="connsiteY10" fmla="*/ 74783 h 2651420"/>
                <a:gd name="connsiteX11" fmla="*/ 217553 w 1488875"/>
                <a:gd name="connsiteY11" fmla="*/ 98578 h 2651420"/>
                <a:gd name="connsiteX12" fmla="*/ 166564 w 1488875"/>
                <a:gd name="connsiteY12" fmla="*/ 183559 h 2651420"/>
                <a:gd name="connsiteX13" fmla="*/ 122374 w 1488875"/>
                <a:gd name="connsiteY13" fmla="*/ 217552 h 2651420"/>
                <a:gd name="connsiteX14" fmla="*/ 78183 w 1488875"/>
                <a:gd name="connsiteY14" fmla="*/ 227750 h 2651420"/>
                <a:gd name="connsiteX15" fmla="*/ 33993 w 1488875"/>
                <a:gd name="connsiteY15" fmla="*/ 234548 h 2651420"/>
                <a:gd name="connsiteX16" fmla="*/ 6799 w 1488875"/>
                <a:gd name="connsiteY16" fmla="*/ 251545 h 2651420"/>
                <a:gd name="connsiteX17" fmla="*/ 0 w 1488875"/>
                <a:gd name="connsiteY17" fmla="*/ 285537 h 2651420"/>
                <a:gd name="connsiteX18" fmla="*/ 50989 w 1488875"/>
                <a:gd name="connsiteY18" fmla="*/ 329728 h 2651420"/>
                <a:gd name="connsiteX19" fmla="*/ 159765 w 1488875"/>
                <a:gd name="connsiteY19" fmla="*/ 390914 h 2651420"/>
                <a:gd name="connsiteX20" fmla="*/ 217553 w 1488875"/>
                <a:gd name="connsiteY20" fmla="*/ 401112 h 2651420"/>
                <a:gd name="connsiteX21" fmla="*/ 285538 w 1488875"/>
                <a:gd name="connsiteY21" fmla="*/ 397713 h 2651420"/>
                <a:gd name="connsiteX22" fmla="*/ 356922 w 1488875"/>
                <a:gd name="connsiteY22" fmla="*/ 407910 h 2651420"/>
                <a:gd name="connsiteX23" fmla="*/ 397713 w 1488875"/>
                <a:gd name="connsiteY23" fmla="*/ 414709 h 2651420"/>
                <a:gd name="connsiteX24" fmla="*/ 448702 w 1488875"/>
                <a:gd name="connsiteY24" fmla="*/ 387515 h 2651420"/>
                <a:gd name="connsiteX25" fmla="*/ 492893 w 1488875"/>
                <a:gd name="connsiteY25" fmla="*/ 380716 h 2651420"/>
                <a:gd name="connsiteX26" fmla="*/ 506490 w 1488875"/>
                <a:gd name="connsiteY26" fmla="*/ 404511 h 2651420"/>
                <a:gd name="connsiteX27" fmla="*/ 499691 w 1488875"/>
                <a:gd name="connsiteY27" fmla="*/ 438504 h 2651420"/>
                <a:gd name="connsiteX28" fmla="*/ 462299 w 1488875"/>
                <a:gd name="connsiteY28" fmla="*/ 455500 h 2651420"/>
                <a:gd name="connsiteX29" fmla="*/ 438505 w 1488875"/>
                <a:gd name="connsiteY29" fmla="*/ 503090 h 2651420"/>
                <a:gd name="connsiteX30" fmla="*/ 411310 w 1488875"/>
                <a:gd name="connsiteY30" fmla="*/ 520086 h 2651420"/>
                <a:gd name="connsiteX31" fmla="*/ 394314 w 1488875"/>
                <a:gd name="connsiteY31" fmla="*/ 533683 h 2651420"/>
                <a:gd name="connsiteX32" fmla="*/ 394314 w 1488875"/>
                <a:gd name="connsiteY32" fmla="*/ 557478 h 2651420"/>
                <a:gd name="connsiteX33" fmla="*/ 404512 w 1488875"/>
                <a:gd name="connsiteY33" fmla="*/ 577873 h 2651420"/>
                <a:gd name="connsiteX34" fmla="*/ 418109 w 1488875"/>
                <a:gd name="connsiteY34" fmla="*/ 591470 h 2651420"/>
                <a:gd name="connsiteX35" fmla="*/ 492893 w 1488875"/>
                <a:gd name="connsiteY35" fmla="*/ 622064 h 2651420"/>
                <a:gd name="connsiteX36" fmla="*/ 533684 w 1488875"/>
                <a:gd name="connsiteY36" fmla="*/ 666254 h 2651420"/>
                <a:gd name="connsiteX37" fmla="*/ 564277 w 1488875"/>
                <a:gd name="connsiteY37" fmla="*/ 730840 h 2651420"/>
                <a:gd name="connsiteX38" fmla="*/ 594870 w 1488875"/>
                <a:gd name="connsiteY38" fmla="*/ 785228 h 2651420"/>
                <a:gd name="connsiteX39" fmla="*/ 618665 w 1488875"/>
                <a:gd name="connsiteY39" fmla="*/ 826019 h 2651420"/>
                <a:gd name="connsiteX40" fmla="*/ 615266 w 1488875"/>
                <a:gd name="connsiteY40" fmla="*/ 890605 h 2651420"/>
                <a:gd name="connsiteX41" fmla="*/ 601669 w 1488875"/>
                <a:gd name="connsiteY41" fmla="*/ 907601 h 2651420"/>
                <a:gd name="connsiteX42" fmla="*/ 543881 w 1488875"/>
                <a:gd name="connsiteY42" fmla="*/ 931396 h 2651420"/>
                <a:gd name="connsiteX43" fmla="*/ 523486 w 1488875"/>
                <a:gd name="connsiteY43" fmla="*/ 951791 h 2651420"/>
                <a:gd name="connsiteX44" fmla="*/ 513288 w 1488875"/>
                <a:gd name="connsiteY44" fmla="*/ 1036773 h 2651420"/>
                <a:gd name="connsiteX45" fmla="*/ 472497 w 1488875"/>
                <a:gd name="connsiteY45" fmla="*/ 1057168 h 2651420"/>
                <a:gd name="connsiteX46" fmla="*/ 384116 w 1488875"/>
                <a:gd name="connsiteY46" fmla="*/ 1125154 h 2651420"/>
                <a:gd name="connsiteX47" fmla="*/ 343325 w 1488875"/>
                <a:gd name="connsiteY47" fmla="*/ 1169344 h 2651420"/>
                <a:gd name="connsiteX48" fmla="*/ 319531 w 1488875"/>
                <a:gd name="connsiteY48" fmla="*/ 1169344 h 2651420"/>
                <a:gd name="connsiteX49" fmla="*/ 288937 w 1488875"/>
                <a:gd name="connsiteY49" fmla="*/ 1162545 h 2651420"/>
                <a:gd name="connsiteX50" fmla="*/ 275340 w 1488875"/>
                <a:gd name="connsiteY50" fmla="*/ 1148948 h 2651420"/>
                <a:gd name="connsiteX51" fmla="*/ 231150 w 1488875"/>
                <a:gd name="connsiteY51" fmla="*/ 1121754 h 2651420"/>
                <a:gd name="connsiteX52" fmla="*/ 169963 w 1488875"/>
                <a:gd name="connsiteY52" fmla="*/ 1101359 h 2651420"/>
                <a:gd name="connsiteX53" fmla="*/ 142769 w 1488875"/>
                <a:gd name="connsiteY53" fmla="*/ 1118355 h 2651420"/>
                <a:gd name="connsiteX54" fmla="*/ 142769 w 1488875"/>
                <a:gd name="connsiteY54" fmla="*/ 1142150 h 2651420"/>
                <a:gd name="connsiteX55" fmla="*/ 163165 w 1488875"/>
                <a:gd name="connsiteY55" fmla="*/ 1159146 h 2651420"/>
                <a:gd name="connsiteX56" fmla="*/ 193758 w 1488875"/>
                <a:gd name="connsiteY56" fmla="*/ 1165945 h 2651420"/>
                <a:gd name="connsiteX57" fmla="*/ 220952 w 1488875"/>
                <a:gd name="connsiteY57" fmla="*/ 1162545 h 2651420"/>
                <a:gd name="connsiteX58" fmla="*/ 244747 w 1488875"/>
                <a:gd name="connsiteY58" fmla="*/ 1172743 h 2651420"/>
                <a:gd name="connsiteX59" fmla="*/ 312732 w 1488875"/>
                <a:gd name="connsiteY59" fmla="*/ 1247527 h 2651420"/>
                <a:gd name="connsiteX60" fmla="*/ 384116 w 1488875"/>
                <a:gd name="connsiteY60" fmla="*/ 1267922 h 2651420"/>
                <a:gd name="connsiteX61" fmla="*/ 465699 w 1488875"/>
                <a:gd name="connsiteY61" fmla="*/ 1250926 h 2651420"/>
                <a:gd name="connsiteX62" fmla="*/ 533684 w 1488875"/>
                <a:gd name="connsiteY62" fmla="*/ 1233930 h 2651420"/>
                <a:gd name="connsiteX63" fmla="*/ 601669 w 1488875"/>
                <a:gd name="connsiteY63" fmla="*/ 1223732 h 2651420"/>
                <a:gd name="connsiteX64" fmla="*/ 666255 w 1488875"/>
                <a:gd name="connsiteY64" fmla="*/ 1271322 h 2651420"/>
                <a:gd name="connsiteX65" fmla="*/ 724042 w 1488875"/>
                <a:gd name="connsiteY65" fmla="*/ 1267922 h 2651420"/>
                <a:gd name="connsiteX66" fmla="*/ 771632 w 1488875"/>
                <a:gd name="connsiteY66" fmla="*/ 1271322 h 2651420"/>
                <a:gd name="connsiteX67" fmla="*/ 792027 w 1488875"/>
                <a:gd name="connsiteY67" fmla="*/ 1295116 h 2651420"/>
                <a:gd name="connsiteX68" fmla="*/ 805624 w 1488875"/>
                <a:gd name="connsiteY68" fmla="*/ 1298516 h 2651420"/>
                <a:gd name="connsiteX69" fmla="*/ 805624 w 1488875"/>
                <a:gd name="connsiteY69" fmla="*/ 1305314 h 2651420"/>
                <a:gd name="connsiteX70" fmla="*/ 826020 w 1488875"/>
                <a:gd name="connsiteY70" fmla="*/ 1325710 h 2651420"/>
                <a:gd name="connsiteX71" fmla="*/ 866811 w 1488875"/>
                <a:gd name="connsiteY71" fmla="*/ 1332508 h 2651420"/>
                <a:gd name="connsiteX72" fmla="*/ 917800 w 1488875"/>
                <a:gd name="connsiteY72" fmla="*/ 1278120 h 2651420"/>
                <a:gd name="connsiteX73" fmla="*/ 955191 w 1488875"/>
                <a:gd name="connsiteY73" fmla="*/ 1250926 h 2651420"/>
                <a:gd name="connsiteX74" fmla="*/ 978986 w 1488875"/>
                <a:gd name="connsiteY74" fmla="*/ 1264523 h 2651420"/>
                <a:gd name="connsiteX75" fmla="*/ 1023177 w 1488875"/>
                <a:gd name="connsiteY75" fmla="*/ 1315512 h 2651420"/>
                <a:gd name="connsiteX76" fmla="*/ 1046971 w 1488875"/>
                <a:gd name="connsiteY76" fmla="*/ 1397094 h 2651420"/>
                <a:gd name="connsiteX77" fmla="*/ 1165945 w 1488875"/>
                <a:gd name="connsiteY77" fmla="*/ 1539863 h 2651420"/>
                <a:gd name="connsiteX78" fmla="*/ 1179542 w 1488875"/>
                <a:gd name="connsiteY78" fmla="*/ 1550061 h 2651420"/>
                <a:gd name="connsiteX79" fmla="*/ 1247528 w 1488875"/>
                <a:gd name="connsiteY79" fmla="*/ 1560258 h 2651420"/>
                <a:gd name="connsiteX80" fmla="*/ 1274722 w 1488875"/>
                <a:gd name="connsiteY80" fmla="*/ 1584053 h 2651420"/>
                <a:gd name="connsiteX81" fmla="*/ 1305315 w 1488875"/>
                <a:gd name="connsiteY81" fmla="*/ 1621445 h 2651420"/>
                <a:gd name="connsiteX82" fmla="*/ 1288319 w 1488875"/>
                <a:gd name="connsiteY82" fmla="*/ 1662236 h 2651420"/>
                <a:gd name="connsiteX83" fmla="*/ 1223733 w 1488875"/>
                <a:gd name="connsiteY83" fmla="*/ 1675833 h 2651420"/>
                <a:gd name="connsiteX84" fmla="*/ 1186341 w 1488875"/>
                <a:gd name="connsiteY84" fmla="*/ 1723423 h 2651420"/>
                <a:gd name="connsiteX85" fmla="*/ 1176143 w 1488875"/>
                <a:gd name="connsiteY85" fmla="*/ 1777811 h 2651420"/>
                <a:gd name="connsiteX86" fmla="*/ 1203337 w 1488875"/>
                <a:gd name="connsiteY86" fmla="*/ 1835598 h 2651420"/>
                <a:gd name="connsiteX87" fmla="*/ 1254326 w 1488875"/>
                <a:gd name="connsiteY87" fmla="*/ 1937576 h 2651420"/>
                <a:gd name="connsiteX88" fmla="*/ 1278121 w 1488875"/>
                <a:gd name="connsiteY88" fmla="*/ 1957971 h 2651420"/>
                <a:gd name="connsiteX89" fmla="*/ 1288319 w 1488875"/>
                <a:gd name="connsiteY89" fmla="*/ 1978367 h 2651420"/>
                <a:gd name="connsiteX90" fmla="*/ 1315513 w 1488875"/>
                <a:gd name="connsiteY90" fmla="*/ 2005561 h 2651420"/>
                <a:gd name="connsiteX91" fmla="*/ 1352905 w 1488875"/>
                <a:gd name="connsiteY91" fmla="*/ 1991964 h 2651420"/>
                <a:gd name="connsiteX92" fmla="*/ 1448084 w 1488875"/>
                <a:gd name="connsiteY92" fmla="*/ 1991964 h 2651420"/>
                <a:gd name="connsiteX93" fmla="*/ 1471878 w 1488875"/>
                <a:gd name="connsiteY93" fmla="*/ 2005561 h 2651420"/>
                <a:gd name="connsiteX94" fmla="*/ 1478677 w 1488875"/>
                <a:gd name="connsiteY94" fmla="*/ 2036154 h 2651420"/>
                <a:gd name="connsiteX95" fmla="*/ 1488875 w 1488875"/>
                <a:gd name="connsiteY95" fmla="*/ 2114337 h 2651420"/>
                <a:gd name="connsiteX96" fmla="*/ 1441285 w 1488875"/>
                <a:gd name="connsiteY96" fmla="*/ 2246908 h 2651420"/>
                <a:gd name="connsiteX97" fmla="*/ 1420890 w 1488875"/>
                <a:gd name="connsiteY97" fmla="*/ 2301296 h 2651420"/>
                <a:gd name="connsiteX98" fmla="*/ 1420890 w 1488875"/>
                <a:gd name="connsiteY98" fmla="*/ 2345487 h 2651420"/>
                <a:gd name="connsiteX99" fmla="*/ 1356304 w 1488875"/>
                <a:gd name="connsiteY99" fmla="*/ 2420270 h 2651420"/>
                <a:gd name="connsiteX100" fmla="*/ 1315513 w 1488875"/>
                <a:gd name="connsiteY100" fmla="*/ 2474658 h 2651420"/>
                <a:gd name="connsiteX101" fmla="*/ 1305315 w 1488875"/>
                <a:gd name="connsiteY101" fmla="*/ 2522248 h 2651420"/>
                <a:gd name="connsiteX102" fmla="*/ 1295117 w 1488875"/>
                <a:gd name="connsiteY102" fmla="*/ 2583435 h 2651420"/>
                <a:gd name="connsiteX103" fmla="*/ 1237330 w 1488875"/>
                <a:gd name="connsiteY103" fmla="*/ 2637823 h 2651420"/>
                <a:gd name="connsiteX104" fmla="*/ 1213535 w 1488875"/>
                <a:gd name="connsiteY104" fmla="*/ 2651420 h 2651420"/>
                <a:gd name="connsiteX105" fmla="*/ 1203337 w 1488875"/>
                <a:gd name="connsiteY105" fmla="*/ 2651420 h 2651420"/>
                <a:gd name="connsiteX0" fmla="*/ 599134 w 1488875"/>
                <a:gd name="connsiteY0" fmla="*/ 0 h 2694214"/>
                <a:gd name="connsiteX1" fmla="*/ 581273 w 1488875"/>
                <a:gd name="connsiteY1" fmla="*/ 42794 h 2694214"/>
                <a:gd name="connsiteX2" fmla="*/ 530284 w 1488875"/>
                <a:gd name="connsiteY2" fmla="*/ 56391 h 2694214"/>
                <a:gd name="connsiteX3" fmla="*/ 475896 w 1488875"/>
                <a:gd name="connsiteY3" fmla="*/ 97182 h 2694214"/>
                <a:gd name="connsiteX4" fmla="*/ 445303 w 1488875"/>
                <a:gd name="connsiteY4" fmla="*/ 120977 h 2694214"/>
                <a:gd name="connsiteX5" fmla="*/ 411310 w 1488875"/>
                <a:gd name="connsiteY5" fmla="*/ 120977 h 2694214"/>
                <a:gd name="connsiteX6" fmla="*/ 390915 w 1488875"/>
                <a:gd name="connsiteY6" fmla="*/ 100581 h 2694214"/>
                <a:gd name="connsiteX7" fmla="*/ 360322 w 1488875"/>
                <a:gd name="connsiteY7" fmla="*/ 97182 h 2694214"/>
                <a:gd name="connsiteX8" fmla="*/ 309333 w 1488875"/>
                <a:gd name="connsiteY8" fmla="*/ 131174 h 2694214"/>
                <a:gd name="connsiteX9" fmla="*/ 265142 w 1488875"/>
                <a:gd name="connsiteY9" fmla="*/ 127775 h 2694214"/>
                <a:gd name="connsiteX10" fmla="*/ 241348 w 1488875"/>
                <a:gd name="connsiteY10" fmla="*/ 117577 h 2694214"/>
                <a:gd name="connsiteX11" fmla="*/ 217553 w 1488875"/>
                <a:gd name="connsiteY11" fmla="*/ 141372 h 2694214"/>
                <a:gd name="connsiteX12" fmla="*/ 166564 w 1488875"/>
                <a:gd name="connsiteY12" fmla="*/ 226353 h 2694214"/>
                <a:gd name="connsiteX13" fmla="*/ 122374 w 1488875"/>
                <a:gd name="connsiteY13" fmla="*/ 260346 h 2694214"/>
                <a:gd name="connsiteX14" fmla="*/ 78183 w 1488875"/>
                <a:gd name="connsiteY14" fmla="*/ 270544 h 2694214"/>
                <a:gd name="connsiteX15" fmla="*/ 33993 w 1488875"/>
                <a:gd name="connsiteY15" fmla="*/ 277342 h 2694214"/>
                <a:gd name="connsiteX16" fmla="*/ 6799 w 1488875"/>
                <a:gd name="connsiteY16" fmla="*/ 294339 h 2694214"/>
                <a:gd name="connsiteX17" fmla="*/ 0 w 1488875"/>
                <a:gd name="connsiteY17" fmla="*/ 328331 h 2694214"/>
                <a:gd name="connsiteX18" fmla="*/ 50989 w 1488875"/>
                <a:gd name="connsiteY18" fmla="*/ 372522 h 2694214"/>
                <a:gd name="connsiteX19" fmla="*/ 159765 w 1488875"/>
                <a:gd name="connsiteY19" fmla="*/ 433708 h 2694214"/>
                <a:gd name="connsiteX20" fmla="*/ 217553 w 1488875"/>
                <a:gd name="connsiteY20" fmla="*/ 443906 h 2694214"/>
                <a:gd name="connsiteX21" fmla="*/ 285538 w 1488875"/>
                <a:gd name="connsiteY21" fmla="*/ 440507 h 2694214"/>
                <a:gd name="connsiteX22" fmla="*/ 356922 w 1488875"/>
                <a:gd name="connsiteY22" fmla="*/ 450704 h 2694214"/>
                <a:gd name="connsiteX23" fmla="*/ 397713 w 1488875"/>
                <a:gd name="connsiteY23" fmla="*/ 457503 h 2694214"/>
                <a:gd name="connsiteX24" fmla="*/ 448702 w 1488875"/>
                <a:gd name="connsiteY24" fmla="*/ 430309 h 2694214"/>
                <a:gd name="connsiteX25" fmla="*/ 492893 w 1488875"/>
                <a:gd name="connsiteY25" fmla="*/ 423510 h 2694214"/>
                <a:gd name="connsiteX26" fmla="*/ 506490 w 1488875"/>
                <a:gd name="connsiteY26" fmla="*/ 447305 h 2694214"/>
                <a:gd name="connsiteX27" fmla="*/ 499691 w 1488875"/>
                <a:gd name="connsiteY27" fmla="*/ 481298 h 2694214"/>
                <a:gd name="connsiteX28" fmla="*/ 462299 w 1488875"/>
                <a:gd name="connsiteY28" fmla="*/ 498294 h 2694214"/>
                <a:gd name="connsiteX29" fmla="*/ 438505 w 1488875"/>
                <a:gd name="connsiteY29" fmla="*/ 545884 h 2694214"/>
                <a:gd name="connsiteX30" fmla="*/ 411310 w 1488875"/>
                <a:gd name="connsiteY30" fmla="*/ 562880 h 2694214"/>
                <a:gd name="connsiteX31" fmla="*/ 394314 w 1488875"/>
                <a:gd name="connsiteY31" fmla="*/ 576477 h 2694214"/>
                <a:gd name="connsiteX32" fmla="*/ 394314 w 1488875"/>
                <a:gd name="connsiteY32" fmla="*/ 600272 h 2694214"/>
                <a:gd name="connsiteX33" fmla="*/ 404512 w 1488875"/>
                <a:gd name="connsiteY33" fmla="*/ 620667 h 2694214"/>
                <a:gd name="connsiteX34" fmla="*/ 418109 w 1488875"/>
                <a:gd name="connsiteY34" fmla="*/ 634264 h 2694214"/>
                <a:gd name="connsiteX35" fmla="*/ 492893 w 1488875"/>
                <a:gd name="connsiteY35" fmla="*/ 664858 h 2694214"/>
                <a:gd name="connsiteX36" fmla="*/ 533684 w 1488875"/>
                <a:gd name="connsiteY36" fmla="*/ 709048 h 2694214"/>
                <a:gd name="connsiteX37" fmla="*/ 564277 w 1488875"/>
                <a:gd name="connsiteY37" fmla="*/ 773634 h 2694214"/>
                <a:gd name="connsiteX38" fmla="*/ 594870 w 1488875"/>
                <a:gd name="connsiteY38" fmla="*/ 828022 h 2694214"/>
                <a:gd name="connsiteX39" fmla="*/ 618665 w 1488875"/>
                <a:gd name="connsiteY39" fmla="*/ 868813 h 2694214"/>
                <a:gd name="connsiteX40" fmla="*/ 615266 w 1488875"/>
                <a:gd name="connsiteY40" fmla="*/ 933399 h 2694214"/>
                <a:gd name="connsiteX41" fmla="*/ 601669 w 1488875"/>
                <a:gd name="connsiteY41" fmla="*/ 950395 h 2694214"/>
                <a:gd name="connsiteX42" fmla="*/ 543881 w 1488875"/>
                <a:gd name="connsiteY42" fmla="*/ 974190 h 2694214"/>
                <a:gd name="connsiteX43" fmla="*/ 523486 w 1488875"/>
                <a:gd name="connsiteY43" fmla="*/ 994585 h 2694214"/>
                <a:gd name="connsiteX44" fmla="*/ 513288 w 1488875"/>
                <a:gd name="connsiteY44" fmla="*/ 1079567 h 2694214"/>
                <a:gd name="connsiteX45" fmla="*/ 472497 w 1488875"/>
                <a:gd name="connsiteY45" fmla="*/ 1099962 h 2694214"/>
                <a:gd name="connsiteX46" fmla="*/ 384116 w 1488875"/>
                <a:gd name="connsiteY46" fmla="*/ 1167948 h 2694214"/>
                <a:gd name="connsiteX47" fmla="*/ 343325 w 1488875"/>
                <a:gd name="connsiteY47" fmla="*/ 1212138 h 2694214"/>
                <a:gd name="connsiteX48" fmla="*/ 319531 w 1488875"/>
                <a:gd name="connsiteY48" fmla="*/ 1212138 h 2694214"/>
                <a:gd name="connsiteX49" fmla="*/ 288937 w 1488875"/>
                <a:gd name="connsiteY49" fmla="*/ 1205339 h 2694214"/>
                <a:gd name="connsiteX50" fmla="*/ 275340 w 1488875"/>
                <a:gd name="connsiteY50" fmla="*/ 1191742 h 2694214"/>
                <a:gd name="connsiteX51" fmla="*/ 231150 w 1488875"/>
                <a:gd name="connsiteY51" fmla="*/ 1164548 h 2694214"/>
                <a:gd name="connsiteX52" fmla="*/ 169963 w 1488875"/>
                <a:gd name="connsiteY52" fmla="*/ 1144153 h 2694214"/>
                <a:gd name="connsiteX53" fmla="*/ 142769 w 1488875"/>
                <a:gd name="connsiteY53" fmla="*/ 1161149 h 2694214"/>
                <a:gd name="connsiteX54" fmla="*/ 142769 w 1488875"/>
                <a:gd name="connsiteY54" fmla="*/ 1184944 h 2694214"/>
                <a:gd name="connsiteX55" fmla="*/ 163165 w 1488875"/>
                <a:gd name="connsiteY55" fmla="*/ 1201940 h 2694214"/>
                <a:gd name="connsiteX56" fmla="*/ 193758 w 1488875"/>
                <a:gd name="connsiteY56" fmla="*/ 1208739 h 2694214"/>
                <a:gd name="connsiteX57" fmla="*/ 220952 w 1488875"/>
                <a:gd name="connsiteY57" fmla="*/ 1205339 h 2694214"/>
                <a:gd name="connsiteX58" fmla="*/ 244747 w 1488875"/>
                <a:gd name="connsiteY58" fmla="*/ 1215537 h 2694214"/>
                <a:gd name="connsiteX59" fmla="*/ 312732 w 1488875"/>
                <a:gd name="connsiteY59" fmla="*/ 1290321 h 2694214"/>
                <a:gd name="connsiteX60" fmla="*/ 384116 w 1488875"/>
                <a:gd name="connsiteY60" fmla="*/ 1310716 h 2694214"/>
                <a:gd name="connsiteX61" fmla="*/ 465699 w 1488875"/>
                <a:gd name="connsiteY61" fmla="*/ 1293720 h 2694214"/>
                <a:gd name="connsiteX62" fmla="*/ 533684 w 1488875"/>
                <a:gd name="connsiteY62" fmla="*/ 1276724 h 2694214"/>
                <a:gd name="connsiteX63" fmla="*/ 601669 w 1488875"/>
                <a:gd name="connsiteY63" fmla="*/ 1266526 h 2694214"/>
                <a:gd name="connsiteX64" fmla="*/ 666255 w 1488875"/>
                <a:gd name="connsiteY64" fmla="*/ 1314116 h 2694214"/>
                <a:gd name="connsiteX65" fmla="*/ 724042 w 1488875"/>
                <a:gd name="connsiteY65" fmla="*/ 1310716 h 2694214"/>
                <a:gd name="connsiteX66" fmla="*/ 771632 w 1488875"/>
                <a:gd name="connsiteY66" fmla="*/ 1314116 h 2694214"/>
                <a:gd name="connsiteX67" fmla="*/ 792027 w 1488875"/>
                <a:gd name="connsiteY67" fmla="*/ 1337910 h 2694214"/>
                <a:gd name="connsiteX68" fmla="*/ 805624 w 1488875"/>
                <a:gd name="connsiteY68" fmla="*/ 1341310 h 2694214"/>
                <a:gd name="connsiteX69" fmla="*/ 805624 w 1488875"/>
                <a:gd name="connsiteY69" fmla="*/ 1348108 h 2694214"/>
                <a:gd name="connsiteX70" fmla="*/ 826020 w 1488875"/>
                <a:gd name="connsiteY70" fmla="*/ 1368504 h 2694214"/>
                <a:gd name="connsiteX71" fmla="*/ 866811 w 1488875"/>
                <a:gd name="connsiteY71" fmla="*/ 1375302 h 2694214"/>
                <a:gd name="connsiteX72" fmla="*/ 917800 w 1488875"/>
                <a:gd name="connsiteY72" fmla="*/ 1320914 h 2694214"/>
                <a:gd name="connsiteX73" fmla="*/ 955191 w 1488875"/>
                <a:gd name="connsiteY73" fmla="*/ 1293720 h 2694214"/>
                <a:gd name="connsiteX74" fmla="*/ 978986 w 1488875"/>
                <a:gd name="connsiteY74" fmla="*/ 1307317 h 2694214"/>
                <a:gd name="connsiteX75" fmla="*/ 1023177 w 1488875"/>
                <a:gd name="connsiteY75" fmla="*/ 1358306 h 2694214"/>
                <a:gd name="connsiteX76" fmla="*/ 1046971 w 1488875"/>
                <a:gd name="connsiteY76" fmla="*/ 1439888 h 2694214"/>
                <a:gd name="connsiteX77" fmla="*/ 1165945 w 1488875"/>
                <a:gd name="connsiteY77" fmla="*/ 1582657 h 2694214"/>
                <a:gd name="connsiteX78" fmla="*/ 1179542 w 1488875"/>
                <a:gd name="connsiteY78" fmla="*/ 1592855 h 2694214"/>
                <a:gd name="connsiteX79" fmla="*/ 1247528 w 1488875"/>
                <a:gd name="connsiteY79" fmla="*/ 1603052 h 2694214"/>
                <a:gd name="connsiteX80" fmla="*/ 1274722 w 1488875"/>
                <a:gd name="connsiteY80" fmla="*/ 1626847 h 2694214"/>
                <a:gd name="connsiteX81" fmla="*/ 1305315 w 1488875"/>
                <a:gd name="connsiteY81" fmla="*/ 1664239 h 2694214"/>
                <a:gd name="connsiteX82" fmla="*/ 1288319 w 1488875"/>
                <a:gd name="connsiteY82" fmla="*/ 1705030 h 2694214"/>
                <a:gd name="connsiteX83" fmla="*/ 1223733 w 1488875"/>
                <a:gd name="connsiteY83" fmla="*/ 1718627 h 2694214"/>
                <a:gd name="connsiteX84" fmla="*/ 1186341 w 1488875"/>
                <a:gd name="connsiteY84" fmla="*/ 1766217 h 2694214"/>
                <a:gd name="connsiteX85" fmla="*/ 1176143 w 1488875"/>
                <a:gd name="connsiteY85" fmla="*/ 1820605 h 2694214"/>
                <a:gd name="connsiteX86" fmla="*/ 1203337 w 1488875"/>
                <a:gd name="connsiteY86" fmla="*/ 1878392 h 2694214"/>
                <a:gd name="connsiteX87" fmla="*/ 1254326 w 1488875"/>
                <a:gd name="connsiteY87" fmla="*/ 1980370 h 2694214"/>
                <a:gd name="connsiteX88" fmla="*/ 1278121 w 1488875"/>
                <a:gd name="connsiteY88" fmla="*/ 2000765 h 2694214"/>
                <a:gd name="connsiteX89" fmla="*/ 1288319 w 1488875"/>
                <a:gd name="connsiteY89" fmla="*/ 2021161 h 2694214"/>
                <a:gd name="connsiteX90" fmla="*/ 1315513 w 1488875"/>
                <a:gd name="connsiteY90" fmla="*/ 2048355 h 2694214"/>
                <a:gd name="connsiteX91" fmla="*/ 1352905 w 1488875"/>
                <a:gd name="connsiteY91" fmla="*/ 2034758 h 2694214"/>
                <a:gd name="connsiteX92" fmla="*/ 1448084 w 1488875"/>
                <a:gd name="connsiteY92" fmla="*/ 2034758 h 2694214"/>
                <a:gd name="connsiteX93" fmla="*/ 1471878 w 1488875"/>
                <a:gd name="connsiteY93" fmla="*/ 2048355 h 2694214"/>
                <a:gd name="connsiteX94" fmla="*/ 1478677 w 1488875"/>
                <a:gd name="connsiteY94" fmla="*/ 2078948 h 2694214"/>
                <a:gd name="connsiteX95" fmla="*/ 1488875 w 1488875"/>
                <a:gd name="connsiteY95" fmla="*/ 2157131 h 2694214"/>
                <a:gd name="connsiteX96" fmla="*/ 1441285 w 1488875"/>
                <a:gd name="connsiteY96" fmla="*/ 2289702 h 2694214"/>
                <a:gd name="connsiteX97" fmla="*/ 1420890 w 1488875"/>
                <a:gd name="connsiteY97" fmla="*/ 2344090 h 2694214"/>
                <a:gd name="connsiteX98" fmla="*/ 1420890 w 1488875"/>
                <a:gd name="connsiteY98" fmla="*/ 2388281 h 2694214"/>
                <a:gd name="connsiteX99" fmla="*/ 1356304 w 1488875"/>
                <a:gd name="connsiteY99" fmla="*/ 2463064 h 2694214"/>
                <a:gd name="connsiteX100" fmla="*/ 1315513 w 1488875"/>
                <a:gd name="connsiteY100" fmla="*/ 2517452 h 2694214"/>
                <a:gd name="connsiteX101" fmla="*/ 1305315 w 1488875"/>
                <a:gd name="connsiteY101" fmla="*/ 2565042 h 2694214"/>
                <a:gd name="connsiteX102" fmla="*/ 1295117 w 1488875"/>
                <a:gd name="connsiteY102" fmla="*/ 2626229 h 2694214"/>
                <a:gd name="connsiteX103" fmla="*/ 1237330 w 1488875"/>
                <a:gd name="connsiteY103" fmla="*/ 2680617 h 2694214"/>
                <a:gd name="connsiteX104" fmla="*/ 1213535 w 1488875"/>
                <a:gd name="connsiteY104" fmla="*/ 2694214 h 2694214"/>
                <a:gd name="connsiteX105" fmla="*/ 1203337 w 1488875"/>
                <a:gd name="connsiteY105" fmla="*/ 2694214 h 2694214"/>
                <a:gd name="connsiteX0" fmla="*/ 581273 w 1488875"/>
                <a:gd name="connsiteY0" fmla="*/ 0 h 2651420"/>
                <a:gd name="connsiteX1" fmla="*/ 530284 w 1488875"/>
                <a:gd name="connsiteY1" fmla="*/ 13597 h 2651420"/>
                <a:gd name="connsiteX2" fmla="*/ 475896 w 1488875"/>
                <a:gd name="connsiteY2" fmla="*/ 54388 h 2651420"/>
                <a:gd name="connsiteX3" fmla="*/ 445303 w 1488875"/>
                <a:gd name="connsiteY3" fmla="*/ 78183 h 2651420"/>
                <a:gd name="connsiteX4" fmla="*/ 411310 w 1488875"/>
                <a:gd name="connsiteY4" fmla="*/ 78183 h 2651420"/>
                <a:gd name="connsiteX5" fmla="*/ 390915 w 1488875"/>
                <a:gd name="connsiteY5" fmla="*/ 57787 h 2651420"/>
                <a:gd name="connsiteX6" fmla="*/ 360322 w 1488875"/>
                <a:gd name="connsiteY6" fmla="*/ 54388 h 2651420"/>
                <a:gd name="connsiteX7" fmla="*/ 309333 w 1488875"/>
                <a:gd name="connsiteY7" fmla="*/ 88380 h 2651420"/>
                <a:gd name="connsiteX8" fmla="*/ 265142 w 1488875"/>
                <a:gd name="connsiteY8" fmla="*/ 84981 h 2651420"/>
                <a:gd name="connsiteX9" fmla="*/ 241348 w 1488875"/>
                <a:gd name="connsiteY9" fmla="*/ 74783 h 2651420"/>
                <a:gd name="connsiteX10" fmla="*/ 217553 w 1488875"/>
                <a:gd name="connsiteY10" fmla="*/ 98578 h 2651420"/>
                <a:gd name="connsiteX11" fmla="*/ 166564 w 1488875"/>
                <a:gd name="connsiteY11" fmla="*/ 183559 h 2651420"/>
                <a:gd name="connsiteX12" fmla="*/ 122374 w 1488875"/>
                <a:gd name="connsiteY12" fmla="*/ 217552 h 2651420"/>
                <a:gd name="connsiteX13" fmla="*/ 78183 w 1488875"/>
                <a:gd name="connsiteY13" fmla="*/ 227750 h 2651420"/>
                <a:gd name="connsiteX14" fmla="*/ 33993 w 1488875"/>
                <a:gd name="connsiteY14" fmla="*/ 234548 h 2651420"/>
                <a:gd name="connsiteX15" fmla="*/ 6799 w 1488875"/>
                <a:gd name="connsiteY15" fmla="*/ 251545 h 2651420"/>
                <a:gd name="connsiteX16" fmla="*/ 0 w 1488875"/>
                <a:gd name="connsiteY16" fmla="*/ 285537 h 2651420"/>
                <a:gd name="connsiteX17" fmla="*/ 50989 w 1488875"/>
                <a:gd name="connsiteY17" fmla="*/ 329728 h 2651420"/>
                <a:gd name="connsiteX18" fmla="*/ 159765 w 1488875"/>
                <a:gd name="connsiteY18" fmla="*/ 390914 h 2651420"/>
                <a:gd name="connsiteX19" fmla="*/ 217553 w 1488875"/>
                <a:gd name="connsiteY19" fmla="*/ 401112 h 2651420"/>
                <a:gd name="connsiteX20" fmla="*/ 285538 w 1488875"/>
                <a:gd name="connsiteY20" fmla="*/ 397713 h 2651420"/>
                <a:gd name="connsiteX21" fmla="*/ 356922 w 1488875"/>
                <a:gd name="connsiteY21" fmla="*/ 407910 h 2651420"/>
                <a:gd name="connsiteX22" fmla="*/ 397713 w 1488875"/>
                <a:gd name="connsiteY22" fmla="*/ 414709 h 2651420"/>
                <a:gd name="connsiteX23" fmla="*/ 448702 w 1488875"/>
                <a:gd name="connsiteY23" fmla="*/ 387515 h 2651420"/>
                <a:gd name="connsiteX24" fmla="*/ 492893 w 1488875"/>
                <a:gd name="connsiteY24" fmla="*/ 380716 h 2651420"/>
                <a:gd name="connsiteX25" fmla="*/ 506490 w 1488875"/>
                <a:gd name="connsiteY25" fmla="*/ 404511 h 2651420"/>
                <a:gd name="connsiteX26" fmla="*/ 499691 w 1488875"/>
                <a:gd name="connsiteY26" fmla="*/ 438504 h 2651420"/>
                <a:gd name="connsiteX27" fmla="*/ 462299 w 1488875"/>
                <a:gd name="connsiteY27" fmla="*/ 455500 h 2651420"/>
                <a:gd name="connsiteX28" fmla="*/ 438505 w 1488875"/>
                <a:gd name="connsiteY28" fmla="*/ 503090 h 2651420"/>
                <a:gd name="connsiteX29" fmla="*/ 411310 w 1488875"/>
                <a:gd name="connsiteY29" fmla="*/ 520086 h 2651420"/>
                <a:gd name="connsiteX30" fmla="*/ 394314 w 1488875"/>
                <a:gd name="connsiteY30" fmla="*/ 533683 h 2651420"/>
                <a:gd name="connsiteX31" fmla="*/ 394314 w 1488875"/>
                <a:gd name="connsiteY31" fmla="*/ 557478 h 2651420"/>
                <a:gd name="connsiteX32" fmla="*/ 404512 w 1488875"/>
                <a:gd name="connsiteY32" fmla="*/ 577873 h 2651420"/>
                <a:gd name="connsiteX33" fmla="*/ 418109 w 1488875"/>
                <a:gd name="connsiteY33" fmla="*/ 591470 h 2651420"/>
                <a:gd name="connsiteX34" fmla="*/ 492893 w 1488875"/>
                <a:gd name="connsiteY34" fmla="*/ 622064 h 2651420"/>
                <a:gd name="connsiteX35" fmla="*/ 533684 w 1488875"/>
                <a:gd name="connsiteY35" fmla="*/ 666254 h 2651420"/>
                <a:gd name="connsiteX36" fmla="*/ 564277 w 1488875"/>
                <a:gd name="connsiteY36" fmla="*/ 730840 h 2651420"/>
                <a:gd name="connsiteX37" fmla="*/ 594870 w 1488875"/>
                <a:gd name="connsiteY37" fmla="*/ 785228 h 2651420"/>
                <a:gd name="connsiteX38" fmla="*/ 618665 w 1488875"/>
                <a:gd name="connsiteY38" fmla="*/ 826019 h 2651420"/>
                <a:gd name="connsiteX39" fmla="*/ 615266 w 1488875"/>
                <a:gd name="connsiteY39" fmla="*/ 890605 h 2651420"/>
                <a:gd name="connsiteX40" fmla="*/ 601669 w 1488875"/>
                <a:gd name="connsiteY40" fmla="*/ 907601 h 2651420"/>
                <a:gd name="connsiteX41" fmla="*/ 543881 w 1488875"/>
                <a:gd name="connsiteY41" fmla="*/ 931396 h 2651420"/>
                <a:gd name="connsiteX42" fmla="*/ 523486 w 1488875"/>
                <a:gd name="connsiteY42" fmla="*/ 951791 h 2651420"/>
                <a:gd name="connsiteX43" fmla="*/ 513288 w 1488875"/>
                <a:gd name="connsiteY43" fmla="*/ 1036773 h 2651420"/>
                <a:gd name="connsiteX44" fmla="*/ 472497 w 1488875"/>
                <a:gd name="connsiteY44" fmla="*/ 1057168 h 2651420"/>
                <a:gd name="connsiteX45" fmla="*/ 384116 w 1488875"/>
                <a:gd name="connsiteY45" fmla="*/ 1125154 h 2651420"/>
                <a:gd name="connsiteX46" fmla="*/ 343325 w 1488875"/>
                <a:gd name="connsiteY46" fmla="*/ 1169344 h 2651420"/>
                <a:gd name="connsiteX47" fmla="*/ 319531 w 1488875"/>
                <a:gd name="connsiteY47" fmla="*/ 1169344 h 2651420"/>
                <a:gd name="connsiteX48" fmla="*/ 288937 w 1488875"/>
                <a:gd name="connsiteY48" fmla="*/ 1162545 h 2651420"/>
                <a:gd name="connsiteX49" fmla="*/ 275340 w 1488875"/>
                <a:gd name="connsiteY49" fmla="*/ 1148948 h 2651420"/>
                <a:gd name="connsiteX50" fmla="*/ 231150 w 1488875"/>
                <a:gd name="connsiteY50" fmla="*/ 1121754 h 2651420"/>
                <a:gd name="connsiteX51" fmla="*/ 169963 w 1488875"/>
                <a:gd name="connsiteY51" fmla="*/ 1101359 h 2651420"/>
                <a:gd name="connsiteX52" fmla="*/ 142769 w 1488875"/>
                <a:gd name="connsiteY52" fmla="*/ 1118355 h 2651420"/>
                <a:gd name="connsiteX53" fmla="*/ 142769 w 1488875"/>
                <a:gd name="connsiteY53" fmla="*/ 1142150 h 2651420"/>
                <a:gd name="connsiteX54" fmla="*/ 163165 w 1488875"/>
                <a:gd name="connsiteY54" fmla="*/ 1159146 h 2651420"/>
                <a:gd name="connsiteX55" fmla="*/ 193758 w 1488875"/>
                <a:gd name="connsiteY55" fmla="*/ 1165945 h 2651420"/>
                <a:gd name="connsiteX56" fmla="*/ 220952 w 1488875"/>
                <a:gd name="connsiteY56" fmla="*/ 1162545 h 2651420"/>
                <a:gd name="connsiteX57" fmla="*/ 244747 w 1488875"/>
                <a:gd name="connsiteY57" fmla="*/ 1172743 h 2651420"/>
                <a:gd name="connsiteX58" fmla="*/ 312732 w 1488875"/>
                <a:gd name="connsiteY58" fmla="*/ 1247527 h 2651420"/>
                <a:gd name="connsiteX59" fmla="*/ 384116 w 1488875"/>
                <a:gd name="connsiteY59" fmla="*/ 1267922 h 2651420"/>
                <a:gd name="connsiteX60" fmla="*/ 465699 w 1488875"/>
                <a:gd name="connsiteY60" fmla="*/ 1250926 h 2651420"/>
                <a:gd name="connsiteX61" fmla="*/ 533684 w 1488875"/>
                <a:gd name="connsiteY61" fmla="*/ 1233930 h 2651420"/>
                <a:gd name="connsiteX62" fmla="*/ 601669 w 1488875"/>
                <a:gd name="connsiteY62" fmla="*/ 1223732 h 2651420"/>
                <a:gd name="connsiteX63" fmla="*/ 666255 w 1488875"/>
                <a:gd name="connsiteY63" fmla="*/ 1271322 h 2651420"/>
                <a:gd name="connsiteX64" fmla="*/ 724042 w 1488875"/>
                <a:gd name="connsiteY64" fmla="*/ 1267922 h 2651420"/>
                <a:gd name="connsiteX65" fmla="*/ 771632 w 1488875"/>
                <a:gd name="connsiteY65" fmla="*/ 1271322 h 2651420"/>
                <a:gd name="connsiteX66" fmla="*/ 792027 w 1488875"/>
                <a:gd name="connsiteY66" fmla="*/ 1295116 h 2651420"/>
                <a:gd name="connsiteX67" fmla="*/ 805624 w 1488875"/>
                <a:gd name="connsiteY67" fmla="*/ 1298516 h 2651420"/>
                <a:gd name="connsiteX68" fmla="*/ 805624 w 1488875"/>
                <a:gd name="connsiteY68" fmla="*/ 1305314 h 2651420"/>
                <a:gd name="connsiteX69" fmla="*/ 826020 w 1488875"/>
                <a:gd name="connsiteY69" fmla="*/ 1325710 h 2651420"/>
                <a:gd name="connsiteX70" fmla="*/ 866811 w 1488875"/>
                <a:gd name="connsiteY70" fmla="*/ 1332508 h 2651420"/>
                <a:gd name="connsiteX71" fmla="*/ 917800 w 1488875"/>
                <a:gd name="connsiteY71" fmla="*/ 1278120 h 2651420"/>
                <a:gd name="connsiteX72" fmla="*/ 955191 w 1488875"/>
                <a:gd name="connsiteY72" fmla="*/ 1250926 h 2651420"/>
                <a:gd name="connsiteX73" fmla="*/ 978986 w 1488875"/>
                <a:gd name="connsiteY73" fmla="*/ 1264523 h 2651420"/>
                <a:gd name="connsiteX74" fmla="*/ 1023177 w 1488875"/>
                <a:gd name="connsiteY74" fmla="*/ 1315512 h 2651420"/>
                <a:gd name="connsiteX75" fmla="*/ 1046971 w 1488875"/>
                <a:gd name="connsiteY75" fmla="*/ 1397094 h 2651420"/>
                <a:gd name="connsiteX76" fmla="*/ 1165945 w 1488875"/>
                <a:gd name="connsiteY76" fmla="*/ 1539863 h 2651420"/>
                <a:gd name="connsiteX77" fmla="*/ 1179542 w 1488875"/>
                <a:gd name="connsiteY77" fmla="*/ 1550061 h 2651420"/>
                <a:gd name="connsiteX78" fmla="*/ 1247528 w 1488875"/>
                <a:gd name="connsiteY78" fmla="*/ 1560258 h 2651420"/>
                <a:gd name="connsiteX79" fmla="*/ 1274722 w 1488875"/>
                <a:gd name="connsiteY79" fmla="*/ 1584053 h 2651420"/>
                <a:gd name="connsiteX80" fmla="*/ 1305315 w 1488875"/>
                <a:gd name="connsiteY80" fmla="*/ 1621445 h 2651420"/>
                <a:gd name="connsiteX81" fmla="*/ 1288319 w 1488875"/>
                <a:gd name="connsiteY81" fmla="*/ 1662236 h 2651420"/>
                <a:gd name="connsiteX82" fmla="*/ 1223733 w 1488875"/>
                <a:gd name="connsiteY82" fmla="*/ 1675833 h 2651420"/>
                <a:gd name="connsiteX83" fmla="*/ 1186341 w 1488875"/>
                <a:gd name="connsiteY83" fmla="*/ 1723423 h 2651420"/>
                <a:gd name="connsiteX84" fmla="*/ 1176143 w 1488875"/>
                <a:gd name="connsiteY84" fmla="*/ 1777811 h 2651420"/>
                <a:gd name="connsiteX85" fmla="*/ 1203337 w 1488875"/>
                <a:gd name="connsiteY85" fmla="*/ 1835598 h 2651420"/>
                <a:gd name="connsiteX86" fmla="*/ 1254326 w 1488875"/>
                <a:gd name="connsiteY86" fmla="*/ 1937576 h 2651420"/>
                <a:gd name="connsiteX87" fmla="*/ 1278121 w 1488875"/>
                <a:gd name="connsiteY87" fmla="*/ 1957971 h 2651420"/>
                <a:gd name="connsiteX88" fmla="*/ 1288319 w 1488875"/>
                <a:gd name="connsiteY88" fmla="*/ 1978367 h 2651420"/>
                <a:gd name="connsiteX89" fmla="*/ 1315513 w 1488875"/>
                <a:gd name="connsiteY89" fmla="*/ 2005561 h 2651420"/>
                <a:gd name="connsiteX90" fmla="*/ 1352905 w 1488875"/>
                <a:gd name="connsiteY90" fmla="*/ 1991964 h 2651420"/>
                <a:gd name="connsiteX91" fmla="*/ 1448084 w 1488875"/>
                <a:gd name="connsiteY91" fmla="*/ 1991964 h 2651420"/>
                <a:gd name="connsiteX92" fmla="*/ 1471878 w 1488875"/>
                <a:gd name="connsiteY92" fmla="*/ 2005561 h 2651420"/>
                <a:gd name="connsiteX93" fmla="*/ 1478677 w 1488875"/>
                <a:gd name="connsiteY93" fmla="*/ 2036154 h 2651420"/>
                <a:gd name="connsiteX94" fmla="*/ 1488875 w 1488875"/>
                <a:gd name="connsiteY94" fmla="*/ 2114337 h 2651420"/>
                <a:gd name="connsiteX95" fmla="*/ 1441285 w 1488875"/>
                <a:gd name="connsiteY95" fmla="*/ 2246908 h 2651420"/>
                <a:gd name="connsiteX96" fmla="*/ 1420890 w 1488875"/>
                <a:gd name="connsiteY96" fmla="*/ 2301296 h 2651420"/>
                <a:gd name="connsiteX97" fmla="*/ 1420890 w 1488875"/>
                <a:gd name="connsiteY97" fmla="*/ 2345487 h 2651420"/>
                <a:gd name="connsiteX98" fmla="*/ 1356304 w 1488875"/>
                <a:gd name="connsiteY98" fmla="*/ 2420270 h 2651420"/>
                <a:gd name="connsiteX99" fmla="*/ 1315513 w 1488875"/>
                <a:gd name="connsiteY99" fmla="*/ 2474658 h 2651420"/>
                <a:gd name="connsiteX100" fmla="*/ 1305315 w 1488875"/>
                <a:gd name="connsiteY100" fmla="*/ 2522248 h 2651420"/>
                <a:gd name="connsiteX101" fmla="*/ 1295117 w 1488875"/>
                <a:gd name="connsiteY101" fmla="*/ 2583435 h 2651420"/>
                <a:gd name="connsiteX102" fmla="*/ 1237330 w 1488875"/>
                <a:gd name="connsiteY102" fmla="*/ 2637823 h 2651420"/>
                <a:gd name="connsiteX103" fmla="*/ 1213535 w 1488875"/>
                <a:gd name="connsiteY103" fmla="*/ 2651420 h 2651420"/>
                <a:gd name="connsiteX104" fmla="*/ 1203337 w 1488875"/>
                <a:gd name="connsiteY104" fmla="*/ 2651420 h 2651420"/>
                <a:gd name="connsiteX0" fmla="*/ 530284 w 1488875"/>
                <a:gd name="connsiteY0" fmla="*/ 0 h 2637823"/>
                <a:gd name="connsiteX1" fmla="*/ 475896 w 1488875"/>
                <a:gd name="connsiteY1" fmla="*/ 40791 h 2637823"/>
                <a:gd name="connsiteX2" fmla="*/ 445303 w 1488875"/>
                <a:gd name="connsiteY2" fmla="*/ 64586 h 2637823"/>
                <a:gd name="connsiteX3" fmla="*/ 411310 w 1488875"/>
                <a:gd name="connsiteY3" fmla="*/ 64586 h 2637823"/>
                <a:gd name="connsiteX4" fmla="*/ 390915 w 1488875"/>
                <a:gd name="connsiteY4" fmla="*/ 44190 h 2637823"/>
                <a:gd name="connsiteX5" fmla="*/ 360322 w 1488875"/>
                <a:gd name="connsiteY5" fmla="*/ 40791 h 2637823"/>
                <a:gd name="connsiteX6" fmla="*/ 309333 w 1488875"/>
                <a:gd name="connsiteY6" fmla="*/ 74783 h 2637823"/>
                <a:gd name="connsiteX7" fmla="*/ 265142 w 1488875"/>
                <a:gd name="connsiteY7" fmla="*/ 71384 h 2637823"/>
                <a:gd name="connsiteX8" fmla="*/ 241348 w 1488875"/>
                <a:gd name="connsiteY8" fmla="*/ 61186 h 2637823"/>
                <a:gd name="connsiteX9" fmla="*/ 217553 w 1488875"/>
                <a:gd name="connsiteY9" fmla="*/ 84981 h 2637823"/>
                <a:gd name="connsiteX10" fmla="*/ 166564 w 1488875"/>
                <a:gd name="connsiteY10" fmla="*/ 169962 h 2637823"/>
                <a:gd name="connsiteX11" fmla="*/ 122374 w 1488875"/>
                <a:gd name="connsiteY11" fmla="*/ 203955 h 2637823"/>
                <a:gd name="connsiteX12" fmla="*/ 78183 w 1488875"/>
                <a:gd name="connsiteY12" fmla="*/ 214153 h 2637823"/>
                <a:gd name="connsiteX13" fmla="*/ 33993 w 1488875"/>
                <a:gd name="connsiteY13" fmla="*/ 220951 h 2637823"/>
                <a:gd name="connsiteX14" fmla="*/ 6799 w 1488875"/>
                <a:gd name="connsiteY14" fmla="*/ 237948 h 2637823"/>
                <a:gd name="connsiteX15" fmla="*/ 0 w 1488875"/>
                <a:gd name="connsiteY15" fmla="*/ 271940 h 2637823"/>
                <a:gd name="connsiteX16" fmla="*/ 50989 w 1488875"/>
                <a:gd name="connsiteY16" fmla="*/ 316131 h 2637823"/>
                <a:gd name="connsiteX17" fmla="*/ 159765 w 1488875"/>
                <a:gd name="connsiteY17" fmla="*/ 377317 h 2637823"/>
                <a:gd name="connsiteX18" fmla="*/ 217553 w 1488875"/>
                <a:gd name="connsiteY18" fmla="*/ 387515 h 2637823"/>
                <a:gd name="connsiteX19" fmla="*/ 285538 w 1488875"/>
                <a:gd name="connsiteY19" fmla="*/ 384116 h 2637823"/>
                <a:gd name="connsiteX20" fmla="*/ 356922 w 1488875"/>
                <a:gd name="connsiteY20" fmla="*/ 394313 h 2637823"/>
                <a:gd name="connsiteX21" fmla="*/ 397713 w 1488875"/>
                <a:gd name="connsiteY21" fmla="*/ 401112 h 2637823"/>
                <a:gd name="connsiteX22" fmla="*/ 448702 w 1488875"/>
                <a:gd name="connsiteY22" fmla="*/ 373918 h 2637823"/>
                <a:gd name="connsiteX23" fmla="*/ 492893 w 1488875"/>
                <a:gd name="connsiteY23" fmla="*/ 367119 h 2637823"/>
                <a:gd name="connsiteX24" fmla="*/ 506490 w 1488875"/>
                <a:gd name="connsiteY24" fmla="*/ 390914 h 2637823"/>
                <a:gd name="connsiteX25" fmla="*/ 499691 w 1488875"/>
                <a:gd name="connsiteY25" fmla="*/ 424907 h 2637823"/>
                <a:gd name="connsiteX26" fmla="*/ 462299 w 1488875"/>
                <a:gd name="connsiteY26" fmla="*/ 441903 h 2637823"/>
                <a:gd name="connsiteX27" fmla="*/ 438505 w 1488875"/>
                <a:gd name="connsiteY27" fmla="*/ 489493 h 2637823"/>
                <a:gd name="connsiteX28" fmla="*/ 411310 w 1488875"/>
                <a:gd name="connsiteY28" fmla="*/ 506489 h 2637823"/>
                <a:gd name="connsiteX29" fmla="*/ 394314 w 1488875"/>
                <a:gd name="connsiteY29" fmla="*/ 520086 h 2637823"/>
                <a:gd name="connsiteX30" fmla="*/ 394314 w 1488875"/>
                <a:gd name="connsiteY30" fmla="*/ 543881 h 2637823"/>
                <a:gd name="connsiteX31" fmla="*/ 404512 w 1488875"/>
                <a:gd name="connsiteY31" fmla="*/ 564276 h 2637823"/>
                <a:gd name="connsiteX32" fmla="*/ 418109 w 1488875"/>
                <a:gd name="connsiteY32" fmla="*/ 577873 h 2637823"/>
                <a:gd name="connsiteX33" fmla="*/ 492893 w 1488875"/>
                <a:gd name="connsiteY33" fmla="*/ 608467 h 2637823"/>
                <a:gd name="connsiteX34" fmla="*/ 533684 w 1488875"/>
                <a:gd name="connsiteY34" fmla="*/ 652657 h 2637823"/>
                <a:gd name="connsiteX35" fmla="*/ 564277 w 1488875"/>
                <a:gd name="connsiteY35" fmla="*/ 717243 h 2637823"/>
                <a:gd name="connsiteX36" fmla="*/ 594870 w 1488875"/>
                <a:gd name="connsiteY36" fmla="*/ 771631 h 2637823"/>
                <a:gd name="connsiteX37" fmla="*/ 618665 w 1488875"/>
                <a:gd name="connsiteY37" fmla="*/ 812422 h 2637823"/>
                <a:gd name="connsiteX38" fmla="*/ 615266 w 1488875"/>
                <a:gd name="connsiteY38" fmla="*/ 877008 h 2637823"/>
                <a:gd name="connsiteX39" fmla="*/ 601669 w 1488875"/>
                <a:gd name="connsiteY39" fmla="*/ 894004 h 2637823"/>
                <a:gd name="connsiteX40" fmla="*/ 543881 w 1488875"/>
                <a:gd name="connsiteY40" fmla="*/ 917799 h 2637823"/>
                <a:gd name="connsiteX41" fmla="*/ 523486 w 1488875"/>
                <a:gd name="connsiteY41" fmla="*/ 938194 h 2637823"/>
                <a:gd name="connsiteX42" fmla="*/ 513288 w 1488875"/>
                <a:gd name="connsiteY42" fmla="*/ 1023176 h 2637823"/>
                <a:gd name="connsiteX43" fmla="*/ 472497 w 1488875"/>
                <a:gd name="connsiteY43" fmla="*/ 1043571 h 2637823"/>
                <a:gd name="connsiteX44" fmla="*/ 384116 w 1488875"/>
                <a:gd name="connsiteY44" fmla="*/ 1111557 h 2637823"/>
                <a:gd name="connsiteX45" fmla="*/ 343325 w 1488875"/>
                <a:gd name="connsiteY45" fmla="*/ 1155747 h 2637823"/>
                <a:gd name="connsiteX46" fmla="*/ 319531 w 1488875"/>
                <a:gd name="connsiteY46" fmla="*/ 1155747 h 2637823"/>
                <a:gd name="connsiteX47" fmla="*/ 288937 w 1488875"/>
                <a:gd name="connsiteY47" fmla="*/ 1148948 h 2637823"/>
                <a:gd name="connsiteX48" fmla="*/ 275340 w 1488875"/>
                <a:gd name="connsiteY48" fmla="*/ 1135351 h 2637823"/>
                <a:gd name="connsiteX49" fmla="*/ 231150 w 1488875"/>
                <a:gd name="connsiteY49" fmla="*/ 1108157 h 2637823"/>
                <a:gd name="connsiteX50" fmla="*/ 169963 w 1488875"/>
                <a:gd name="connsiteY50" fmla="*/ 1087762 h 2637823"/>
                <a:gd name="connsiteX51" fmla="*/ 142769 w 1488875"/>
                <a:gd name="connsiteY51" fmla="*/ 1104758 h 2637823"/>
                <a:gd name="connsiteX52" fmla="*/ 142769 w 1488875"/>
                <a:gd name="connsiteY52" fmla="*/ 1128553 h 2637823"/>
                <a:gd name="connsiteX53" fmla="*/ 163165 w 1488875"/>
                <a:gd name="connsiteY53" fmla="*/ 1145549 h 2637823"/>
                <a:gd name="connsiteX54" fmla="*/ 193758 w 1488875"/>
                <a:gd name="connsiteY54" fmla="*/ 1152348 h 2637823"/>
                <a:gd name="connsiteX55" fmla="*/ 220952 w 1488875"/>
                <a:gd name="connsiteY55" fmla="*/ 1148948 h 2637823"/>
                <a:gd name="connsiteX56" fmla="*/ 244747 w 1488875"/>
                <a:gd name="connsiteY56" fmla="*/ 1159146 h 2637823"/>
                <a:gd name="connsiteX57" fmla="*/ 312732 w 1488875"/>
                <a:gd name="connsiteY57" fmla="*/ 1233930 h 2637823"/>
                <a:gd name="connsiteX58" fmla="*/ 384116 w 1488875"/>
                <a:gd name="connsiteY58" fmla="*/ 1254325 h 2637823"/>
                <a:gd name="connsiteX59" fmla="*/ 465699 w 1488875"/>
                <a:gd name="connsiteY59" fmla="*/ 1237329 h 2637823"/>
                <a:gd name="connsiteX60" fmla="*/ 533684 w 1488875"/>
                <a:gd name="connsiteY60" fmla="*/ 1220333 h 2637823"/>
                <a:gd name="connsiteX61" fmla="*/ 601669 w 1488875"/>
                <a:gd name="connsiteY61" fmla="*/ 1210135 h 2637823"/>
                <a:gd name="connsiteX62" fmla="*/ 666255 w 1488875"/>
                <a:gd name="connsiteY62" fmla="*/ 1257725 h 2637823"/>
                <a:gd name="connsiteX63" fmla="*/ 724042 w 1488875"/>
                <a:gd name="connsiteY63" fmla="*/ 1254325 h 2637823"/>
                <a:gd name="connsiteX64" fmla="*/ 771632 w 1488875"/>
                <a:gd name="connsiteY64" fmla="*/ 1257725 h 2637823"/>
                <a:gd name="connsiteX65" fmla="*/ 792027 w 1488875"/>
                <a:gd name="connsiteY65" fmla="*/ 1281519 h 2637823"/>
                <a:gd name="connsiteX66" fmla="*/ 805624 w 1488875"/>
                <a:gd name="connsiteY66" fmla="*/ 1284919 h 2637823"/>
                <a:gd name="connsiteX67" fmla="*/ 805624 w 1488875"/>
                <a:gd name="connsiteY67" fmla="*/ 1291717 h 2637823"/>
                <a:gd name="connsiteX68" fmla="*/ 826020 w 1488875"/>
                <a:gd name="connsiteY68" fmla="*/ 1312113 h 2637823"/>
                <a:gd name="connsiteX69" fmla="*/ 866811 w 1488875"/>
                <a:gd name="connsiteY69" fmla="*/ 1318911 h 2637823"/>
                <a:gd name="connsiteX70" fmla="*/ 917800 w 1488875"/>
                <a:gd name="connsiteY70" fmla="*/ 1264523 h 2637823"/>
                <a:gd name="connsiteX71" fmla="*/ 955191 w 1488875"/>
                <a:gd name="connsiteY71" fmla="*/ 1237329 h 2637823"/>
                <a:gd name="connsiteX72" fmla="*/ 978986 w 1488875"/>
                <a:gd name="connsiteY72" fmla="*/ 1250926 h 2637823"/>
                <a:gd name="connsiteX73" fmla="*/ 1023177 w 1488875"/>
                <a:gd name="connsiteY73" fmla="*/ 1301915 h 2637823"/>
                <a:gd name="connsiteX74" fmla="*/ 1046971 w 1488875"/>
                <a:gd name="connsiteY74" fmla="*/ 1383497 h 2637823"/>
                <a:gd name="connsiteX75" fmla="*/ 1165945 w 1488875"/>
                <a:gd name="connsiteY75" fmla="*/ 1526266 h 2637823"/>
                <a:gd name="connsiteX76" fmla="*/ 1179542 w 1488875"/>
                <a:gd name="connsiteY76" fmla="*/ 1536464 h 2637823"/>
                <a:gd name="connsiteX77" fmla="*/ 1247528 w 1488875"/>
                <a:gd name="connsiteY77" fmla="*/ 1546661 h 2637823"/>
                <a:gd name="connsiteX78" fmla="*/ 1274722 w 1488875"/>
                <a:gd name="connsiteY78" fmla="*/ 1570456 h 2637823"/>
                <a:gd name="connsiteX79" fmla="*/ 1305315 w 1488875"/>
                <a:gd name="connsiteY79" fmla="*/ 1607848 h 2637823"/>
                <a:gd name="connsiteX80" fmla="*/ 1288319 w 1488875"/>
                <a:gd name="connsiteY80" fmla="*/ 1648639 h 2637823"/>
                <a:gd name="connsiteX81" fmla="*/ 1223733 w 1488875"/>
                <a:gd name="connsiteY81" fmla="*/ 1662236 h 2637823"/>
                <a:gd name="connsiteX82" fmla="*/ 1186341 w 1488875"/>
                <a:gd name="connsiteY82" fmla="*/ 1709826 h 2637823"/>
                <a:gd name="connsiteX83" fmla="*/ 1176143 w 1488875"/>
                <a:gd name="connsiteY83" fmla="*/ 1764214 h 2637823"/>
                <a:gd name="connsiteX84" fmla="*/ 1203337 w 1488875"/>
                <a:gd name="connsiteY84" fmla="*/ 1822001 h 2637823"/>
                <a:gd name="connsiteX85" fmla="*/ 1254326 w 1488875"/>
                <a:gd name="connsiteY85" fmla="*/ 1923979 h 2637823"/>
                <a:gd name="connsiteX86" fmla="*/ 1278121 w 1488875"/>
                <a:gd name="connsiteY86" fmla="*/ 1944374 h 2637823"/>
                <a:gd name="connsiteX87" fmla="*/ 1288319 w 1488875"/>
                <a:gd name="connsiteY87" fmla="*/ 1964770 h 2637823"/>
                <a:gd name="connsiteX88" fmla="*/ 1315513 w 1488875"/>
                <a:gd name="connsiteY88" fmla="*/ 1991964 h 2637823"/>
                <a:gd name="connsiteX89" fmla="*/ 1352905 w 1488875"/>
                <a:gd name="connsiteY89" fmla="*/ 1978367 h 2637823"/>
                <a:gd name="connsiteX90" fmla="*/ 1448084 w 1488875"/>
                <a:gd name="connsiteY90" fmla="*/ 1978367 h 2637823"/>
                <a:gd name="connsiteX91" fmla="*/ 1471878 w 1488875"/>
                <a:gd name="connsiteY91" fmla="*/ 1991964 h 2637823"/>
                <a:gd name="connsiteX92" fmla="*/ 1478677 w 1488875"/>
                <a:gd name="connsiteY92" fmla="*/ 2022557 h 2637823"/>
                <a:gd name="connsiteX93" fmla="*/ 1488875 w 1488875"/>
                <a:gd name="connsiteY93" fmla="*/ 2100740 h 2637823"/>
                <a:gd name="connsiteX94" fmla="*/ 1441285 w 1488875"/>
                <a:gd name="connsiteY94" fmla="*/ 2233311 h 2637823"/>
                <a:gd name="connsiteX95" fmla="*/ 1420890 w 1488875"/>
                <a:gd name="connsiteY95" fmla="*/ 2287699 h 2637823"/>
                <a:gd name="connsiteX96" fmla="*/ 1420890 w 1488875"/>
                <a:gd name="connsiteY96" fmla="*/ 2331890 h 2637823"/>
                <a:gd name="connsiteX97" fmla="*/ 1356304 w 1488875"/>
                <a:gd name="connsiteY97" fmla="*/ 2406673 h 2637823"/>
                <a:gd name="connsiteX98" fmla="*/ 1315513 w 1488875"/>
                <a:gd name="connsiteY98" fmla="*/ 2461061 h 2637823"/>
                <a:gd name="connsiteX99" fmla="*/ 1305315 w 1488875"/>
                <a:gd name="connsiteY99" fmla="*/ 2508651 h 2637823"/>
                <a:gd name="connsiteX100" fmla="*/ 1295117 w 1488875"/>
                <a:gd name="connsiteY100" fmla="*/ 2569838 h 2637823"/>
                <a:gd name="connsiteX101" fmla="*/ 1237330 w 1488875"/>
                <a:gd name="connsiteY101" fmla="*/ 2624226 h 2637823"/>
                <a:gd name="connsiteX102" fmla="*/ 1213535 w 1488875"/>
                <a:gd name="connsiteY102" fmla="*/ 2637823 h 2637823"/>
                <a:gd name="connsiteX103" fmla="*/ 1203337 w 1488875"/>
                <a:gd name="connsiteY103" fmla="*/ 2637823 h 2637823"/>
                <a:gd name="connsiteX0" fmla="*/ 475896 w 1488875"/>
                <a:gd name="connsiteY0" fmla="*/ 0 h 2597032"/>
                <a:gd name="connsiteX1" fmla="*/ 445303 w 1488875"/>
                <a:gd name="connsiteY1" fmla="*/ 23795 h 2597032"/>
                <a:gd name="connsiteX2" fmla="*/ 411310 w 1488875"/>
                <a:gd name="connsiteY2" fmla="*/ 23795 h 2597032"/>
                <a:gd name="connsiteX3" fmla="*/ 390915 w 1488875"/>
                <a:gd name="connsiteY3" fmla="*/ 3399 h 2597032"/>
                <a:gd name="connsiteX4" fmla="*/ 360322 w 1488875"/>
                <a:gd name="connsiteY4" fmla="*/ 0 h 2597032"/>
                <a:gd name="connsiteX5" fmla="*/ 309333 w 1488875"/>
                <a:gd name="connsiteY5" fmla="*/ 33992 h 2597032"/>
                <a:gd name="connsiteX6" fmla="*/ 265142 w 1488875"/>
                <a:gd name="connsiteY6" fmla="*/ 30593 h 2597032"/>
                <a:gd name="connsiteX7" fmla="*/ 241348 w 1488875"/>
                <a:gd name="connsiteY7" fmla="*/ 20395 h 2597032"/>
                <a:gd name="connsiteX8" fmla="*/ 217553 w 1488875"/>
                <a:gd name="connsiteY8" fmla="*/ 44190 h 2597032"/>
                <a:gd name="connsiteX9" fmla="*/ 166564 w 1488875"/>
                <a:gd name="connsiteY9" fmla="*/ 129171 h 2597032"/>
                <a:gd name="connsiteX10" fmla="*/ 122374 w 1488875"/>
                <a:gd name="connsiteY10" fmla="*/ 163164 h 2597032"/>
                <a:gd name="connsiteX11" fmla="*/ 78183 w 1488875"/>
                <a:gd name="connsiteY11" fmla="*/ 173362 h 2597032"/>
                <a:gd name="connsiteX12" fmla="*/ 33993 w 1488875"/>
                <a:gd name="connsiteY12" fmla="*/ 180160 h 2597032"/>
                <a:gd name="connsiteX13" fmla="*/ 6799 w 1488875"/>
                <a:gd name="connsiteY13" fmla="*/ 197157 h 2597032"/>
                <a:gd name="connsiteX14" fmla="*/ 0 w 1488875"/>
                <a:gd name="connsiteY14" fmla="*/ 231149 h 2597032"/>
                <a:gd name="connsiteX15" fmla="*/ 50989 w 1488875"/>
                <a:gd name="connsiteY15" fmla="*/ 275340 h 2597032"/>
                <a:gd name="connsiteX16" fmla="*/ 159765 w 1488875"/>
                <a:gd name="connsiteY16" fmla="*/ 336526 h 2597032"/>
                <a:gd name="connsiteX17" fmla="*/ 217553 w 1488875"/>
                <a:gd name="connsiteY17" fmla="*/ 346724 h 2597032"/>
                <a:gd name="connsiteX18" fmla="*/ 285538 w 1488875"/>
                <a:gd name="connsiteY18" fmla="*/ 343325 h 2597032"/>
                <a:gd name="connsiteX19" fmla="*/ 356922 w 1488875"/>
                <a:gd name="connsiteY19" fmla="*/ 353522 h 2597032"/>
                <a:gd name="connsiteX20" fmla="*/ 397713 w 1488875"/>
                <a:gd name="connsiteY20" fmla="*/ 360321 h 2597032"/>
                <a:gd name="connsiteX21" fmla="*/ 448702 w 1488875"/>
                <a:gd name="connsiteY21" fmla="*/ 333127 h 2597032"/>
                <a:gd name="connsiteX22" fmla="*/ 492893 w 1488875"/>
                <a:gd name="connsiteY22" fmla="*/ 326328 h 2597032"/>
                <a:gd name="connsiteX23" fmla="*/ 506490 w 1488875"/>
                <a:gd name="connsiteY23" fmla="*/ 350123 h 2597032"/>
                <a:gd name="connsiteX24" fmla="*/ 499691 w 1488875"/>
                <a:gd name="connsiteY24" fmla="*/ 384116 h 2597032"/>
                <a:gd name="connsiteX25" fmla="*/ 462299 w 1488875"/>
                <a:gd name="connsiteY25" fmla="*/ 401112 h 2597032"/>
                <a:gd name="connsiteX26" fmla="*/ 438505 w 1488875"/>
                <a:gd name="connsiteY26" fmla="*/ 448702 h 2597032"/>
                <a:gd name="connsiteX27" fmla="*/ 411310 w 1488875"/>
                <a:gd name="connsiteY27" fmla="*/ 465698 h 2597032"/>
                <a:gd name="connsiteX28" fmla="*/ 394314 w 1488875"/>
                <a:gd name="connsiteY28" fmla="*/ 479295 h 2597032"/>
                <a:gd name="connsiteX29" fmla="*/ 394314 w 1488875"/>
                <a:gd name="connsiteY29" fmla="*/ 503090 h 2597032"/>
                <a:gd name="connsiteX30" fmla="*/ 404512 w 1488875"/>
                <a:gd name="connsiteY30" fmla="*/ 523485 h 2597032"/>
                <a:gd name="connsiteX31" fmla="*/ 418109 w 1488875"/>
                <a:gd name="connsiteY31" fmla="*/ 537082 h 2597032"/>
                <a:gd name="connsiteX32" fmla="*/ 492893 w 1488875"/>
                <a:gd name="connsiteY32" fmla="*/ 567676 h 2597032"/>
                <a:gd name="connsiteX33" fmla="*/ 533684 w 1488875"/>
                <a:gd name="connsiteY33" fmla="*/ 611866 h 2597032"/>
                <a:gd name="connsiteX34" fmla="*/ 564277 w 1488875"/>
                <a:gd name="connsiteY34" fmla="*/ 676452 h 2597032"/>
                <a:gd name="connsiteX35" fmla="*/ 594870 w 1488875"/>
                <a:gd name="connsiteY35" fmla="*/ 730840 h 2597032"/>
                <a:gd name="connsiteX36" fmla="*/ 618665 w 1488875"/>
                <a:gd name="connsiteY36" fmla="*/ 771631 h 2597032"/>
                <a:gd name="connsiteX37" fmla="*/ 615266 w 1488875"/>
                <a:gd name="connsiteY37" fmla="*/ 836217 h 2597032"/>
                <a:gd name="connsiteX38" fmla="*/ 601669 w 1488875"/>
                <a:gd name="connsiteY38" fmla="*/ 853213 h 2597032"/>
                <a:gd name="connsiteX39" fmla="*/ 543881 w 1488875"/>
                <a:gd name="connsiteY39" fmla="*/ 877008 h 2597032"/>
                <a:gd name="connsiteX40" fmla="*/ 523486 w 1488875"/>
                <a:gd name="connsiteY40" fmla="*/ 897403 h 2597032"/>
                <a:gd name="connsiteX41" fmla="*/ 513288 w 1488875"/>
                <a:gd name="connsiteY41" fmla="*/ 982385 h 2597032"/>
                <a:gd name="connsiteX42" fmla="*/ 472497 w 1488875"/>
                <a:gd name="connsiteY42" fmla="*/ 1002780 h 2597032"/>
                <a:gd name="connsiteX43" fmla="*/ 384116 w 1488875"/>
                <a:gd name="connsiteY43" fmla="*/ 1070766 h 2597032"/>
                <a:gd name="connsiteX44" fmla="*/ 343325 w 1488875"/>
                <a:gd name="connsiteY44" fmla="*/ 1114956 h 2597032"/>
                <a:gd name="connsiteX45" fmla="*/ 319531 w 1488875"/>
                <a:gd name="connsiteY45" fmla="*/ 1114956 h 2597032"/>
                <a:gd name="connsiteX46" fmla="*/ 288937 w 1488875"/>
                <a:gd name="connsiteY46" fmla="*/ 1108157 h 2597032"/>
                <a:gd name="connsiteX47" fmla="*/ 275340 w 1488875"/>
                <a:gd name="connsiteY47" fmla="*/ 1094560 h 2597032"/>
                <a:gd name="connsiteX48" fmla="*/ 231150 w 1488875"/>
                <a:gd name="connsiteY48" fmla="*/ 1067366 h 2597032"/>
                <a:gd name="connsiteX49" fmla="*/ 169963 w 1488875"/>
                <a:gd name="connsiteY49" fmla="*/ 1046971 h 2597032"/>
                <a:gd name="connsiteX50" fmla="*/ 142769 w 1488875"/>
                <a:gd name="connsiteY50" fmla="*/ 1063967 h 2597032"/>
                <a:gd name="connsiteX51" fmla="*/ 142769 w 1488875"/>
                <a:gd name="connsiteY51" fmla="*/ 1087762 h 2597032"/>
                <a:gd name="connsiteX52" fmla="*/ 163165 w 1488875"/>
                <a:gd name="connsiteY52" fmla="*/ 1104758 h 2597032"/>
                <a:gd name="connsiteX53" fmla="*/ 193758 w 1488875"/>
                <a:gd name="connsiteY53" fmla="*/ 1111557 h 2597032"/>
                <a:gd name="connsiteX54" fmla="*/ 220952 w 1488875"/>
                <a:gd name="connsiteY54" fmla="*/ 1108157 h 2597032"/>
                <a:gd name="connsiteX55" fmla="*/ 244747 w 1488875"/>
                <a:gd name="connsiteY55" fmla="*/ 1118355 h 2597032"/>
                <a:gd name="connsiteX56" fmla="*/ 312732 w 1488875"/>
                <a:gd name="connsiteY56" fmla="*/ 1193139 h 2597032"/>
                <a:gd name="connsiteX57" fmla="*/ 384116 w 1488875"/>
                <a:gd name="connsiteY57" fmla="*/ 1213534 h 2597032"/>
                <a:gd name="connsiteX58" fmla="*/ 465699 w 1488875"/>
                <a:gd name="connsiteY58" fmla="*/ 1196538 h 2597032"/>
                <a:gd name="connsiteX59" fmla="*/ 533684 w 1488875"/>
                <a:gd name="connsiteY59" fmla="*/ 1179542 h 2597032"/>
                <a:gd name="connsiteX60" fmla="*/ 601669 w 1488875"/>
                <a:gd name="connsiteY60" fmla="*/ 1169344 h 2597032"/>
                <a:gd name="connsiteX61" fmla="*/ 666255 w 1488875"/>
                <a:gd name="connsiteY61" fmla="*/ 1216934 h 2597032"/>
                <a:gd name="connsiteX62" fmla="*/ 724042 w 1488875"/>
                <a:gd name="connsiteY62" fmla="*/ 1213534 h 2597032"/>
                <a:gd name="connsiteX63" fmla="*/ 771632 w 1488875"/>
                <a:gd name="connsiteY63" fmla="*/ 1216934 h 2597032"/>
                <a:gd name="connsiteX64" fmla="*/ 792027 w 1488875"/>
                <a:gd name="connsiteY64" fmla="*/ 1240728 h 2597032"/>
                <a:gd name="connsiteX65" fmla="*/ 805624 w 1488875"/>
                <a:gd name="connsiteY65" fmla="*/ 1244128 h 2597032"/>
                <a:gd name="connsiteX66" fmla="*/ 805624 w 1488875"/>
                <a:gd name="connsiteY66" fmla="*/ 1250926 h 2597032"/>
                <a:gd name="connsiteX67" fmla="*/ 826020 w 1488875"/>
                <a:gd name="connsiteY67" fmla="*/ 1271322 h 2597032"/>
                <a:gd name="connsiteX68" fmla="*/ 866811 w 1488875"/>
                <a:gd name="connsiteY68" fmla="*/ 1278120 h 2597032"/>
                <a:gd name="connsiteX69" fmla="*/ 917800 w 1488875"/>
                <a:gd name="connsiteY69" fmla="*/ 1223732 h 2597032"/>
                <a:gd name="connsiteX70" fmla="*/ 955191 w 1488875"/>
                <a:gd name="connsiteY70" fmla="*/ 1196538 h 2597032"/>
                <a:gd name="connsiteX71" fmla="*/ 978986 w 1488875"/>
                <a:gd name="connsiteY71" fmla="*/ 1210135 h 2597032"/>
                <a:gd name="connsiteX72" fmla="*/ 1023177 w 1488875"/>
                <a:gd name="connsiteY72" fmla="*/ 1261124 h 2597032"/>
                <a:gd name="connsiteX73" fmla="*/ 1046971 w 1488875"/>
                <a:gd name="connsiteY73" fmla="*/ 1342706 h 2597032"/>
                <a:gd name="connsiteX74" fmla="*/ 1165945 w 1488875"/>
                <a:gd name="connsiteY74" fmla="*/ 1485475 h 2597032"/>
                <a:gd name="connsiteX75" fmla="*/ 1179542 w 1488875"/>
                <a:gd name="connsiteY75" fmla="*/ 1495673 h 2597032"/>
                <a:gd name="connsiteX76" fmla="*/ 1247528 w 1488875"/>
                <a:gd name="connsiteY76" fmla="*/ 1505870 h 2597032"/>
                <a:gd name="connsiteX77" fmla="*/ 1274722 w 1488875"/>
                <a:gd name="connsiteY77" fmla="*/ 1529665 h 2597032"/>
                <a:gd name="connsiteX78" fmla="*/ 1305315 w 1488875"/>
                <a:gd name="connsiteY78" fmla="*/ 1567057 h 2597032"/>
                <a:gd name="connsiteX79" fmla="*/ 1288319 w 1488875"/>
                <a:gd name="connsiteY79" fmla="*/ 1607848 h 2597032"/>
                <a:gd name="connsiteX80" fmla="*/ 1223733 w 1488875"/>
                <a:gd name="connsiteY80" fmla="*/ 1621445 h 2597032"/>
                <a:gd name="connsiteX81" fmla="*/ 1186341 w 1488875"/>
                <a:gd name="connsiteY81" fmla="*/ 1669035 h 2597032"/>
                <a:gd name="connsiteX82" fmla="*/ 1176143 w 1488875"/>
                <a:gd name="connsiteY82" fmla="*/ 1723423 h 2597032"/>
                <a:gd name="connsiteX83" fmla="*/ 1203337 w 1488875"/>
                <a:gd name="connsiteY83" fmla="*/ 1781210 h 2597032"/>
                <a:gd name="connsiteX84" fmla="*/ 1254326 w 1488875"/>
                <a:gd name="connsiteY84" fmla="*/ 1883188 h 2597032"/>
                <a:gd name="connsiteX85" fmla="*/ 1278121 w 1488875"/>
                <a:gd name="connsiteY85" fmla="*/ 1903583 h 2597032"/>
                <a:gd name="connsiteX86" fmla="*/ 1288319 w 1488875"/>
                <a:gd name="connsiteY86" fmla="*/ 1923979 h 2597032"/>
                <a:gd name="connsiteX87" fmla="*/ 1315513 w 1488875"/>
                <a:gd name="connsiteY87" fmla="*/ 1951173 h 2597032"/>
                <a:gd name="connsiteX88" fmla="*/ 1352905 w 1488875"/>
                <a:gd name="connsiteY88" fmla="*/ 1937576 h 2597032"/>
                <a:gd name="connsiteX89" fmla="*/ 1448084 w 1488875"/>
                <a:gd name="connsiteY89" fmla="*/ 1937576 h 2597032"/>
                <a:gd name="connsiteX90" fmla="*/ 1471878 w 1488875"/>
                <a:gd name="connsiteY90" fmla="*/ 1951173 h 2597032"/>
                <a:gd name="connsiteX91" fmla="*/ 1478677 w 1488875"/>
                <a:gd name="connsiteY91" fmla="*/ 1981766 h 2597032"/>
                <a:gd name="connsiteX92" fmla="*/ 1488875 w 1488875"/>
                <a:gd name="connsiteY92" fmla="*/ 2059949 h 2597032"/>
                <a:gd name="connsiteX93" fmla="*/ 1441285 w 1488875"/>
                <a:gd name="connsiteY93" fmla="*/ 2192520 h 2597032"/>
                <a:gd name="connsiteX94" fmla="*/ 1420890 w 1488875"/>
                <a:gd name="connsiteY94" fmla="*/ 2246908 h 2597032"/>
                <a:gd name="connsiteX95" fmla="*/ 1420890 w 1488875"/>
                <a:gd name="connsiteY95" fmla="*/ 2291099 h 2597032"/>
                <a:gd name="connsiteX96" fmla="*/ 1356304 w 1488875"/>
                <a:gd name="connsiteY96" fmla="*/ 2365882 h 2597032"/>
                <a:gd name="connsiteX97" fmla="*/ 1315513 w 1488875"/>
                <a:gd name="connsiteY97" fmla="*/ 2420270 h 2597032"/>
                <a:gd name="connsiteX98" fmla="*/ 1305315 w 1488875"/>
                <a:gd name="connsiteY98" fmla="*/ 2467860 h 2597032"/>
                <a:gd name="connsiteX99" fmla="*/ 1295117 w 1488875"/>
                <a:gd name="connsiteY99" fmla="*/ 2529047 h 2597032"/>
                <a:gd name="connsiteX100" fmla="*/ 1237330 w 1488875"/>
                <a:gd name="connsiteY100" fmla="*/ 2583435 h 2597032"/>
                <a:gd name="connsiteX101" fmla="*/ 1213535 w 1488875"/>
                <a:gd name="connsiteY101" fmla="*/ 2597032 h 2597032"/>
                <a:gd name="connsiteX102" fmla="*/ 1203337 w 1488875"/>
                <a:gd name="connsiteY102" fmla="*/ 2597032 h 2597032"/>
                <a:gd name="connsiteX0" fmla="*/ 475896 w 1488875"/>
                <a:gd name="connsiteY0" fmla="*/ 0 h 2597032"/>
                <a:gd name="connsiteX1" fmla="*/ 411310 w 1488875"/>
                <a:gd name="connsiteY1" fmla="*/ 23795 h 2597032"/>
                <a:gd name="connsiteX2" fmla="*/ 390915 w 1488875"/>
                <a:gd name="connsiteY2" fmla="*/ 3399 h 2597032"/>
                <a:gd name="connsiteX3" fmla="*/ 360322 w 1488875"/>
                <a:gd name="connsiteY3" fmla="*/ 0 h 2597032"/>
                <a:gd name="connsiteX4" fmla="*/ 309333 w 1488875"/>
                <a:gd name="connsiteY4" fmla="*/ 33992 h 2597032"/>
                <a:gd name="connsiteX5" fmla="*/ 265142 w 1488875"/>
                <a:gd name="connsiteY5" fmla="*/ 30593 h 2597032"/>
                <a:gd name="connsiteX6" fmla="*/ 241348 w 1488875"/>
                <a:gd name="connsiteY6" fmla="*/ 20395 h 2597032"/>
                <a:gd name="connsiteX7" fmla="*/ 217553 w 1488875"/>
                <a:gd name="connsiteY7" fmla="*/ 44190 h 2597032"/>
                <a:gd name="connsiteX8" fmla="*/ 166564 w 1488875"/>
                <a:gd name="connsiteY8" fmla="*/ 129171 h 2597032"/>
                <a:gd name="connsiteX9" fmla="*/ 122374 w 1488875"/>
                <a:gd name="connsiteY9" fmla="*/ 163164 h 2597032"/>
                <a:gd name="connsiteX10" fmla="*/ 78183 w 1488875"/>
                <a:gd name="connsiteY10" fmla="*/ 173362 h 2597032"/>
                <a:gd name="connsiteX11" fmla="*/ 33993 w 1488875"/>
                <a:gd name="connsiteY11" fmla="*/ 180160 h 2597032"/>
                <a:gd name="connsiteX12" fmla="*/ 6799 w 1488875"/>
                <a:gd name="connsiteY12" fmla="*/ 197157 h 2597032"/>
                <a:gd name="connsiteX13" fmla="*/ 0 w 1488875"/>
                <a:gd name="connsiteY13" fmla="*/ 231149 h 2597032"/>
                <a:gd name="connsiteX14" fmla="*/ 50989 w 1488875"/>
                <a:gd name="connsiteY14" fmla="*/ 275340 h 2597032"/>
                <a:gd name="connsiteX15" fmla="*/ 159765 w 1488875"/>
                <a:gd name="connsiteY15" fmla="*/ 336526 h 2597032"/>
                <a:gd name="connsiteX16" fmla="*/ 217553 w 1488875"/>
                <a:gd name="connsiteY16" fmla="*/ 346724 h 2597032"/>
                <a:gd name="connsiteX17" fmla="*/ 285538 w 1488875"/>
                <a:gd name="connsiteY17" fmla="*/ 343325 h 2597032"/>
                <a:gd name="connsiteX18" fmla="*/ 356922 w 1488875"/>
                <a:gd name="connsiteY18" fmla="*/ 353522 h 2597032"/>
                <a:gd name="connsiteX19" fmla="*/ 397713 w 1488875"/>
                <a:gd name="connsiteY19" fmla="*/ 360321 h 2597032"/>
                <a:gd name="connsiteX20" fmla="*/ 448702 w 1488875"/>
                <a:gd name="connsiteY20" fmla="*/ 333127 h 2597032"/>
                <a:gd name="connsiteX21" fmla="*/ 492893 w 1488875"/>
                <a:gd name="connsiteY21" fmla="*/ 326328 h 2597032"/>
                <a:gd name="connsiteX22" fmla="*/ 506490 w 1488875"/>
                <a:gd name="connsiteY22" fmla="*/ 350123 h 2597032"/>
                <a:gd name="connsiteX23" fmla="*/ 499691 w 1488875"/>
                <a:gd name="connsiteY23" fmla="*/ 384116 h 2597032"/>
                <a:gd name="connsiteX24" fmla="*/ 462299 w 1488875"/>
                <a:gd name="connsiteY24" fmla="*/ 401112 h 2597032"/>
                <a:gd name="connsiteX25" fmla="*/ 438505 w 1488875"/>
                <a:gd name="connsiteY25" fmla="*/ 448702 h 2597032"/>
                <a:gd name="connsiteX26" fmla="*/ 411310 w 1488875"/>
                <a:gd name="connsiteY26" fmla="*/ 465698 h 2597032"/>
                <a:gd name="connsiteX27" fmla="*/ 394314 w 1488875"/>
                <a:gd name="connsiteY27" fmla="*/ 479295 h 2597032"/>
                <a:gd name="connsiteX28" fmla="*/ 394314 w 1488875"/>
                <a:gd name="connsiteY28" fmla="*/ 503090 h 2597032"/>
                <a:gd name="connsiteX29" fmla="*/ 404512 w 1488875"/>
                <a:gd name="connsiteY29" fmla="*/ 523485 h 2597032"/>
                <a:gd name="connsiteX30" fmla="*/ 418109 w 1488875"/>
                <a:gd name="connsiteY30" fmla="*/ 537082 h 2597032"/>
                <a:gd name="connsiteX31" fmla="*/ 492893 w 1488875"/>
                <a:gd name="connsiteY31" fmla="*/ 567676 h 2597032"/>
                <a:gd name="connsiteX32" fmla="*/ 533684 w 1488875"/>
                <a:gd name="connsiteY32" fmla="*/ 611866 h 2597032"/>
                <a:gd name="connsiteX33" fmla="*/ 564277 w 1488875"/>
                <a:gd name="connsiteY33" fmla="*/ 676452 h 2597032"/>
                <a:gd name="connsiteX34" fmla="*/ 594870 w 1488875"/>
                <a:gd name="connsiteY34" fmla="*/ 730840 h 2597032"/>
                <a:gd name="connsiteX35" fmla="*/ 618665 w 1488875"/>
                <a:gd name="connsiteY35" fmla="*/ 771631 h 2597032"/>
                <a:gd name="connsiteX36" fmla="*/ 615266 w 1488875"/>
                <a:gd name="connsiteY36" fmla="*/ 836217 h 2597032"/>
                <a:gd name="connsiteX37" fmla="*/ 601669 w 1488875"/>
                <a:gd name="connsiteY37" fmla="*/ 853213 h 2597032"/>
                <a:gd name="connsiteX38" fmla="*/ 543881 w 1488875"/>
                <a:gd name="connsiteY38" fmla="*/ 877008 h 2597032"/>
                <a:gd name="connsiteX39" fmla="*/ 523486 w 1488875"/>
                <a:gd name="connsiteY39" fmla="*/ 897403 h 2597032"/>
                <a:gd name="connsiteX40" fmla="*/ 513288 w 1488875"/>
                <a:gd name="connsiteY40" fmla="*/ 982385 h 2597032"/>
                <a:gd name="connsiteX41" fmla="*/ 472497 w 1488875"/>
                <a:gd name="connsiteY41" fmla="*/ 1002780 h 2597032"/>
                <a:gd name="connsiteX42" fmla="*/ 384116 w 1488875"/>
                <a:gd name="connsiteY42" fmla="*/ 1070766 h 2597032"/>
                <a:gd name="connsiteX43" fmla="*/ 343325 w 1488875"/>
                <a:gd name="connsiteY43" fmla="*/ 1114956 h 2597032"/>
                <a:gd name="connsiteX44" fmla="*/ 319531 w 1488875"/>
                <a:gd name="connsiteY44" fmla="*/ 1114956 h 2597032"/>
                <a:gd name="connsiteX45" fmla="*/ 288937 w 1488875"/>
                <a:gd name="connsiteY45" fmla="*/ 1108157 h 2597032"/>
                <a:gd name="connsiteX46" fmla="*/ 275340 w 1488875"/>
                <a:gd name="connsiteY46" fmla="*/ 1094560 h 2597032"/>
                <a:gd name="connsiteX47" fmla="*/ 231150 w 1488875"/>
                <a:gd name="connsiteY47" fmla="*/ 1067366 h 2597032"/>
                <a:gd name="connsiteX48" fmla="*/ 169963 w 1488875"/>
                <a:gd name="connsiteY48" fmla="*/ 1046971 h 2597032"/>
                <a:gd name="connsiteX49" fmla="*/ 142769 w 1488875"/>
                <a:gd name="connsiteY49" fmla="*/ 1063967 h 2597032"/>
                <a:gd name="connsiteX50" fmla="*/ 142769 w 1488875"/>
                <a:gd name="connsiteY50" fmla="*/ 1087762 h 2597032"/>
                <a:gd name="connsiteX51" fmla="*/ 163165 w 1488875"/>
                <a:gd name="connsiteY51" fmla="*/ 1104758 h 2597032"/>
                <a:gd name="connsiteX52" fmla="*/ 193758 w 1488875"/>
                <a:gd name="connsiteY52" fmla="*/ 1111557 h 2597032"/>
                <a:gd name="connsiteX53" fmla="*/ 220952 w 1488875"/>
                <a:gd name="connsiteY53" fmla="*/ 1108157 h 2597032"/>
                <a:gd name="connsiteX54" fmla="*/ 244747 w 1488875"/>
                <a:gd name="connsiteY54" fmla="*/ 1118355 h 2597032"/>
                <a:gd name="connsiteX55" fmla="*/ 312732 w 1488875"/>
                <a:gd name="connsiteY55" fmla="*/ 1193139 h 2597032"/>
                <a:gd name="connsiteX56" fmla="*/ 384116 w 1488875"/>
                <a:gd name="connsiteY56" fmla="*/ 1213534 h 2597032"/>
                <a:gd name="connsiteX57" fmla="*/ 465699 w 1488875"/>
                <a:gd name="connsiteY57" fmla="*/ 1196538 h 2597032"/>
                <a:gd name="connsiteX58" fmla="*/ 533684 w 1488875"/>
                <a:gd name="connsiteY58" fmla="*/ 1179542 h 2597032"/>
                <a:gd name="connsiteX59" fmla="*/ 601669 w 1488875"/>
                <a:gd name="connsiteY59" fmla="*/ 1169344 h 2597032"/>
                <a:gd name="connsiteX60" fmla="*/ 666255 w 1488875"/>
                <a:gd name="connsiteY60" fmla="*/ 1216934 h 2597032"/>
                <a:gd name="connsiteX61" fmla="*/ 724042 w 1488875"/>
                <a:gd name="connsiteY61" fmla="*/ 1213534 h 2597032"/>
                <a:gd name="connsiteX62" fmla="*/ 771632 w 1488875"/>
                <a:gd name="connsiteY62" fmla="*/ 1216934 h 2597032"/>
                <a:gd name="connsiteX63" fmla="*/ 792027 w 1488875"/>
                <a:gd name="connsiteY63" fmla="*/ 1240728 h 2597032"/>
                <a:gd name="connsiteX64" fmla="*/ 805624 w 1488875"/>
                <a:gd name="connsiteY64" fmla="*/ 1244128 h 2597032"/>
                <a:gd name="connsiteX65" fmla="*/ 805624 w 1488875"/>
                <a:gd name="connsiteY65" fmla="*/ 1250926 h 2597032"/>
                <a:gd name="connsiteX66" fmla="*/ 826020 w 1488875"/>
                <a:gd name="connsiteY66" fmla="*/ 1271322 h 2597032"/>
                <a:gd name="connsiteX67" fmla="*/ 866811 w 1488875"/>
                <a:gd name="connsiteY67" fmla="*/ 1278120 h 2597032"/>
                <a:gd name="connsiteX68" fmla="*/ 917800 w 1488875"/>
                <a:gd name="connsiteY68" fmla="*/ 1223732 h 2597032"/>
                <a:gd name="connsiteX69" fmla="*/ 955191 w 1488875"/>
                <a:gd name="connsiteY69" fmla="*/ 1196538 h 2597032"/>
                <a:gd name="connsiteX70" fmla="*/ 978986 w 1488875"/>
                <a:gd name="connsiteY70" fmla="*/ 1210135 h 2597032"/>
                <a:gd name="connsiteX71" fmla="*/ 1023177 w 1488875"/>
                <a:gd name="connsiteY71" fmla="*/ 1261124 h 2597032"/>
                <a:gd name="connsiteX72" fmla="*/ 1046971 w 1488875"/>
                <a:gd name="connsiteY72" fmla="*/ 1342706 h 2597032"/>
                <a:gd name="connsiteX73" fmla="*/ 1165945 w 1488875"/>
                <a:gd name="connsiteY73" fmla="*/ 1485475 h 2597032"/>
                <a:gd name="connsiteX74" fmla="*/ 1179542 w 1488875"/>
                <a:gd name="connsiteY74" fmla="*/ 1495673 h 2597032"/>
                <a:gd name="connsiteX75" fmla="*/ 1247528 w 1488875"/>
                <a:gd name="connsiteY75" fmla="*/ 1505870 h 2597032"/>
                <a:gd name="connsiteX76" fmla="*/ 1274722 w 1488875"/>
                <a:gd name="connsiteY76" fmla="*/ 1529665 h 2597032"/>
                <a:gd name="connsiteX77" fmla="*/ 1305315 w 1488875"/>
                <a:gd name="connsiteY77" fmla="*/ 1567057 h 2597032"/>
                <a:gd name="connsiteX78" fmla="*/ 1288319 w 1488875"/>
                <a:gd name="connsiteY78" fmla="*/ 1607848 h 2597032"/>
                <a:gd name="connsiteX79" fmla="*/ 1223733 w 1488875"/>
                <a:gd name="connsiteY79" fmla="*/ 1621445 h 2597032"/>
                <a:gd name="connsiteX80" fmla="*/ 1186341 w 1488875"/>
                <a:gd name="connsiteY80" fmla="*/ 1669035 h 2597032"/>
                <a:gd name="connsiteX81" fmla="*/ 1176143 w 1488875"/>
                <a:gd name="connsiteY81" fmla="*/ 1723423 h 2597032"/>
                <a:gd name="connsiteX82" fmla="*/ 1203337 w 1488875"/>
                <a:gd name="connsiteY82" fmla="*/ 1781210 h 2597032"/>
                <a:gd name="connsiteX83" fmla="*/ 1254326 w 1488875"/>
                <a:gd name="connsiteY83" fmla="*/ 1883188 h 2597032"/>
                <a:gd name="connsiteX84" fmla="*/ 1278121 w 1488875"/>
                <a:gd name="connsiteY84" fmla="*/ 1903583 h 2597032"/>
                <a:gd name="connsiteX85" fmla="*/ 1288319 w 1488875"/>
                <a:gd name="connsiteY85" fmla="*/ 1923979 h 2597032"/>
                <a:gd name="connsiteX86" fmla="*/ 1315513 w 1488875"/>
                <a:gd name="connsiteY86" fmla="*/ 1951173 h 2597032"/>
                <a:gd name="connsiteX87" fmla="*/ 1352905 w 1488875"/>
                <a:gd name="connsiteY87" fmla="*/ 1937576 h 2597032"/>
                <a:gd name="connsiteX88" fmla="*/ 1448084 w 1488875"/>
                <a:gd name="connsiteY88" fmla="*/ 1937576 h 2597032"/>
                <a:gd name="connsiteX89" fmla="*/ 1471878 w 1488875"/>
                <a:gd name="connsiteY89" fmla="*/ 1951173 h 2597032"/>
                <a:gd name="connsiteX90" fmla="*/ 1478677 w 1488875"/>
                <a:gd name="connsiteY90" fmla="*/ 1981766 h 2597032"/>
                <a:gd name="connsiteX91" fmla="*/ 1488875 w 1488875"/>
                <a:gd name="connsiteY91" fmla="*/ 2059949 h 2597032"/>
                <a:gd name="connsiteX92" fmla="*/ 1441285 w 1488875"/>
                <a:gd name="connsiteY92" fmla="*/ 2192520 h 2597032"/>
                <a:gd name="connsiteX93" fmla="*/ 1420890 w 1488875"/>
                <a:gd name="connsiteY93" fmla="*/ 2246908 h 2597032"/>
                <a:gd name="connsiteX94" fmla="*/ 1420890 w 1488875"/>
                <a:gd name="connsiteY94" fmla="*/ 2291099 h 2597032"/>
                <a:gd name="connsiteX95" fmla="*/ 1356304 w 1488875"/>
                <a:gd name="connsiteY95" fmla="*/ 2365882 h 2597032"/>
                <a:gd name="connsiteX96" fmla="*/ 1315513 w 1488875"/>
                <a:gd name="connsiteY96" fmla="*/ 2420270 h 2597032"/>
                <a:gd name="connsiteX97" fmla="*/ 1305315 w 1488875"/>
                <a:gd name="connsiteY97" fmla="*/ 2467860 h 2597032"/>
                <a:gd name="connsiteX98" fmla="*/ 1295117 w 1488875"/>
                <a:gd name="connsiteY98" fmla="*/ 2529047 h 2597032"/>
                <a:gd name="connsiteX99" fmla="*/ 1237330 w 1488875"/>
                <a:gd name="connsiteY99" fmla="*/ 2583435 h 2597032"/>
                <a:gd name="connsiteX100" fmla="*/ 1213535 w 1488875"/>
                <a:gd name="connsiteY100" fmla="*/ 2597032 h 2597032"/>
                <a:gd name="connsiteX101" fmla="*/ 1203337 w 1488875"/>
                <a:gd name="connsiteY101" fmla="*/ 2597032 h 2597032"/>
                <a:gd name="connsiteX0" fmla="*/ 411310 w 1488875"/>
                <a:gd name="connsiteY0" fmla="*/ 23795 h 2597032"/>
                <a:gd name="connsiteX1" fmla="*/ 390915 w 1488875"/>
                <a:gd name="connsiteY1" fmla="*/ 3399 h 2597032"/>
                <a:gd name="connsiteX2" fmla="*/ 360322 w 1488875"/>
                <a:gd name="connsiteY2" fmla="*/ 0 h 2597032"/>
                <a:gd name="connsiteX3" fmla="*/ 309333 w 1488875"/>
                <a:gd name="connsiteY3" fmla="*/ 33992 h 2597032"/>
                <a:gd name="connsiteX4" fmla="*/ 265142 w 1488875"/>
                <a:gd name="connsiteY4" fmla="*/ 30593 h 2597032"/>
                <a:gd name="connsiteX5" fmla="*/ 241348 w 1488875"/>
                <a:gd name="connsiteY5" fmla="*/ 20395 h 2597032"/>
                <a:gd name="connsiteX6" fmla="*/ 217553 w 1488875"/>
                <a:gd name="connsiteY6" fmla="*/ 44190 h 2597032"/>
                <a:gd name="connsiteX7" fmla="*/ 166564 w 1488875"/>
                <a:gd name="connsiteY7" fmla="*/ 129171 h 2597032"/>
                <a:gd name="connsiteX8" fmla="*/ 122374 w 1488875"/>
                <a:gd name="connsiteY8" fmla="*/ 163164 h 2597032"/>
                <a:gd name="connsiteX9" fmla="*/ 78183 w 1488875"/>
                <a:gd name="connsiteY9" fmla="*/ 173362 h 2597032"/>
                <a:gd name="connsiteX10" fmla="*/ 33993 w 1488875"/>
                <a:gd name="connsiteY10" fmla="*/ 180160 h 2597032"/>
                <a:gd name="connsiteX11" fmla="*/ 6799 w 1488875"/>
                <a:gd name="connsiteY11" fmla="*/ 197157 h 2597032"/>
                <a:gd name="connsiteX12" fmla="*/ 0 w 1488875"/>
                <a:gd name="connsiteY12" fmla="*/ 231149 h 2597032"/>
                <a:gd name="connsiteX13" fmla="*/ 50989 w 1488875"/>
                <a:gd name="connsiteY13" fmla="*/ 275340 h 2597032"/>
                <a:gd name="connsiteX14" fmla="*/ 159765 w 1488875"/>
                <a:gd name="connsiteY14" fmla="*/ 336526 h 2597032"/>
                <a:gd name="connsiteX15" fmla="*/ 217553 w 1488875"/>
                <a:gd name="connsiteY15" fmla="*/ 346724 h 2597032"/>
                <a:gd name="connsiteX16" fmla="*/ 285538 w 1488875"/>
                <a:gd name="connsiteY16" fmla="*/ 343325 h 2597032"/>
                <a:gd name="connsiteX17" fmla="*/ 356922 w 1488875"/>
                <a:gd name="connsiteY17" fmla="*/ 353522 h 2597032"/>
                <a:gd name="connsiteX18" fmla="*/ 397713 w 1488875"/>
                <a:gd name="connsiteY18" fmla="*/ 360321 h 2597032"/>
                <a:gd name="connsiteX19" fmla="*/ 448702 w 1488875"/>
                <a:gd name="connsiteY19" fmla="*/ 333127 h 2597032"/>
                <a:gd name="connsiteX20" fmla="*/ 492893 w 1488875"/>
                <a:gd name="connsiteY20" fmla="*/ 326328 h 2597032"/>
                <a:gd name="connsiteX21" fmla="*/ 506490 w 1488875"/>
                <a:gd name="connsiteY21" fmla="*/ 350123 h 2597032"/>
                <a:gd name="connsiteX22" fmla="*/ 499691 w 1488875"/>
                <a:gd name="connsiteY22" fmla="*/ 384116 h 2597032"/>
                <a:gd name="connsiteX23" fmla="*/ 462299 w 1488875"/>
                <a:gd name="connsiteY23" fmla="*/ 401112 h 2597032"/>
                <a:gd name="connsiteX24" fmla="*/ 438505 w 1488875"/>
                <a:gd name="connsiteY24" fmla="*/ 448702 h 2597032"/>
                <a:gd name="connsiteX25" fmla="*/ 411310 w 1488875"/>
                <a:gd name="connsiteY25" fmla="*/ 465698 h 2597032"/>
                <a:gd name="connsiteX26" fmla="*/ 394314 w 1488875"/>
                <a:gd name="connsiteY26" fmla="*/ 479295 h 2597032"/>
                <a:gd name="connsiteX27" fmla="*/ 394314 w 1488875"/>
                <a:gd name="connsiteY27" fmla="*/ 503090 h 2597032"/>
                <a:gd name="connsiteX28" fmla="*/ 404512 w 1488875"/>
                <a:gd name="connsiteY28" fmla="*/ 523485 h 2597032"/>
                <a:gd name="connsiteX29" fmla="*/ 418109 w 1488875"/>
                <a:gd name="connsiteY29" fmla="*/ 537082 h 2597032"/>
                <a:gd name="connsiteX30" fmla="*/ 492893 w 1488875"/>
                <a:gd name="connsiteY30" fmla="*/ 567676 h 2597032"/>
                <a:gd name="connsiteX31" fmla="*/ 533684 w 1488875"/>
                <a:gd name="connsiteY31" fmla="*/ 611866 h 2597032"/>
                <a:gd name="connsiteX32" fmla="*/ 564277 w 1488875"/>
                <a:gd name="connsiteY32" fmla="*/ 676452 h 2597032"/>
                <a:gd name="connsiteX33" fmla="*/ 594870 w 1488875"/>
                <a:gd name="connsiteY33" fmla="*/ 730840 h 2597032"/>
                <a:gd name="connsiteX34" fmla="*/ 618665 w 1488875"/>
                <a:gd name="connsiteY34" fmla="*/ 771631 h 2597032"/>
                <a:gd name="connsiteX35" fmla="*/ 615266 w 1488875"/>
                <a:gd name="connsiteY35" fmla="*/ 836217 h 2597032"/>
                <a:gd name="connsiteX36" fmla="*/ 601669 w 1488875"/>
                <a:gd name="connsiteY36" fmla="*/ 853213 h 2597032"/>
                <a:gd name="connsiteX37" fmla="*/ 543881 w 1488875"/>
                <a:gd name="connsiteY37" fmla="*/ 877008 h 2597032"/>
                <a:gd name="connsiteX38" fmla="*/ 523486 w 1488875"/>
                <a:gd name="connsiteY38" fmla="*/ 897403 h 2597032"/>
                <a:gd name="connsiteX39" fmla="*/ 513288 w 1488875"/>
                <a:gd name="connsiteY39" fmla="*/ 982385 h 2597032"/>
                <a:gd name="connsiteX40" fmla="*/ 472497 w 1488875"/>
                <a:gd name="connsiteY40" fmla="*/ 1002780 h 2597032"/>
                <a:gd name="connsiteX41" fmla="*/ 384116 w 1488875"/>
                <a:gd name="connsiteY41" fmla="*/ 1070766 h 2597032"/>
                <a:gd name="connsiteX42" fmla="*/ 343325 w 1488875"/>
                <a:gd name="connsiteY42" fmla="*/ 1114956 h 2597032"/>
                <a:gd name="connsiteX43" fmla="*/ 319531 w 1488875"/>
                <a:gd name="connsiteY43" fmla="*/ 1114956 h 2597032"/>
                <a:gd name="connsiteX44" fmla="*/ 288937 w 1488875"/>
                <a:gd name="connsiteY44" fmla="*/ 1108157 h 2597032"/>
                <a:gd name="connsiteX45" fmla="*/ 275340 w 1488875"/>
                <a:gd name="connsiteY45" fmla="*/ 1094560 h 2597032"/>
                <a:gd name="connsiteX46" fmla="*/ 231150 w 1488875"/>
                <a:gd name="connsiteY46" fmla="*/ 1067366 h 2597032"/>
                <a:gd name="connsiteX47" fmla="*/ 169963 w 1488875"/>
                <a:gd name="connsiteY47" fmla="*/ 1046971 h 2597032"/>
                <a:gd name="connsiteX48" fmla="*/ 142769 w 1488875"/>
                <a:gd name="connsiteY48" fmla="*/ 1063967 h 2597032"/>
                <a:gd name="connsiteX49" fmla="*/ 142769 w 1488875"/>
                <a:gd name="connsiteY49" fmla="*/ 1087762 h 2597032"/>
                <a:gd name="connsiteX50" fmla="*/ 163165 w 1488875"/>
                <a:gd name="connsiteY50" fmla="*/ 1104758 h 2597032"/>
                <a:gd name="connsiteX51" fmla="*/ 193758 w 1488875"/>
                <a:gd name="connsiteY51" fmla="*/ 1111557 h 2597032"/>
                <a:gd name="connsiteX52" fmla="*/ 220952 w 1488875"/>
                <a:gd name="connsiteY52" fmla="*/ 1108157 h 2597032"/>
                <a:gd name="connsiteX53" fmla="*/ 244747 w 1488875"/>
                <a:gd name="connsiteY53" fmla="*/ 1118355 h 2597032"/>
                <a:gd name="connsiteX54" fmla="*/ 312732 w 1488875"/>
                <a:gd name="connsiteY54" fmla="*/ 1193139 h 2597032"/>
                <a:gd name="connsiteX55" fmla="*/ 384116 w 1488875"/>
                <a:gd name="connsiteY55" fmla="*/ 1213534 h 2597032"/>
                <a:gd name="connsiteX56" fmla="*/ 465699 w 1488875"/>
                <a:gd name="connsiteY56" fmla="*/ 1196538 h 2597032"/>
                <a:gd name="connsiteX57" fmla="*/ 533684 w 1488875"/>
                <a:gd name="connsiteY57" fmla="*/ 1179542 h 2597032"/>
                <a:gd name="connsiteX58" fmla="*/ 601669 w 1488875"/>
                <a:gd name="connsiteY58" fmla="*/ 1169344 h 2597032"/>
                <a:gd name="connsiteX59" fmla="*/ 666255 w 1488875"/>
                <a:gd name="connsiteY59" fmla="*/ 1216934 h 2597032"/>
                <a:gd name="connsiteX60" fmla="*/ 724042 w 1488875"/>
                <a:gd name="connsiteY60" fmla="*/ 1213534 h 2597032"/>
                <a:gd name="connsiteX61" fmla="*/ 771632 w 1488875"/>
                <a:gd name="connsiteY61" fmla="*/ 1216934 h 2597032"/>
                <a:gd name="connsiteX62" fmla="*/ 792027 w 1488875"/>
                <a:gd name="connsiteY62" fmla="*/ 1240728 h 2597032"/>
                <a:gd name="connsiteX63" fmla="*/ 805624 w 1488875"/>
                <a:gd name="connsiteY63" fmla="*/ 1244128 h 2597032"/>
                <a:gd name="connsiteX64" fmla="*/ 805624 w 1488875"/>
                <a:gd name="connsiteY64" fmla="*/ 1250926 h 2597032"/>
                <a:gd name="connsiteX65" fmla="*/ 826020 w 1488875"/>
                <a:gd name="connsiteY65" fmla="*/ 1271322 h 2597032"/>
                <a:gd name="connsiteX66" fmla="*/ 866811 w 1488875"/>
                <a:gd name="connsiteY66" fmla="*/ 1278120 h 2597032"/>
                <a:gd name="connsiteX67" fmla="*/ 917800 w 1488875"/>
                <a:gd name="connsiteY67" fmla="*/ 1223732 h 2597032"/>
                <a:gd name="connsiteX68" fmla="*/ 955191 w 1488875"/>
                <a:gd name="connsiteY68" fmla="*/ 1196538 h 2597032"/>
                <a:gd name="connsiteX69" fmla="*/ 978986 w 1488875"/>
                <a:gd name="connsiteY69" fmla="*/ 1210135 h 2597032"/>
                <a:gd name="connsiteX70" fmla="*/ 1023177 w 1488875"/>
                <a:gd name="connsiteY70" fmla="*/ 1261124 h 2597032"/>
                <a:gd name="connsiteX71" fmla="*/ 1046971 w 1488875"/>
                <a:gd name="connsiteY71" fmla="*/ 1342706 h 2597032"/>
                <a:gd name="connsiteX72" fmla="*/ 1165945 w 1488875"/>
                <a:gd name="connsiteY72" fmla="*/ 1485475 h 2597032"/>
                <a:gd name="connsiteX73" fmla="*/ 1179542 w 1488875"/>
                <a:gd name="connsiteY73" fmla="*/ 1495673 h 2597032"/>
                <a:gd name="connsiteX74" fmla="*/ 1247528 w 1488875"/>
                <a:gd name="connsiteY74" fmla="*/ 1505870 h 2597032"/>
                <a:gd name="connsiteX75" fmla="*/ 1274722 w 1488875"/>
                <a:gd name="connsiteY75" fmla="*/ 1529665 h 2597032"/>
                <a:gd name="connsiteX76" fmla="*/ 1305315 w 1488875"/>
                <a:gd name="connsiteY76" fmla="*/ 1567057 h 2597032"/>
                <a:gd name="connsiteX77" fmla="*/ 1288319 w 1488875"/>
                <a:gd name="connsiteY77" fmla="*/ 1607848 h 2597032"/>
                <a:gd name="connsiteX78" fmla="*/ 1223733 w 1488875"/>
                <a:gd name="connsiteY78" fmla="*/ 1621445 h 2597032"/>
                <a:gd name="connsiteX79" fmla="*/ 1186341 w 1488875"/>
                <a:gd name="connsiteY79" fmla="*/ 1669035 h 2597032"/>
                <a:gd name="connsiteX80" fmla="*/ 1176143 w 1488875"/>
                <a:gd name="connsiteY80" fmla="*/ 1723423 h 2597032"/>
                <a:gd name="connsiteX81" fmla="*/ 1203337 w 1488875"/>
                <a:gd name="connsiteY81" fmla="*/ 1781210 h 2597032"/>
                <a:gd name="connsiteX82" fmla="*/ 1254326 w 1488875"/>
                <a:gd name="connsiteY82" fmla="*/ 1883188 h 2597032"/>
                <a:gd name="connsiteX83" fmla="*/ 1278121 w 1488875"/>
                <a:gd name="connsiteY83" fmla="*/ 1903583 h 2597032"/>
                <a:gd name="connsiteX84" fmla="*/ 1288319 w 1488875"/>
                <a:gd name="connsiteY84" fmla="*/ 1923979 h 2597032"/>
                <a:gd name="connsiteX85" fmla="*/ 1315513 w 1488875"/>
                <a:gd name="connsiteY85" fmla="*/ 1951173 h 2597032"/>
                <a:gd name="connsiteX86" fmla="*/ 1352905 w 1488875"/>
                <a:gd name="connsiteY86" fmla="*/ 1937576 h 2597032"/>
                <a:gd name="connsiteX87" fmla="*/ 1448084 w 1488875"/>
                <a:gd name="connsiteY87" fmla="*/ 1937576 h 2597032"/>
                <a:gd name="connsiteX88" fmla="*/ 1471878 w 1488875"/>
                <a:gd name="connsiteY88" fmla="*/ 1951173 h 2597032"/>
                <a:gd name="connsiteX89" fmla="*/ 1478677 w 1488875"/>
                <a:gd name="connsiteY89" fmla="*/ 1981766 h 2597032"/>
                <a:gd name="connsiteX90" fmla="*/ 1488875 w 1488875"/>
                <a:gd name="connsiteY90" fmla="*/ 2059949 h 2597032"/>
                <a:gd name="connsiteX91" fmla="*/ 1441285 w 1488875"/>
                <a:gd name="connsiteY91" fmla="*/ 2192520 h 2597032"/>
                <a:gd name="connsiteX92" fmla="*/ 1420890 w 1488875"/>
                <a:gd name="connsiteY92" fmla="*/ 2246908 h 2597032"/>
                <a:gd name="connsiteX93" fmla="*/ 1420890 w 1488875"/>
                <a:gd name="connsiteY93" fmla="*/ 2291099 h 2597032"/>
                <a:gd name="connsiteX94" fmla="*/ 1356304 w 1488875"/>
                <a:gd name="connsiteY94" fmla="*/ 2365882 h 2597032"/>
                <a:gd name="connsiteX95" fmla="*/ 1315513 w 1488875"/>
                <a:gd name="connsiteY95" fmla="*/ 2420270 h 2597032"/>
                <a:gd name="connsiteX96" fmla="*/ 1305315 w 1488875"/>
                <a:gd name="connsiteY96" fmla="*/ 2467860 h 2597032"/>
                <a:gd name="connsiteX97" fmla="*/ 1295117 w 1488875"/>
                <a:gd name="connsiteY97" fmla="*/ 2529047 h 2597032"/>
                <a:gd name="connsiteX98" fmla="*/ 1237330 w 1488875"/>
                <a:gd name="connsiteY98" fmla="*/ 2583435 h 2597032"/>
                <a:gd name="connsiteX99" fmla="*/ 1213535 w 1488875"/>
                <a:gd name="connsiteY99" fmla="*/ 2597032 h 2597032"/>
                <a:gd name="connsiteX100" fmla="*/ 1203337 w 1488875"/>
                <a:gd name="connsiteY100" fmla="*/ 2597032 h 2597032"/>
                <a:gd name="connsiteX0" fmla="*/ 411310 w 1488875"/>
                <a:gd name="connsiteY0" fmla="*/ 23795 h 2597032"/>
                <a:gd name="connsiteX1" fmla="*/ 360322 w 1488875"/>
                <a:gd name="connsiteY1" fmla="*/ 0 h 2597032"/>
                <a:gd name="connsiteX2" fmla="*/ 309333 w 1488875"/>
                <a:gd name="connsiteY2" fmla="*/ 33992 h 2597032"/>
                <a:gd name="connsiteX3" fmla="*/ 265142 w 1488875"/>
                <a:gd name="connsiteY3" fmla="*/ 30593 h 2597032"/>
                <a:gd name="connsiteX4" fmla="*/ 241348 w 1488875"/>
                <a:gd name="connsiteY4" fmla="*/ 20395 h 2597032"/>
                <a:gd name="connsiteX5" fmla="*/ 217553 w 1488875"/>
                <a:gd name="connsiteY5" fmla="*/ 44190 h 2597032"/>
                <a:gd name="connsiteX6" fmla="*/ 166564 w 1488875"/>
                <a:gd name="connsiteY6" fmla="*/ 129171 h 2597032"/>
                <a:gd name="connsiteX7" fmla="*/ 122374 w 1488875"/>
                <a:gd name="connsiteY7" fmla="*/ 163164 h 2597032"/>
                <a:gd name="connsiteX8" fmla="*/ 78183 w 1488875"/>
                <a:gd name="connsiteY8" fmla="*/ 173362 h 2597032"/>
                <a:gd name="connsiteX9" fmla="*/ 33993 w 1488875"/>
                <a:gd name="connsiteY9" fmla="*/ 180160 h 2597032"/>
                <a:gd name="connsiteX10" fmla="*/ 6799 w 1488875"/>
                <a:gd name="connsiteY10" fmla="*/ 197157 h 2597032"/>
                <a:gd name="connsiteX11" fmla="*/ 0 w 1488875"/>
                <a:gd name="connsiteY11" fmla="*/ 231149 h 2597032"/>
                <a:gd name="connsiteX12" fmla="*/ 50989 w 1488875"/>
                <a:gd name="connsiteY12" fmla="*/ 275340 h 2597032"/>
                <a:gd name="connsiteX13" fmla="*/ 159765 w 1488875"/>
                <a:gd name="connsiteY13" fmla="*/ 336526 h 2597032"/>
                <a:gd name="connsiteX14" fmla="*/ 217553 w 1488875"/>
                <a:gd name="connsiteY14" fmla="*/ 346724 h 2597032"/>
                <a:gd name="connsiteX15" fmla="*/ 285538 w 1488875"/>
                <a:gd name="connsiteY15" fmla="*/ 343325 h 2597032"/>
                <a:gd name="connsiteX16" fmla="*/ 356922 w 1488875"/>
                <a:gd name="connsiteY16" fmla="*/ 353522 h 2597032"/>
                <a:gd name="connsiteX17" fmla="*/ 397713 w 1488875"/>
                <a:gd name="connsiteY17" fmla="*/ 360321 h 2597032"/>
                <a:gd name="connsiteX18" fmla="*/ 448702 w 1488875"/>
                <a:gd name="connsiteY18" fmla="*/ 333127 h 2597032"/>
                <a:gd name="connsiteX19" fmla="*/ 492893 w 1488875"/>
                <a:gd name="connsiteY19" fmla="*/ 326328 h 2597032"/>
                <a:gd name="connsiteX20" fmla="*/ 506490 w 1488875"/>
                <a:gd name="connsiteY20" fmla="*/ 350123 h 2597032"/>
                <a:gd name="connsiteX21" fmla="*/ 499691 w 1488875"/>
                <a:gd name="connsiteY21" fmla="*/ 384116 h 2597032"/>
                <a:gd name="connsiteX22" fmla="*/ 462299 w 1488875"/>
                <a:gd name="connsiteY22" fmla="*/ 401112 h 2597032"/>
                <a:gd name="connsiteX23" fmla="*/ 438505 w 1488875"/>
                <a:gd name="connsiteY23" fmla="*/ 448702 h 2597032"/>
                <a:gd name="connsiteX24" fmla="*/ 411310 w 1488875"/>
                <a:gd name="connsiteY24" fmla="*/ 465698 h 2597032"/>
                <a:gd name="connsiteX25" fmla="*/ 394314 w 1488875"/>
                <a:gd name="connsiteY25" fmla="*/ 479295 h 2597032"/>
                <a:gd name="connsiteX26" fmla="*/ 394314 w 1488875"/>
                <a:gd name="connsiteY26" fmla="*/ 503090 h 2597032"/>
                <a:gd name="connsiteX27" fmla="*/ 404512 w 1488875"/>
                <a:gd name="connsiteY27" fmla="*/ 523485 h 2597032"/>
                <a:gd name="connsiteX28" fmla="*/ 418109 w 1488875"/>
                <a:gd name="connsiteY28" fmla="*/ 537082 h 2597032"/>
                <a:gd name="connsiteX29" fmla="*/ 492893 w 1488875"/>
                <a:gd name="connsiteY29" fmla="*/ 567676 h 2597032"/>
                <a:gd name="connsiteX30" fmla="*/ 533684 w 1488875"/>
                <a:gd name="connsiteY30" fmla="*/ 611866 h 2597032"/>
                <a:gd name="connsiteX31" fmla="*/ 564277 w 1488875"/>
                <a:gd name="connsiteY31" fmla="*/ 676452 h 2597032"/>
                <a:gd name="connsiteX32" fmla="*/ 594870 w 1488875"/>
                <a:gd name="connsiteY32" fmla="*/ 730840 h 2597032"/>
                <a:gd name="connsiteX33" fmla="*/ 618665 w 1488875"/>
                <a:gd name="connsiteY33" fmla="*/ 771631 h 2597032"/>
                <a:gd name="connsiteX34" fmla="*/ 615266 w 1488875"/>
                <a:gd name="connsiteY34" fmla="*/ 836217 h 2597032"/>
                <a:gd name="connsiteX35" fmla="*/ 601669 w 1488875"/>
                <a:gd name="connsiteY35" fmla="*/ 853213 h 2597032"/>
                <a:gd name="connsiteX36" fmla="*/ 543881 w 1488875"/>
                <a:gd name="connsiteY36" fmla="*/ 877008 h 2597032"/>
                <a:gd name="connsiteX37" fmla="*/ 523486 w 1488875"/>
                <a:gd name="connsiteY37" fmla="*/ 897403 h 2597032"/>
                <a:gd name="connsiteX38" fmla="*/ 513288 w 1488875"/>
                <a:gd name="connsiteY38" fmla="*/ 982385 h 2597032"/>
                <a:gd name="connsiteX39" fmla="*/ 472497 w 1488875"/>
                <a:gd name="connsiteY39" fmla="*/ 1002780 h 2597032"/>
                <a:gd name="connsiteX40" fmla="*/ 384116 w 1488875"/>
                <a:gd name="connsiteY40" fmla="*/ 1070766 h 2597032"/>
                <a:gd name="connsiteX41" fmla="*/ 343325 w 1488875"/>
                <a:gd name="connsiteY41" fmla="*/ 1114956 h 2597032"/>
                <a:gd name="connsiteX42" fmla="*/ 319531 w 1488875"/>
                <a:gd name="connsiteY42" fmla="*/ 1114956 h 2597032"/>
                <a:gd name="connsiteX43" fmla="*/ 288937 w 1488875"/>
                <a:gd name="connsiteY43" fmla="*/ 1108157 h 2597032"/>
                <a:gd name="connsiteX44" fmla="*/ 275340 w 1488875"/>
                <a:gd name="connsiteY44" fmla="*/ 1094560 h 2597032"/>
                <a:gd name="connsiteX45" fmla="*/ 231150 w 1488875"/>
                <a:gd name="connsiteY45" fmla="*/ 1067366 h 2597032"/>
                <a:gd name="connsiteX46" fmla="*/ 169963 w 1488875"/>
                <a:gd name="connsiteY46" fmla="*/ 1046971 h 2597032"/>
                <a:gd name="connsiteX47" fmla="*/ 142769 w 1488875"/>
                <a:gd name="connsiteY47" fmla="*/ 1063967 h 2597032"/>
                <a:gd name="connsiteX48" fmla="*/ 142769 w 1488875"/>
                <a:gd name="connsiteY48" fmla="*/ 1087762 h 2597032"/>
                <a:gd name="connsiteX49" fmla="*/ 163165 w 1488875"/>
                <a:gd name="connsiteY49" fmla="*/ 1104758 h 2597032"/>
                <a:gd name="connsiteX50" fmla="*/ 193758 w 1488875"/>
                <a:gd name="connsiteY50" fmla="*/ 1111557 h 2597032"/>
                <a:gd name="connsiteX51" fmla="*/ 220952 w 1488875"/>
                <a:gd name="connsiteY51" fmla="*/ 1108157 h 2597032"/>
                <a:gd name="connsiteX52" fmla="*/ 244747 w 1488875"/>
                <a:gd name="connsiteY52" fmla="*/ 1118355 h 2597032"/>
                <a:gd name="connsiteX53" fmla="*/ 312732 w 1488875"/>
                <a:gd name="connsiteY53" fmla="*/ 1193139 h 2597032"/>
                <a:gd name="connsiteX54" fmla="*/ 384116 w 1488875"/>
                <a:gd name="connsiteY54" fmla="*/ 1213534 h 2597032"/>
                <a:gd name="connsiteX55" fmla="*/ 465699 w 1488875"/>
                <a:gd name="connsiteY55" fmla="*/ 1196538 h 2597032"/>
                <a:gd name="connsiteX56" fmla="*/ 533684 w 1488875"/>
                <a:gd name="connsiteY56" fmla="*/ 1179542 h 2597032"/>
                <a:gd name="connsiteX57" fmla="*/ 601669 w 1488875"/>
                <a:gd name="connsiteY57" fmla="*/ 1169344 h 2597032"/>
                <a:gd name="connsiteX58" fmla="*/ 666255 w 1488875"/>
                <a:gd name="connsiteY58" fmla="*/ 1216934 h 2597032"/>
                <a:gd name="connsiteX59" fmla="*/ 724042 w 1488875"/>
                <a:gd name="connsiteY59" fmla="*/ 1213534 h 2597032"/>
                <a:gd name="connsiteX60" fmla="*/ 771632 w 1488875"/>
                <a:gd name="connsiteY60" fmla="*/ 1216934 h 2597032"/>
                <a:gd name="connsiteX61" fmla="*/ 792027 w 1488875"/>
                <a:gd name="connsiteY61" fmla="*/ 1240728 h 2597032"/>
                <a:gd name="connsiteX62" fmla="*/ 805624 w 1488875"/>
                <a:gd name="connsiteY62" fmla="*/ 1244128 h 2597032"/>
                <a:gd name="connsiteX63" fmla="*/ 805624 w 1488875"/>
                <a:gd name="connsiteY63" fmla="*/ 1250926 h 2597032"/>
                <a:gd name="connsiteX64" fmla="*/ 826020 w 1488875"/>
                <a:gd name="connsiteY64" fmla="*/ 1271322 h 2597032"/>
                <a:gd name="connsiteX65" fmla="*/ 866811 w 1488875"/>
                <a:gd name="connsiteY65" fmla="*/ 1278120 h 2597032"/>
                <a:gd name="connsiteX66" fmla="*/ 917800 w 1488875"/>
                <a:gd name="connsiteY66" fmla="*/ 1223732 h 2597032"/>
                <a:gd name="connsiteX67" fmla="*/ 955191 w 1488875"/>
                <a:gd name="connsiteY67" fmla="*/ 1196538 h 2597032"/>
                <a:gd name="connsiteX68" fmla="*/ 978986 w 1488875"/>
                <a:gd name="connsiteY68" fmla="*/ 1210135 h 2597032"/>
                <a:gd name="connsiteX69" fmla="*/ 1023177 w 1488875"/>
                <a:gd name="connsiteY69" fmla="*/ 1261124 h 2597032"/>
                <a:gd name="connsiteX70" fmla="*/ 1046971 w 1488875"/>
                <a:gd name="connsiteY70" fmla="*/ 1342706 h 2597032"/>
                <a:gd name="connsiteX71" fmla="*/ 1165945 w 1488875"/>
                <a:gd name="connsiteY71" fmla="*/ 1485475 h 2597032"/>
                <a:gd name="connsiteX72" fmla="*/ 1179542 w 1488875"/>
                <a:gd name="connsiteY72" fmla="*/ 1495673 h 2597032"/>
                <a:gd name="connsiteX73" fmla="*/ 1247528 w 1488875"/>
                <a:gd name="connsiteY73" fmla="*/ 1505870 h 2597032"/>
                <a:gd name="connsiteX74" fmla="*/ 1274722 w 1488875"/>
                <a:gd name="connsiteY74" fmla="*/ 1529665 h 2597032"/>
                <a:gd name="connsiteX75" fmla="*/ 1305315 w 1488875"/>
                <a:gd name="connsiteY75" fmla="*/ 1567057 h 2597032"/>
                <a:gd name="connsiteX76" fmla="*/ 1288319 w 1488875"/>
                <a:gd name="connsiteY76" fmla="*/ 1607848 h 2597032"/>
                <a:gd name="connsiteX77" fmla="*/ 1223733 w 1488875"/>
                <a:gd name="connsiteY77" fmla="*/ 1621445 h 2597032"/>
                <a:gd name="connsiteX78" fmla="*/ 1186341 w 1488875"/>
                <a:gd name="connsiteY78" fmla="*/ 1669035 h 2597032"/>
                <a:gd name="connsiteX79" fmla="*/ 1176143 w 1488875"/>
                <a:gd name="connsiteY79" fmla="*/ 1723423 h 2597032"/>
                <a:gd name="connsiteX80" fmla="*/ 1203337 w 1488875"/>
                <a:gd name="connsiteY80" fmla="*/ 1781210 h 2597032"/>
                <a:gd name="connsiteX81" fmla="*/ 1254326 w 1488875"/>
                <a:gd name="connsiteY81" fmla="*/ 1883188 h 2597032"/>
                <a:gd name="connsiteX82" fmla="*/ 1278121 w 1488875"/>
                <a:gd name="connsiteY82" fmla="*/ 1903583 h 2597032"/>
                <a:gd name="connsiteX83" fmla="*/ 1288319 w 1488875"/>
                <a:gd name="connsiteY83" fmla="*/ 1923979 h 2597032"/>
                <a:gd name="connsiteX84" fmla="*/ 1315513 w 1488875"/>
                <a:gd name="connsiteY84" fmla="*/ 1951173 h 2597032"/>
                <a:gd name="connsiteX85" fmla="*/ 1352905 w 1488875"/>
                <a:gd name="connsiteY85" fmla="*/ 1937576 h 2597032"/>
                <a:gd name="connsiteX86" fmla="*/ 1448084 w 1488875"/>
                <a:gd name="connsiteY86" fmla="*/ 1937576 h 2597032"/>
                <a:gd name="connsiteX87" fmla="*/ 1471878 w 1488875"/>
                <a:gd name="connsiteY87" fmla="*/ 1951173 h 2597032"/>
                <a:gd name="connsiteX88" fmla="*/ 1478677 w 1488875"/>
                <a:gd name="connsiteY88" fmla="*/ 1981766 h 2597032"/>
                <a:gd name="connsiteX89" fmla="*/ 1488875 w 1488875"/>
                <a:gd name="connsiteY89" fmla="*/ 2059949 h 2597032"/>
                <a:gd name="connsiteX90" fmla="*/ 1441285 w 1488875"/>
                <a:gd name="connsiteY90" fmla="*/ 2192520 h 2597032"/>
                <a:gd name="connsiteX91" fmla="*/ 1420890 w 1488875"/>
                <a:gd name="connsiteY91" fmla="*/ 2246908 h 2597032"/>
                <a:gd name="connsiteX92" fmla="*/ 1420890 w 1488875"/>
                <a:gd name="connsiteY92" fmla="*/ 2291099 h 2597032"/>
                <a:gd name="connsiteX93" fmla="*/ 1356304 w 1488875"/>
                <a:gd name="connsiteY93" fmla="*/ 2365882 h 2597032"/>
                <a:gd name="connsiteX94" fmla="*/ 1315513 w 1488875"/>
                <a:gd name="connsiteY94" fmla="*/ 2420270 h 2597032"/>
                <a:gd name="connsiteX95" fmla="*/ 1305315 w 1488875"/>
                <a:gd name="connsiteY95" fmla="*/ 2467860 h 2597032"/>
                <a:gd name="connsiteX96" fmla="*/ 1295117 w 1488875"/>
                <a:gd name="connsiteY96" fmla="*/ 2529047 h 2597032"/>
                <a:gd name="connsiteX97" fmla="*/ 1237330 w 1488875"/>
                <a:gd name="connsiteY97" fmla="*/ 2583435 h 2597032"/>
                <a:gd name="connsiteX98" fmla="*/ 1213535 w 1488875"/>
                <a:gd name="connsiteY98" fmla="*/ 2597032 h 2597032"/>
                <a:gd name="connsiteX99" fmla="*/ 1203337 w 1488875"/>
                <a:gd name="connsiteY99" fmla="*/ 2597032 h 2597032"/>
                <a:gd name="connsiteX0" fmla="*/ 360322 w 1488875"/>
                <a:gd name="connsiteY0" fmla="*/ 0 h 2597032"/>
                <a:gd name="connsiteX1" fmla="*/ 309333 w 1488875"/>
                <a:gd name="connsiteY1" fmla="*/ 33992 h 2597032"/>
                <a:gd name="connsiteX2" fmla="*/ 265142 w 1488875"/>
                <a:gd name="connsiteY2" fmla="*/ 30593 h 2597032"/>
                <a:gd name="connsiteX3" fmla="*/ 241348 w 1488875"/>
                <a:gd name="connsiteY3" fmla="*/ 20395 h 2597032"/>
                <a:gd name="connsiteX4" fmla="*/ 217553 w 1488875"/>
                <a:gd name="connsiteY4" fmla="*/ 44190 h 2597032"/>
                <a:gd name="connsiteX5" fmla="*/ 166564 w 1488875"/>
                <a:gd name="connsiteY5" fmla="*/ 129171 h 2597032"/>
                <a:gd name="connsiteX6" fmla="*/ 122374 w 1488875"/>
                <a:gd name="connsiteY6" fmla="*/ 163164 h 2597032"/>
                <a:gd name="connsiteX7" fmla="*/ 78183 w 1488875"/>
                <a:gd name="connsiteY7" fmla="*/ 173362 h 2597032"/>
                <a:gd name="connsiteX8" fmla="*/ 33993 w 1488875"/>
                <a:gd name="connsiteY8" fmla="*/ 180160 h 2597032"/>
                <a:gd name="connsiteX9" fmla="*/ 6799 w 1488875"/>
                <a:gd name="connsiteY9" fmla="*/ 197157 h 2597032"/>
                <a:gd name="connsiteX10" fmla="*/ 0 w 1488875"/>
                <a:gd name="connsiteY10" fmla="*/ 231149 h 2597032"/>
                <a:gd name="connsiteX11" fmla="*/ 50989 w 1488875"/>
                <a:gd name="connsiteY11" fmla="*/ 275340 h 2597032"/>
                <a:gd name="connsiteX12" fmla="*/ 159765 w 1488875"/>
                <a:gd name="connsiteY12" fmla="*/ 336526 h 2597032"/>
                <a:gd name="connsiteX13" fmla="*/ 217553 w 1488875"/>
                <a:gd name="connsiteY13" fmla="*/ 346724 h 2597032"/>
                <a:gd name="connsiteX14" fmla="*/ 285538 w 1488875"/>
                <a:gd name="connsiteY14" fmla="*/ 343325 h 2597032"/>
                <a:gd name="connsiteX15" fmla="*/ 356922 w 1488875"/>
                <a:gd name="connsiteY15" fmla="*/ 353522 h 2597032"/>
                <a:gd name="connsiteX16" fmla="*/ 397713 w 1488875"/>
                <a:gd name="connsiteY16" fmla="*/ 360321 h 2597032"/>
                <a:gd name="connsiteX17" fmla="*/ 448702 w 1488875"/>
                <a:gd name="connsiteY17" fmla="*/ 333127 h 2597032"/>
                <a:gd name="connsiteX18" fmla="*/ 492893 w 1488875"/>
                <a:gd name="connsiteY18" fmla="*/ 326328 h 2597032"/>
                <a:gd name="connsiteX19" fmla="*/ 506490 w 1488875"/>
                <a:gd name="connsiteY19" fmla="*/ 350123 h 2597032"/>
                <a:gd name="connsiteX20" fmla="*/ 499691 w 1488875"/>
                <a:gd name="connsiteY20" fmla="*/ 384116 h 2597032"/>
                <a:gd name="connsiteX21" fmla="*/ 462299 w 1488875"/>
                <a:gd name="connsiteY21" fmla="*/ 401112 h 2597032"/>
                <a:gd name="connsiteX22" fmla="*/ 438505 w 1488875"/>
                <a:gd name="connsiteY22" fmla="*/ 448702 h 2597032"/>
                <a:gd name="connsiteX23" fmla="*/ 411310 w 1488875"/>
                <a:gd name="connsiteY23" fmla="*/ 465698 h 2597032"/>
                <a:gd name="connsiteX24" fmla="*/ 394314 w 1488875"/>
                <a:gd name="connsiteY24" fmla="*/ 479295 h 2597032"/>
                <a:gd name="connsiteX25" fmla="*/ 394314 w 1488875"/>
                <a:gd name="connsiteY25" fmla="*/ 503090 h 2597032"/>
                <a:gd name="connsiteX26" fmla="*/ 404512 w 1488875"/>
                <a:gd name="connsiteY26" fmla="*/ 523485 h 2597032"/>
                <a:gd name="connsiteX27" fmla="*/ 418109 w 1488875"/>
                <a:gd name="connsiteY27" fmla="*/ 537082 h 2597032"/>
                <a:gd name="connsiteX28" fmla="*/ 492893 w 1488875"/>
                <a:gd name="connsiteY28" fmla="*/ 567676 h 2597032"/>
                <a:gd name="connsiteX29" fmla="*/ 533684 w 1488875"/>
                <a:gd name="connsiteY29" fmla="*/ 611866 h 2597032"/>
                <a:gd name="connsiteX30" fmla="*/ 564277 w 1488875"/>
                <a:gd name="connsiteY30" fmla="*/ 676452 h 2597032"/>
                <a:gd name="connsiteX31" fmla="*/ 594870 w 1488875"/>
                <a:gd name="connsiteY31" fmla="*/ 730840 h 2597032"/>
                <a:gd name="connsiteX32" fmla="*/ 618665 w 1488875"/>
                <a:gd name="connsiteY32" fmla="*/ 771631 h 2597032"/>
                <a:gd name="connsiteX33" fmla="*/ 615266 w 1488875"/>
                <a:gd name="connsiteY33" fmla="*/ 836217 h 2597032"/>
                <a:gd name="connsiteX34" fmla="*/ 601669 w 1488875"/>
                <a:gd name="connsiteY34" fmla="*/ 853213 h 2597032"/>
                <a:gd name="connsiteX35" fmla="*/ 543881 w 1488875"/>
                <a:gd name="connsiteY35" fmla="*/ 877008 h 2597032"/>
                <a:gd name="connsiteX36" fmla="*/ 523486 w 1488875"/>
                <a:gd name="connsiteY36" fmla="*/ 897403 h 2597032"/>
                <a:gd name="connsiteX37" fmla="*/ 513288 w 1488875"/>
                <a:gd name="connsiteY37" fmla="*/ 982385 h 2597032"/>
                <a:gd name="connsiteX38" fmla="*/ 472497 w 1488875"/>
                <a:gd name="connsiteY38" fmla="*/ 1002780 h 2597032"/>
                <a:gd name="connsiteX39" fmla="*/ 384116 w 1488875"/>
                <a:gd name="connsiteY39" fmla="*/ 1070766 h 2597032"/>
                <a:gd name="connsiteX40" fmla="*/ 343325 w 1488875"/>
                <a:gd name="connsiteY40" fmla="*/ 1114956 h 2597032"/>
                <a:gd name="connsiteX41" fmla="*/ 319531 w 1488875"/>
                <a:gd name="connsiteY41" fmla="*/ 1114956 h 2597032"/>
                <a:gd name="connsiteX42" fmla="*/ 288937 w 1488875"/>
                <a:gd name="connsiteY42" fmla="*/ 1108157 h 2597032"/>
                <a:gd name="connsiteX43" fmla="*/ 275340 w 1488875"/>
                <a:gd name="connsiteY43" fmla="*/ 1094560 h 2597032"/>
                <a:gd name="connsiteX44" fmla="*/ 231150 w 1488875"/>
                <a:gd name="connsiteY44" fmla="*/ 1067366 h 2597032"/>
                <a:gd name="connsiteX45" fmla="*/ 169963 w 1488875"/>
                <a:gd name="connsiteY45" fmla="*/ 1046971 h 2597032"/>
                <a:gd name="connsiteX46" fmla="*/ 142769 w 1488875"/>
                <a:gd name="connsiteY46" fmla="*/ 1063967 h 2597032"/>
                <a:gd name="connsiteX47" fmla="*/ 142769 w 1488875"/>
                <a:gd name="connsiteY47" fmla="*/ 1087762 h 2597032"/>
                <a:gd name="connsiteX48" fmla="*/ 163165 w 1488875"/>
                <a:gd name="connsiteY48" fmla="*/ 1104758 h 2597032"/>
                <a:gd name="connsiteX49" fmla="*/ 193758 w 1488875"/>
                <a:gd name="connsiteY49" fmla="*/ 1111557 h 2597032"/>
                <a:gd name="connsiteX50" fmla="*/ 220952 w 1488875"/>
                <a:gd name="connsiteY50" fmla="*/ 1108157 h 2597032"/>
                <a:gd name="connsiteX51" fmla="*/ 244747 w 1488875"/>
                <a:gd name="connsiteY51" fmla="*/ 1118355 h 2597032"/>
                <a:gd name="connsiteX52" fmla="*/ 312732 w 1488875"/>
                <a:gd name="connsiteY52" fmla="*/ 1193139 h 2597032"/>
                <a:gd name="connsiteX53" fmla="*/ 384116 w 1488875"/>
                <a:gd name="connsiteY53" fmla="*/ 1213534 h 2597032"/>
                <a:gd name="connsiteX54" fmla="*/ 465699 w 1488875"/>
                <a:gd name="connsiteY54" fmla="*/ 1196538 h 2597032"/>
                <a:gd name="connsiteX55" fmla="*/ 533684 w 1488875"/>
                <a:gd name="connsiteY55" fmla="*/ 1179542 h 2597032"/>
                <a:gd name="connsiteX56" fmla="*/ 601669 w 1488875"/>
                <a:gd name="connsiteY56" fmla="*/ 1169344 h 2597032"/>
                <a:gd name="connsiteX57" fmla="*/ 666255 w 1488875"/>
                <a:gd name="connsiteY57" fmla="*/ 1216934 h 2597032"/>
                <a:gd name="connsiteX58" fmla="*/ 724042 w 1488875"/>
                <a:gd name="connsiteY58" fmla="*/ 1213534 h 2597032"/>
                <a:gd name="connsiteX59" fmla="*/ 771632 w 1488875"/>
                <a:gd name="connsiteY59" fmla="*/ 1216934 h 2597032"/>
                <a:gd name="connsiteX60" fmla="*/ 792027 w 1488875"/>
                <a:gd name="connsiteY60" fmla="*/ 1240728 h 2597032"/>
                <a:gd name="connsiteX61" fmla="*/ 805624 w 1488875"/>
                <a:gd name="connsiteY61" fmla="*/ 1244128 h 2597032"/>
                <a:gd name="connsiteX62" fmla="*/ 805624 w 1488875"/>
                <a:gd name="connsiteY62" fmla="*/ 1250926 h 2597032"/>
                <a:gd name="connsiteX63" fmla="*/ 826020 w 1488875"/>
                <a:gd name="connsiteY63" fmla="*/ 1271322 h 2597032"/>
                <a:gd name="connsiteX64" fmla="*/ 866811 w 1488875"/>
                <a:gd name="connsiteY64" fmla="*/ 1278120 h 2597032"/>
                <a:gd name="connsiteX65" fmla="*/ 917800 w 1488875"/>
                <a:gd name="connsiteY65" fmla="*/ 1223732 h 2597032"/>
                <a:gd name="connsiteX66" fmla="*/ 955191 w 1488875"/>
                <a:gd name="connsiteY66" fmla="*/ 1196538 h 2597032"/>
                <a:gd name="connsiteX67" fmla="*/ 978986 w 1488875"/>
                <a:gd name="connsiteY67" fmla="*/ 1210135 h 2597032"/>
                <a:gd name="connsiteX68" fmla="*/ 1023177 w 1488875"/>
                <a:gd name="connsiteY68" fmla="*/ 1261124 h 2597032"/>
                <a:gd name="connsiteX69" fmla="*/ 1046971 w 1488875"/>
                <a:gd name="connsiteY69" fmla="*/ 1342706 h 2597032"/>
                <a:gd name="connsiteX70" fmla="*/ 1165945 w 1488875"/>
                <a:gd name="connsiteY70" fmla="*/ 1485475 h 2597032"/>
                <a:gd name="connsiteX71" fmla="*/ 1179542 w 1488875"/>
                <a:gd name="connsiteY71" fmla="*/ 1495673 h 2597032"/>
                <a:gd name="connsiteX72" fmla="*/ 1247528 w 1488875"/>
                <a:gd name="connsiteY72" fmla="*/ 1505870 h 2597032"/>
                <a:gd name="connsiteX73" fmla="*/ 1274722 w 1488875"/>
                <a:gd name="connsiteY73" fmla="*/ 1529665 h 2597032"/>
                <a:gd name="connsiteX74" fmla="*/ 1305315 w 1488875"/>
                <a:gd name="connsiteY74" fmla="*/ 1567057 h 2597032"/>
                <a:gd name="connsiteX75" fmla="*/ 1288319 w 1488875"/>
                <a:gd name="connsiteY75" fmla="*/ 1607848 h 2597032"/>
                <a:gd name="connsiteX76" fmla="*/ 1223733 w 1488875"/>
                <a:gd name="connsiteY76" fmla="*/ 1621445 h 2597032"/>
                <a:gd name="connsiteX77" fmla="*/ 1186341 w 1488875"/>
                <a:gd name="connsiteY77" fmla="*/ 1669035 h 2597032"/>
                <a:gd name="connsiteX78" fmla="*/ 1176143 w 1488875"/>
                <a:gd name="connsiteY78" fmla="*/ 1723423 h 2597032"/>
                <a:gd name="connsiteX79" fmla="*/ 1203337 w 1488875"/>
                <a:gd name="connsiteY79" fmla="*/ 1781210 h 2597032"/>
                <a:gd name="connsiteX80" fmla="*/ 1254326 w 1488875"/>
                <a:gd name="connsiteY80" fmla="*/ 1883188 h 2597032"/>
                <a:gd name="connsiteX81" fmla="*/ 1278121 w 1488875"/>
                <a:gd name="connsiteY81" fmla="*/ 1903583 h 2597032"/>
                <a:gd name="connsiteX82" fmla="*/ 1288319 w 1488875"/>
                <a:gd name="connsiteY82" fmla="*/ 1923979 h 2597032"/>
                <a:gd name="connsiteX83" fmla="*/ 1315513 w 1488875"/>
                <a:gd name="connsiteY83" fmla="*/ 1951173 h 2597032"/>
                <a:gd name="connsiteX84" fmla="*/ 1352905 w 1488875"/>
                <a:gd name="connsiteY84" fmla="*/ 1937576 h 2597032"/>
                <a:gd name="connsiteX85" fmla="*/ 1448084 w 1488875"/>
                <a:gd name="connsiteY85" fmla="*/ 1937576 h 2597032"/>
                <a:gd name="connsiteX86" fmla="*/ 1471878 w 1488875"/>
                <a:gd name="connsiteY86" fmla="*/ 1951173 h 2597032"/>
                <a:gd name="connsiteX87" fmla="*/ 1478677 w 1488875"/>
                <a:gd name="connsiteY87" fmla="*/ 1981766 h 2597032"/>
                <a:gd name="connsiteX88" fmla="*/ 1488875 w 1488875"/>
                <a:gd name="connsiteY88" fmla="*/ 2059949 h 2597032"/>
                <a:gd name="connsiteX89" fmla="*/ 1441285 w 1488875"/>
                <a:gd name="connsiteY89" fmla="*/ 2192520 h 2597032"/>
                <a:gd name="connsiteX90" fmla="*/ 1420890 w 1488875"/>
                <a:gd name="connsiteY90" fmla="*/ 2246908 h 2597032"/>
                <a:gd name="connsiteX91" fmla="*/ 1420890 w 1488875"/>
                <a:gd name="connsiteY91" fmla="*/ 2291099 h 2597032"/>
                <a:gd name="connsiteX92" fmla="*/ 1356304 w 1488875"/>
                <a:gd name="connsiteY92" fmla="*/ 2365882 h 2597032"/>
                <a:gd name="connsiteX93" fmla="*/ 1315513 w 1488875"/>
                <a:gd name="connsiteY93" fmla="*/ 2420270 h 2597032"/>
                <a:gd name="connsiteX94" fmla="*/ 1305315 w 1488875"/>
                <a:gd name="connsiteY94" fmla="*/ 2467860 h 2597032"/>
                <a:gd name="connsiteX95" fmla="*/ 1295117 w 1488875"/>
                <a:gd name="connsiteY95" fmla="*/ 2529047 h 2597032"/>
                <a:gd name="connsiteX96" fmla="*/ 1237330 w 1488875"/>
                <a:gd name="connsiteY96" fmla="*/ 2583435 h 2597032"/>
                <a:gd name="connsiteX97" fmla="*/ 1213535 w 1488875"/>
                <a:gd name="connsiteY97" fmla="*/ 2597032 h 2597032"/>
                <a:gd name="connsiteX98" fmla="*/ 1203337 w 1488875"/>
                <a:gd name="connsiteY98" fmla="*/ 2597032 h 2597032"/>
                <a:gd name="connsiteX0" fmla="*/ 309333 w 1488875"/>
                <a:gd name="connsiteY0" fmla="*/ 13597 h 2576637"/>
                <a:gd name="connsiteX1" fmla="*/ 265142 w 1488875"/>
                <a:gd name="connsiteY1" fmla="*/ 10198 h 2576637"/>
                <a:gd name="connsiteX2" fmla="*/ 241348 w 1488875"/>
                <a:gd name="connsiteY2" fmla="*/ 0 h 2576637"/>
                <a:gd name="connsiteX3" fmla="*/ 217553 w 1488875"/>
                <a:gd name="connsiteY3" fmla="*/ 23795 h 2576637"/>
                <a:gd name="connsiteX4" fmla="*/ 166564 w 1488875"/>
                <a:gd name="connsiteY4" fmla="*/ 108776 h 2576637"/>
                <a:gd name="connsiteX5" fmla="*/ 122374 w 1488875"/>
                <a:gd name="connsiteY5" fmla="*/ 142769 h 2576637"/>
                <a:gd name="connsiteX6" fmla="*/ 78183 w 1488875"/>
                <a:gd name="connsiteY6" fmla="*/ 152967 h 2576637"/>
                <a:gd name="connsiteX7" fmla="*/ 33993 w 1488875"/>
                <a:gd name="connsiteY7" fmla="*/ 159765 h 2576637"/>
                <a:gd name="connsiteX8" fmla="*/ 6799 w 1488875"/>
                <a:gd name="connsiteY8" fmla="*/ 176762 h 2576637"/>
                <a:gd name="connsiteX9" fmla="*/ 0 w 1488875"/>
                <a:gd name="connsiteY9" fmla="*/ 210754 h 2576637"/>
                <a:gd name="connsiteX10" fmla="*/ 50989 w 1488875"/>
                <a:gd name="connsiteY10" fmla="*/ 254945 h 2576637"/>
                <a:gd name="connsiteX11" fmla="*/ 159765 w 1488875"/>
                <a:gd name="connsiteY11" fmla="*/ 316131 h 2576637"/>
                <a:gd name="connsiteX12" fmla="*/ 217553 w 1488875"/>
                <a:gd name="connsiteY12" fmla="*/ 326329 h 2576637"/>
                <a:gd name="connsiteX13" fmla="*/ 285538 w 1488875"/>
                <a:gd name="connsiteY13" fmla="*/ 322930 h 2576637"/>
                <a:gd name="connsiteX14" fmla="*/ 356922 w 1488875"/>
                <a:gd name="connsiteY14" fmla="*/ 333127 h 2576637"/>
                <a:gd name="connsiteX15" fmla="*/ 397713 w 1488875"/>
                <a:gd name="connsiteY15" fmla="*/ 339926 h 2576637"/>
                <a:gd name="connsiteX16" fmla="*/ 448702 w 1488875"/>
                <a:gd name="connsiteY16" fmla="*/ 312732 h 2576637"/>
                <a:gd name="connsiteX17" fmla="*/ 492893 w 1488875"/>
                <a:gd name="connsiteY17" fmla="*/ 305933 h 2576637"/>
                <a:gd name="connsiteX18" fmla="*/ 506490 w 1488875"/>
                <a:gd name="connsiteY18" fmla="*/ 329728 h 2576637"/>
                <a:gd name="connsiteX19" fmla="*/ 499691 w 1488875"/>
                <a:gd name="connsiteY19" fmla="*/ 363721 h 2576637"/>
                <a:gd name="connsiteX20" fmla="*/ 462299 w 1488875"/>
                <a:gd name="connsiteY20" fmla="*/ 380717 h 2576637"/>
                <a:gd name="connsiteX21" fmla="*/ 438505 w 1488875"/>
                <a:gd name="connsiteY21" fmla="*/ 428307 h 2576637"/>
                <a:gd name="connsiteX22" fmla="*/ 411310 w 1488875"/>
                <a:gd name="connsiteY22" fmla="*/ 445303 h 2576637"/>
                <a:gd name="connsiteX23" fmla="*/ 394314 w 1488875"/>
                <a:gd name="connsiteY23" fmla="*/ 458900 h 2576637"/>
                <a:gd name="connsiteX24" fmla="*/ 394314 w 1488875"/>
                <a:gd name="connsiteY24" fmla="*/ 482695 h 2576637"/>
                <a:gd name="connsiteX25" fmla="*/ 404512 w 1488875"/>
                <a:gd name="connsiteY25" fmla="*/ 503090 h 2576637"/>
                <a:gd name="connsiteX26" fmla="*/ 418109 w 1488875"/>
                <a:gd name="connsiteY26" fmla="*/ 516687 h 2576637"/>
                <a:gd name="connsiteX27" fmla="*/ 492893 w 1488875"/>
                <a:gd name="connsiteY27" fmla="*/ 547281 h 2576637"/>
                <a:gd name="connsiteX28" fmla="*/ 533684 w 1488875"/>
                <a:gd name="connsiteY28" fmla="*/ 591471 h 2576637"/>
                <a:gd name="connsiteX29" fmla="*/ 564277 w 1488875"/>
                <a:gd name="connsiteY29" fmla="*/ 656057 h 2576637"/>
                <a:gd name="connsiteX30" fmla="*/ 594870 w 1488875"/>
                <a:gd name="connsiteY30" fmla="*/ 710445 h 2576637"/>
                <a:gd name="connsiteX31" fmla="*/ 618665 w 1488875"/>
                <a:gd name="connsiteY31" fmla="*/ 751236 h 2576637"/>
                <a:gd name="connsiteX32" fmla="*/ 615266 w 1488875"/>
                <a:gd name="connsiteY32" fmla="*/ 815822 h 2576637"/>
                <a:gd name="connsiteX33" fmla="*/ 601669 w 1488875"/>
                <a:gd name="connsiteY33" fmla="*/ 832818 h 2576637"/>
                <a:gd name="connsiteX34" fmla="*/ 543881 w 1488875"/>
                <a:gd name="connsiteY34" fmla="*/ 856613 h 2576637"/>
                <a:gd name="connsiteX35" fmla="*/ 523486 w 1488875"/>
                <a:gd name="connsiteY35" fmla="*/ 877008 h 2576637"/>
                <a:gd name="connsiteX36" fmla="*/ 513288 w 1488875"/>
                <a:gd name="connsiteY36" fmla="*/ 961990 h 2576637"/>
                <a:gd name="connsiteX37" fmla="*/ 472497 w 1488875"/>
                <a:gd name="connsiteY37" fmla="*/ 982385 h 2576637"/>
                <a:gd name="connsiteX38" fmla="*/ 384116 w 1488875"/>
                <a:gd name="connsiteY38" fmla="*/ 1050371 h 2576637"/>
                <a:gd name="connsiteX39" fmla="*/ 343325 w 1488875"/>
                <a:gd name="connsiteY39" fmla="*/ 1094561 h 2576637"/>
                <a:gd name="connsiteX40" fmla="*/ 319531 w 1488875"/>
                <a:gd name="connsiteY40" fmla="*/ 1094561 h 2576637"/>
                <a:gd name="connsiteX41" fmla="*/ 288937 w 1488875"/>
                <a:gd name="connsiteY41" fmla="*/ 1087762 h 2576637"/>
                <a:gd name="connsiteX42" fmla="*/ 275340 w 1488875"/>
                <a:gd name="connsiteY42" fmla="*/ 1074165 h 2576637"/>
                <a:gd name="connsiteX43" fmla="*/ 231150 w 1488875"/>
                <a:gd name="connsiteY43" fmla="*/ 1046971 h 2576637"/>
                <a:gd name="connsiteX44" fmla="*/ 169963 w 1488875"/>
                <a:gd name="connsiteY44" fmla="*/ 1026576 h 2576637"/>
                <a:gd name="connsiteX45" fmla="*/ 142769 w 1488875"/>
                <a:gd name="connsiteY45" fmla="*/ 1043572 h 2576637"/>
                <a:gd name="connsiteX46" fmla="*/ 142769 w 1488875"/>
                <a:gd name="connsiteY46" fmla="*/ 1067367 h 2576637"/>
                <a:gd name="connsiteX47" fmla="*/ 163165 w 1488875"/>
                <a:gd name="connsiteY47" fmla="*/ 1084363 h 2576637"/>
                <a:gd name="connsiteX48" fmla="*/ 193758 w 1488875"/>
                <a:gd name="connsiteY48" fmla="*/ 1091162 h 2576637"/>
                <a:gd name="connsiteX49" fmla="*/ 220952 w 1488875"/>
                <a:gd name="connsiteY49" fmla="*/ 1087762 h 2576637"/>
                <a:gd name="connsiteX50" fmla="*/ 244747 w 1488875"/>
                <a:gd name="connsiteY50" fmla="*/ 1097960 h 2576637"/>
                <a:gd name="connsiteX51" fmla="*/ 312732 w 1488875"/>
                <a:gd name="connsiteY51" fmla="*/ 1172744 h 2576637"/>
                <a:gd name="connsiteX52" fmla="*/ 384116 w 1488875"/>
                <a:gd name="connsiteY52" fmla="*/ 1193139 h 2576637"/>
                <a:gd name="connsiteX53" fmla="*/ 465699 w 1488875"/>
                <a:gd name="connsiteY53" fmla="*/ 1176143 h 2576637"/>
                <a:gd name="connsiteX54" fmla="*/ 533684 w 1488875"/>
                <a:gd name="connsiteY54" fmla="*/ 1159147 h 2576637"/>
                <a:gd name="connsiteX55" fmla="*/ 601669 w 1488875"/>
                <a:gd name="connsiteY55" fmla="*/ 1148949 h 2576637"/>
                <a:gd name="connsiteX56" fmla="*/ 666255 w 1488875"/>
                <a:gd name="connsiteY56" fmla="*/ 1196539 h 2576637"/>
                <a:gd name="connsiteX57" fmla="*/ 724042 w 1488875"/>
                <a:gd name="connsiteY57" fmla="*/ 1193139 h 2576637"/>
                <a:gd name="connsiteX58" fmla="*/ 771632 w 1488875"/>
                <a:gd name="connsiteY58" fmla="*/ 1196539 h 2576637"/>
                <a:gd name="connsiteX59" fmla="*/ 792027 w 1488875"/>
                <a:gd name="connsiteY59" fmla="*/ 1220333 h 2576637"/>
                <a:gd name="connsiteX60" fmla="*/ 805624 w 1488875"/>
                <a:gd name="connsiteY60" fmla="*/ 1223733 h 2576637"/>
                <a:gd name="connsiteX61" fmla="*/ 805624 w 1488875"/>
                <a:gd name="connsiteY61" fmla="*/ 1230531 h 2576637"/>
                <a:gd name="connsiteX62" fmla="*/ 826020 w 1488875"/>
                <a:gd name="connsiteY62" fmla="*/ 1250927 h 2576637"/>
                <a:gd name="connsiteX63" fmla="*/ 866811 w 1488875"/>
                <a:gd name="connsiteY63" fmla="*/ 1257725 h 2576637"/>
                <a:gd name="connsiteX64" fmla="*/ 917800 w 1488875"/>
                <a:gd name="connsiteY64" fmla="*/ 1203337 h 2576637"/>
                <a:gd name="connsiteX65" fmla="*/ 955191 w 1488875"/>
                <a:gd name="connsiteY65" fmla="*/ 1176143 h 2576637"/>
                <a:gd name="connsiteX66" fmla="*/ 978986 w 1488875"/>
                <a:gd name="connsiteY66" fmla="*/ 1189740 h 2576637"/>
                <a:gd name="connsiteX67" fmla="*/ 1023177 w 1488875"/>
                <a:gd name="connsiteY67" fmla="*/ 1240729 h 2576637"/>
                <a:gd name="connsiteX68" fmla="*/ 1046971 w 1488875"/>
                <a:gd name="connsiteY68" fmla="*/ 1322311 h 2576637"/>
                <a:gd name="connsiteX69" fmla="*/ 1165945 w 1488875"/>
                <a:gd name="connsiteY69" fmla="*/ 1465080 h 2576637"/>
                <a:gd name="connsiteX70" fmla="*/ 1179542 w 1488875"/>
                <a:gd name="connsiteY70" fmla="*/ 1475278 h 2576637"/>
                <a:gd name="connsiteX71" fmla="*/ 1247528 w 1488875"/>
                <a:gd name="connsiteY71" fmla="*/ 1485475 h 2576637"/>
                <a:gd name="connsiteX72" fmla="*/ 1274722 w 1488875"/>
                <a:gd name="connsiteY72" fmla="*/ 1509270 h 2576637"/>
                <a:gd name="connsiteX73" fmla="*/ 1305315 w 1488875"/>
                <a:gd name="connsiteY73" fmla="*/ 1546662 h 2576637"/>
                <a:gd name="connsiteX74" fmla="*/ 1288319 w 1488875"/>
                <a:gd name="connsiteY74" fmla="*/ 1587453 h 2576637"/>
                <a:gd name="connsiteX75" fmla="*/ 1223733 w 1488875"/>
                <a:gd name="connsiteY75" fmla="*/ 1601050 h 2576637"/>
                <a:gd name="connsiteX76" fmla="*/ 1186341 w 1488875"/>
                <a:gd name="connsiteY76" fmla="*/ 1648640 h 2576637"/>
                <a:gd name="connsiteX77" fmla="*/ 1176143 w 1488875"/>
                <a:gd name="connsiteY77" fmla="*/ 1703028 h 2576637"/>
                <a:gd name="connsiteX78" fmla="*/ 1203337 w 1488875"/>
                <a:gd name="connsiteY78" fmla="*/ 1760815 h 2576637"/>
                <a:gd name="connsiteX79" fmla="*/ 1254326 w 1488875"/>
                <a:gd name="connsiteY79" fmla="*/ 1862793 h 2576637"/>
                <a:gd name="connsiteX80" fmla="*/ 1278121 w 1488875"/>
                <a:gd name="connsiteY80" fmla="*/ 1883188 h 2576637"/>
                <a:gd name="connsiteX81" fmla="*/ 1288319 w 1488875"/>
                <a:gd name="connsiteY81" fmla="*/ 1903584 h 2576637"/>
                <a:gd name="connsiteX82" fmla="*/ 1315513 w 1488875"/>
                <a:gd name="connsiteY82" fmla="*/ 1930778 h 2576637"/>
                <a:gd name="connsiteX83" fmla="*/ 1352905 w 1488875"/>
                <a:gd name="connsiteY83" fmla="*/ 1917181 h 2576637"/>
                <a:gd name="connsiteX84" fmla="*/ 1448084 w 1488875"/>
                <a:gd name="connsiteY84" fmla="*/ 1917181 h 2576637"/>
                <a:gd name="connsiteX85" fmla="*/ 1471878 w 1488875"/>
                <a:gd name="connsiteY85" fmla="*/ 1930778 h 2576637"/>
                <a:gd name="connsiteX86" fmla="*/ 1478677 w 1488875"/>
                <a:gd name="connsiteY86" fmla="*/ 1961371 h 2576637"/>
                <a:gd name="connsiteX87" fmla="*/ 1488875 w 1488875"/>
                <a:gd name="connsiteY87" fmla="*/ 2039554 h 2576637"/>
                <a:gd name="connsiteX88" fmla="*/ 1441285 w 1488875"/>
                <a:gd name="connsiteY88" fmla="*/ 2172125 h 2576637"/>
                <a:gd name="connsiteX89" fmla="*/ 1420890 w 1488875"/>
                <a:gd name="connsiteY89" fmla="*/ 2226513 h 2576637"/>
                <a:gd name="connsiteX90" fmla="*/ 1420890 w 1488875"/>
                <a:gd name="connsiteY90" fmla="*/ 2270704 h 2576637"/>
                <a:gd name="connsiteX91" fmla="*/ 1356304 w 1488875"/>
                <a:gd name="connsiteY91" fmla="*/ 2345487 h 2576637"/>
                <a:gd name="connsiteX92" fmla="*/ 1315513 w 1488875"/>
                <a:gd name="connsiteY92" fmla="*/ 2399875 h 2576637"/>
                <a:gd name="connsiteX93" fmla="*/ 1305315 w 1488875"/>
                <a:gd name="connsiteY93" fmla="*/ 2447465 h 2576637"/>
                <a:gd name="connsiteX94" fmla="*/ 1295117 w 1488875"/>
                <a:gd name="connsiteY94" fmla="*/ 2508652 h 2576637"/>
                <a:gd name="connsiteX95" fmla="*/ 1237330 w 1488875"/>
                <a:gd name="connsiteY95" fmla="*/ 2563040 h 2576637"/>
                <a:gd name="connsiteX96" fmla="*/ 1213535 w 1488875"/>
                <a:gd name="connsiteY96" fmla="*/ 2576637 h 2576637"/>
                <a:gd name="connsiteX97" fmla="*/ 1203337 w 1488875"/>
                <a:gd name="connsiteY97" fmla="*/ 2576637 h 2576637"/>
                <a:gd name="connsiteX0" fmla="*/ 265142 w 1488875"/>
                <a:gd name="connsiteY0" fmla="*/ 10198 h 2576637"/>
                <a:gd name="connsiteX1" fmla="*/ 241348 w 1488875"/>
                <a:gd name="connsiteY1" fmla="*/ 0 h 2576637"/>
                <a:gd name="connsiteX2" fmla="*/ 217553 w 1488875"/>
                <a:gd name="connsiteY2" fmla="*/ 23795 h 2576637"/>
                <a:gd name="connsiteX3" fmla="*/ 166564 w 1488875"/>
                <a:gd name="connsiteY3" fmla="*/ 108776 h 2576637"/>
                <a:gd name="connsiteX4" fmla="*/ 122374 w 1488875"/>
                <a:gd name="connsiteY4" fmla="*/ 142769 h 2576637"/>
                <a:gd name="connsiteX5" fmla="*/ 78183 w 1488875"/>
                <a:gd name="connsiteY5" fmla="*/ 152967 h 2576637"/>
                <a:gd name="connsiteX6" fmla="*/ 33993 w 1488875"/>
                <a:gd name="connsiteY6" fmla="*/ 159765 h 2576637"/>
                <a:gd name="connsiteX7" fmla="*/ 6799 w 1488875"/>
                <a:gd name="connsiteY7" fmla="*/ 176762 h 2576637"/>
                <a:gd name="connsiteX8" fmla="*/ 0 w 1488875"/>
                <a:gd name="connsiteY8" fmla="*/ 210754 h 2576637"/>
                <a:gd name="connsiteX9" fmla="*/ 50989 w 1488875"/>
                <a:gd name="connsiteY9" fmla="*/ 254945 h 2576637"/>
                <a:gd name="connsiteX10" fmla="*/ 159765 w 1488875"/>
                <a:gd name="connsiteY10" fmla="*/ 316131 h 2576637"/>
                <a:gd name="connsiteX11" fmla="*/ 217553 w 1488875"/>
                <a:gd name="connsiteY11" fmla="*/ 326329 h 2576637"/>
                <a:gd name="connsiteX12" fmla="*/ 285538 w 1488875"/>
                <a:gd name="connsiteY12" fmla="*/ 322930 h 2576637"/>
                <a:gd name="connsiteX13" fmla="*/ 356922 w 1488875"/>
                <a:gd name="connsiteY13" fmla="*/ 333127 h 2576637"/>
                <a:gd name="connsiteX14" fmla="*/ 397713 w 1488875"/>
                <a:gd name="connsiteY14" fmla="*/ 339926 h 2576637"/>
                <a:gd name="connsiteX15" fmla="*/ 448702 w 1488875"/>
                <a:gd name="connsiteY15" fmla="*/ 312732 h 2576637"/>
                <a:gd name="connsiteX16" fmla="*/ 492893 w 1488875"/>
                <a:gd name="connsiteY16" fmla="*/ 305933 h 2576637"/>
                <a:gd name="connsiteX17" fmla="*/ 506490 w 1488875"/>
                <a:gd name="connsiteY17" fmla="*/ 329728 h 2576637"/>
                <a:gd name="connsiteX18" fmla="*/ 499691 w 1488875"/>
                <a:gd name="connsiteY18" fmla="*/ 363721 h 2576637"/>
                <a:gd name="connsiteX19" fmla="*/ 462299 w 1488875"/>
                <a:gd name="connsiteY19" fmla="*/ 380717 h 2576637"/>
                <a:gd name="connsiteX20" fmla="*/ 438505 w 1488875"/>
                <a:gd name="connsiteY20" fmla="*/ 428307 h 2576637"/>
                <a:gd name="connsiteX21" fmla="*/ 411310 w 1488875"/>
                <a:gd name="connsiteY21" fmla="*/ 445303 h 2576637"/>
                <a:gd name="connsiteX22" fmla="*/ 394314 w 1488875"/>
                <a:gd name="connsiteY22" fmla="*/ 458900 h 2576637"/>
                <a:gd name="connsiteX23" fmla="*/ 394314 w 1488875"/>
                <a:gd name="connsiteY23" fmla="*/ 482695 h 2576637"/>
                <a:gd name="connsiteX24" fmla="*/ 404512 w 1488875"/>
                <a:gd name="connsiteY24" fmla="*/ 503090 h 2576637"/>
                <a:gd name="connsiteX25" fmla="*/ 418109 w 1488875"/>
                <a:gd name="connsiteY25" fmla="*/ 516687 h 2576637"/>
                <a:gd name="connsiteX26" fmla="*/ 492893 w 1488875"/>
                <a:gd name="connsiteY26" fmla="*/ 547281 h 2576637"/>
                <a:gd name="connsiteX27" fmla="*/ 533684 w 1488875"/>
                <a:gd name="connsiteY27" fmla="*/ 591471 h 2576637"/>
                <a:gd name="connsiteX28" fmla="*/ 564277 w 1488875"/>
                <a:gd name="connsiteY28" fmla="*/ 656057 h 2576637"/>
                <a:gd name="connsiteX29" fmla="*/ 594870 w 1488875"/>
                <a:gd name="connsiteY29" fmla="*/ 710445 h 2576637"/>
                <a:gd name="connsiteX30" fmla="*/ 618665 w 1488875"/>
                <a:gd name="connsiteY30" fmla="*/ 751236 h 2576637"/>
                <a:gd name="connsiteX31" fmla="*/ 615266 w 1488875"/>
                <a:gd name="connsiteY31" fmla="*/ 815822 h 2576637"/>
                <a:gd name="connsiteX32" fmla="*/ 601669 w 1488875"/>
                <a:gd name="connsiteY32" fmla="*/ 832818 h 2576637"/>
                <a:gd name="connsiteX33" fmla="*/ 543881 w 1488875"/>
                <a:gd name="connsiteY33" fmla="*/ 856613 h 2576637"/>
                <a:gd name="connsiteX34" fmla="*/ 523486 w 1488875"/>
                <a:gd name="connsiteY34" fmla="*/ 877008 h 2576637"/>
                <a:gd name="connsiteX35" fmla="*/ 513288 w 1488875"/>
                <a:gd name="connsiteY35" fmla="*/ 961990 h 2576637"/>
                <a:gd name="connsiteX36" fmla="*/ 472497 w 1488875"/>
                <a:gd name="connsiteY36" fmla="*/ 982385 h 2576637"/>
                <a:gd name="connsiteX37" fmla="*/ 384116 w 1488875"/>
                <a:gd name="connsiteY37" fmla="*/ 1050371 h 2576637"/>
                <a:gd name="connsiteX38" fmla="*/ 343325 w 1488875"/>
                <a:gd name="connsiteY38" fmla="*/ 1094561 h 2576637"/>
                <a:gd name="connsiteX39" fmla="*/ 319531 w 1488875"/>
                <a:gd name="connsiteY39" fmla="*/ 1094561 h 2576637"/>
                <a:gd name="connsiteX40" fmla="*/ 288937 w 1488875"/>
                <a:gd name="connsiteY40" fmla="*/ 1087762 h 2576637"/>
                <a:gd name="connsiteX41" fmla="*/ 275340 w 1488875"/>
                <a:gd name="connsiteY41" fmla="*/ 1074165 h 2576637"/>
                <a:gd name="connsiteX42" fmla="*/ 231150 w 1488875"/>
                <a:gd name="connsiteY42" fmla="*/ 1046971 h 2576637"/>
                <a:gd name="connsiteX43" fmla="*/ 169963 w 1488875"/>
                <a:gd name="connsiteY43" fmla="*/ 1026576 h 2576637"/>
                <a:gd name="connsiteX44" fmla="*/ 142769 w 1488875"/>
                <a:gd name="connsiteY44" fmla="*/ 1043572 h 2576637"/>
                <a:gd name="connsiteX45" fmla="*/ 142769 w 1488875"/>
                <a:gd name="connsiteY45" fmla="*/ 1067367 h 2576637"/>
                <a:gd name="connsiteX46" fmla="*/ 163165 w 1488875"/>
                <a:gd name="connsiteY46" fmla="*/ 1084363 h 2576637"/>
                <a:gd name="connsiteX47" fmla="*/ 193758 w 1488875"/>
                <a:gd name="connsiteY47" fmla="*/ 1091162 h 2576637"/>
                <a:gd name="connsiteX48" fmla="*/ 220952 w 1488875"/>
                <a:gd name="connsiteY48" fmla="*/ 1087762 h 2576637"/>
                <a:gd name="connsiteX49" fmla="*/ 244747 w 1488875"/>
                <a:gd name="connsiteY49" fmla="*/ 1097960 h 2576637"/>
                <a:gd name="connsiteX50" fmla="*/ 312732 w 1488875"/>
                <a:gd name="connsiteY50" fmla="*/ 1172744 h 2576637"/>
                <a:gd name="connsiteX51" fmla="*/ 384116 w 1488875"/>
                <a:gd name="connsiteY51" fmla="*/ 1193139 h 2576637"/>
                <a:gd name="connsiteX52" fmla="*/ 465699 w 1488875"/>
                <a:gd name="connsiteY52" fmla="*/ 1176143 h 2576637"/>
                <a:gd name="connsiteX53" fmla="*/ 533684 w 1488875"/>
                <a:gd name="connsiteY53" fmla="*/ 1159147 h 2576637"/>
                <a:gd name="connsiteX54" fmla="*/ 601669 w 1488875"/>
                <a:gd name="connsiteY54" fmla="*/ 1148949 h 2576637"/>
                <a:gd name="connsiteX55" fmla="*/ 666255 w 1488875"/>
                <a:gd name="connsiteY55" fmla="*/ 1196539 h 2576637"/>
                <a:gd name="connsiteX56" fmla="*/ 724042 w 1488875"/>
                <a:gd name="connsiteY56" fmla="*/ 1193139 h 2576637"/>
                <a:gd name="connsiteX57" fmla="*/ 771632 w 1488875"/>
                <a:gd name="connsiteY57" fmla="*/ 1196539 h 2576637"/>
                <a:gd name="connsiteX58" fmla="*/ 792027 w 1488875"/>
                <a:gd name="connsiteY58" fmla="*/ 1220333 h 2576637"/>
                <a:gd name="connsiteX59" fmla="*/ 805624 w 1488875"/>
                <a:gd name="connsiteY59" fmla="*/ 1223733 h 2576637"/>
                <a:gd name="connsiteX60" fmla="*/ 805624 w 1488875"/>
                <a:gd name="connsiteY60" fmla="*/ 1230531 h 2576637"/>
                <a:gd name="connsiteX61" fmla="*/ 826020 w 1488875"/>
                <a:gd name="connsiteY61" fmla="*/ 1250927 h 2576637"/>
                <a:gd name="connsiteX62" fmla="*/ 866811 w 1488875"/>
                <a:gd name="connsiteY62" fmla="*/ 1257725 h 2576637"/>
                <a:gd name="connsiteX63" fmla="*/ 917800 w 1488875"/>
                <a:gd name="connsiteY63" fmla="*/ 1203337 h 2576637"/>
                <a:gd name="connsiteX64" fmla="*/ 955191 w 1488875"/>
                <a:gd name="connsiteY64" fmla="*/ 1176143 h 2576637"/>
                <a:gd name="connsiteX65" fmla="*/ 978986 w 1488875"/>
                <a:gd name="connsiteY65" fmla="*/ 1189740 h 2576637"/>
                <a:gd name="connsiteX66" fmla="*/ 1023177 w 1488875"/>
                <a:gd name="connsiteY66" fmla="*/ 1240729 h 2576637"/>
                <a:gd name="connsiteX67" fmla="*/ 1046971 w 1488875"/>
                <a:gd name="connsiteY67" fmla="*/ 1322311 h 2576637"/>
                <a:gd name="connsiteX68" fmla="*/ 1165945 w 1488875"/>
                <a:gd name="connsiteY68" fmla="*/ 1465080 h 2576637"/>
                <a:gd name="connsiteX69" fmla="*/ 1179542 w 1488875"/>
                <a:gd name="connsiteY69" fmla="*/ 1475278 h 2576637"/>
                <a:gd name="connsiteX70" fmla="*/ 1247528 w 1488875"/>
                <a:gd name="connsiteY70" fmla="*/ 1485475 h 2576637"/>
                <a:gd name="connsiteX71" fmla="*/ 1274722 w 1488875"/>
                <a:gd name="connsiteY71" fmla="*/ 1509270 h 2576637"/>
                <a:gd name="connsiteX72" fmla="*/ 1305315 w 1488875"/>
                <a:gd name="connsiteY72" fmla="*/ 1546662 h 2576637"/>
                <a:gd name="connsiteX73" fmla="*/ 1288319 w 1488875"/>
                <a:gd name="connsiteY73" fmla="*/ 1587453 h 2576637"/>
                <a:gd name="connsiteX74" fmla="*/ 1223733 w 1488875"/>
                <a:gd name="connsiteY74" fmla="*/ 1601050 h 2576637"/>
                <a:gd name="connsiteX75" fmla="*/ 1186341 w 1488875"/>
                <a:gd name="connsiteY75" fmla="*/ 1648640 h 2576637"/>
                <a:gd name="connsiteX76" fmla="*/ 1176143 w 1488875"/>
                <a:gd name="connsiteY76" fmla="*/ 1703028 h 2576637"/>
                <a:gd name="connsiteX77" fmla="*/ 1203337 w 1488875"/>
                <a:gd name="connsiteY77" fmla="*/ 1760815 h 2576637"/>
                <a:gd name="connsiteX78" fmla="*/ 1254326 w 1488875"/>
                <a:gd name="connsiteY78" fmla="*/ 1862793 h 2576637"/>
                <a:gd name="connsiteX79" fmla="*/ 1278121 w 1488875"/>
                <a:gd name="connsiteY79" fmla="*/ 1883188 h 2576637"/>
                <a:gd name="connsiteX80" fmla="*/ 1288319 w 1488875"/>
                <a:gd name="connsiteY80" fmla="*/ 1903584 h 2576637"/>
                <a:gd name="connsiteX81" fmla="*/ 1315513 w 1488875"/>
                <a:gd name="connsiteY81" fmla="*/ 1930778 h 2576637"/>
                <a:gd name="connsiteX82" fmla="*/ 1352905 w 1488875"/>
                <a:gd name="connsiteY82" fmla="*/ 1917181 h 2576637"/>
                <a:gd name="connsiteX83" fmla="*/ 1448084 w 1488875"/>
                <a:gd name="connsiteY83" fmla="*/ 1917181 h 2576637"/>
                <a:gd name="connsiteX84" fmla="*/ 1471878 w 1488875"/>
                <a:gd name="connsiteY84" fmla="*/ 1930778 h 2576637"/>
                <a:gd name="connsiteX85" fmla="*/ 1478677 w 1488875"/>
                <a:gd name="connsiteY85" fmla="*/ 1961371 h 2576637"/>
                <a:gd name="connsiteX86" fmla="*/ 1488875 w 1488875"/>
                <a:gd name="connsiteY86" fmla="*/ 2039554 h 2576637"/>
                <a:gd name="connsiteX87" fmla="*/ 1441285 w 1488875"/>
                <a:gd name="connsiteY87" fmla="*/ 2172125 h 2576637"/>
                <a:gd name="connsiteX88" fmla="*/ 1420890 w 1488875"/>
                <a:gd name="connsiteY88" fmla="*/ 2226513 h 2576637"/>
                <a:gd name="connsiteX89" fmla="*/ 1420890 w 1488875"/>
                <a:gd name="connsiteY89" fmla="*/ 2270704 h 2576637"/>
                <a:gd name="connsiteX90" fmla="*/ 1356304 w 1488875"/>
                <a:gd name="connsiteY90" fmla="*/ 2345487 h 2576637"/>
                <a:gd name="connsiteX91" fmla="*/ 1315513 w 1488875"/>
                <a:gd name="connsiteY91" fmla="*/ 2399875 h 2576637"/>
                <a:gd name="connsiteX92" fmla="*/ 1305315 w 1488875"/>
                <a:gd name="connsiteY92" fmla="*/ 2447465 h 2576637"/>
                <a:gd name="connsiteX93" fmla="*/ 1295117 w 1488875"/>
                <a:gd name="connsiteY93" fmla="*/ 2508652 h 2576637"/>
                <a:gd name="connsiteX94" fmla="*/ 1237330 w 1488875"/>
                <a:gd name="connsiteY94" fmla="*/ 2563040 h 2576637"/>
                <a:gd name="connsiteX95" fmla="*/ 1213535 w 1488875"/>
                <a:gd name="connsiteY95" fmla="*/ 2576637 h 2576637"/>
                <a:gd name="connsiteX96" fmla="*/ 1203337 w 1488875"/>
                <a:gd name="connsiteY96" fmla="*/ 2576637 h 2576637"/>
                <a:gd name="connsiteX0" fmla="*/ 265142 w 1488875"/>
                <a:gd name="connsiteY0" fmla="*/ 0 h 2566439"/>
                <a:gd name="connsiteX1" fmla="*/ 217553 w 1488875"/>
                <a:gd name="connsiteY1" fmla="*/ 13597 h 2566439"/>
                <a:gd name="connsiteX2" fmla="*/ 166564 w 1488875"/>
                <a:gd name="connsiteY2" fmla="*/ 98578 h 2566439"/>
                <a:gd name="connsiteX3" fmla="*/ 122374 w 1488875"/>
                <a:gd name="connsiteY3" fmla="*/ 132571 h 2566439"/>
                <a:gd name="connsiteX4" fmla="*/ 78183 w 1488875"/>
                <a:gd name="connsiteY4" fmla="*/ 142769 h 2566439"/>
                <a:gd name="connsiteX5" fmla="*/ 33993 w 1488875"/>
                <a:gd name="connsiteY5" fmla="*/ 149567 h 2566439"/>
                <a:gd name="connsiteX6" fmla="*/ 6799 w 1488875"/>
                <a:gd name="connsiteY6" fmla="*/ 166564 h 2566439"/>
                <a:gd name="connsiteX7" fmla="*/ 0 w 1488875"/>
                <a:gd name="connsiteY7" fmla="*/ 200556 h 2566439"/>
                <a:gd name="connsiteX8" fmla="*/ 50989 w 1488875"/>
                <a:gd name="connsiteY8" fmla="*/ 244747 h 2566439"/>
                <a:gd name="connsiteX9" fmla="*/ 159765 w 1488875"/>
                <a:gd name="connsiteY9" fmla="*/ 305933 h 2566439"/>
                <a:gd name="connsiteX10" fmla="*/ 217553 w 1488875"/>
                <a:gd name="connsiteY10" fmla="*/ 316131 h 2566439"/>
                <a:gd name="connsiteX11" fmla="*/ 285538 w 1488875"/>
                <a:gd name="connsiteY11" fmla="*/ 312732 h 2566439"/>
                <a:gd name="connsiteX12" fmla="*/ 356922 w 1488875"/>
                <a:gd name="connsiteY12" fmla="*/ 322929 h 2566439"/>
                <a:gd name="connsiteX13" fmla="*/ 397713 w 1488875"/>
                <a:gd name="connsiteY13" fmla="*/ 329728 h 2566439"/>
                <a:gd name="connsiteX14" fmla="*/ 448702 w 1488875"/>
                <a:gd name="connsiteY14" fmla="*/ 302534 h 2566439"/>
                <a:gd name="connsiteX15" fmla="*/ 492893 w 1488875"/>
                <a:gd name="connsiteY15" fmla="*/ 295735 h 2566439"/>
                <a:gd name="connsiteX16" fmla="*/ 506490 w 1488875"/>
                <a:gd name="connsiteY16" fmla="*/ 319530 h 2566439"/>
                <a:gd name="connsiteX17" fmla="*/ 499691 w 1488875"/>
                <a:gd name="connsiteY17" fmla="*/ 353523 h 2566439"/>
                <a:gd name="connsiteX18" fmla="*/ 462299 w 1488875"/>
                <a:gd name="connsiteY18" fmla="*/ 370519 h 2566439"/>
                <a:gd name="connsiteX19" fmla="*/ 438505 w 1488875"/>
                <a:gd name="connsiteY19" fmla="*/ 418109 h 2566439"/>
                <a:gd name="connsiteX20" fmla="*/ 411310 w 1488875"/>
                <a:gd name="connsiteY20" fmla="*/ 435105 h 2566439"/>
                <a:gd name="connsiteX21" fmla="*/ 394314 w 1488875"/>
                <a:gd name="connsiteY21" fmla="*/ 448702 h 2566439"/>
                <a:gd name="connsiteX22" fmla="*/ 394314 w 1488875"/>
                <a:gd name="connsiteY22" fmla="*/ 472497 h 2566439"/>
                <a:gd name="connsiteX23" fmla="*/ 404512 w 1488875"/>
                <a:gd name="connsiteY23" fmla="*/ 492892 h 2566439"/>
                <a:gd name="connsiteX24" fmla="*/ 418109 w 1488875"/>
                <a:gd name="connsiteY24" fmla="*/ 506489 h 2566439"/>
                <a:gd name="connsiteX25" fmla="*/ 492893 w 1488875"/>
                <a:gd name="connsiteY25" fmla="*/ 537083 h 2566439"/>
                <a:gd name="connsiteX26" fmla="*/ 533684 w 1488875"/>
                <a:gd name="connsiteY26" fmla="*/ 581273 h 2566439"/>
                <a:gd name="connsiteX27" fmla="*/ 564277 w 1488875"/>
                <a:gd name="connsiteY27" fmla="*/ 645859 h 2566439"/>
                <a:gd name="connsiteX28" fmla="*/ 594870 w 1488875"/>
                <a:gd name="connsiteY28" fmla="*/ 700247 h 2566439"/>
                <a:gd name="connsiteX29" fmla="*/ 618665 w 1488875"/>
                <a:gd name="connsiteY29" fmla="*/ 741038 h 2566439"/>
                <a:gd name="connsiteX30" fmla="*/ 615266 w 1488875"/>
                <a:gd name="connsiteY30" fmla="*/ 805624 h 2566439"/>
                <a:gd name="connsiteX31" fmla="*/ 601669 w 1488875"/>
                <a:gd name="connsiteY31" fmla="*/ 822620 h 2566439"/>
                <a:gd name="connsiteX32" fmla="*/ 543881 w 1488875"/>
                <a:gd name="connsiteY32" fmla="*/ 846415 h 2566439"/>
                <a:gd name="connsiteX33" fmla="*/ 523486 w 1488875"/>
                <a:gd name="connsiteY33" fmla="*/ 866810 h 2566439"/>
                <a:gd name="connsiteX34" fmla="*/ 513288 w 1488875"/>
                <a:gd name="connsiteY34" fmla="*/ 951792 h 2566439"/>
                <a:gd name="connsiteX35" fmla="*/ 472497 w 1488875"/>
                <a:gd name="connsiteY35" fmla="*/ 972187 h 2566439"/>
                <a:gd name="connsiteX36" fmla="*/ 384116 w 1488875"/>
                <a:gd name="connsiteY36" fmla="*/ 1040173 h 2566439"/>
                <a:gd name="connsiteX37" fmla="*/ 343325 w 1488875"/>
                <a:gd name="connsiteY37" fmla="*/ 1084363 h 2566439"/>
                <a:gd name="connsiteX38" fmla="*/ 319531 w 1488875"/>
                <a:gd name="connsiteY38" fmla="*/ 1084363 h 2566439"/>
                <a:gd name="connsiteX39" fmla="*/ 288937 w 1488875"/>
                <a:gd name="connsiteY39" fmla="*/ 1077564 h 2566439"/>
                <a:gd name="connsiteX40" fmla="*/ 275340 w 1488875"/>
                <a:gd name="connsiteY40" fmla="*/ 1063967 h 2566439"/>
                <a:gd name="connsiteX41" fmla="*/ 231150 w 1488875"/>
                <a:gd name="connsiteY41" fmla="*/ 1036773 h 2566439"/>
                <a:gd name="connsiteX42" fmla="*/ 169963 w 1488875"/>
                <a:gd name="connsiteY42" fmla="*/ 1016378 h 2566439"/>
                <a:gd name="connsiteX43" fmla="*/ 142769 w 1488875"/>
                <a:gd name="connsiteY43" fmla="*/ 1033374 h 2566439"/>
                <a:gd name="connsiteX44" fmla="*/ 142769 w 1488875"/>
                <a:gd name="connsiteY44" fmla="*/ 1057169 h 2566439"/>
                <a:gd name="connsiteX45" fmla="*/ 163165 w 1488875"/>
                <a:gd name="connsiteY45" fmla="*/ 1074165 h 2566439"/>
                <a:gd name="connsiteX46" fmla="*/ 193758 w 1488875"/>
                <a:gd name="connsiteY46" fmla="*/ 1080964 h 2566439"/>
                <a:gd name="connsiteX47" fmla="*/ 220952 w 1488875"/>
                <a:gd name="connsiteY47" fmla="*/ 1077564 h 2566439"/>
                <a:gd name="connsiteX48" fmla="*/ 244747 w 1488875"/>
                <a:gd name="connsiteY48" fmla="*/ 1087762 h 2566439"/>
                <a:gd name="connsiteX49" fmla="*/ 312732 w 1488875"/>
                <a:gd name="connsiteY49" fmla="*/ 1162546 h 2566439"/>
                <a:gd name="connsiteX50" fmla="*/ 384116 w 1488875"/>
                <a:gd name="connsiteY50" fmla="*/ 1182941 h 2566439"/>
                <a:gd name="connsiteX51" fmla="*/ 465699 w 1488875"/>
                <a:gd name="connsiteY51" fmla="*/ 1165945 h 2566439"/>
                <a:gd name="connsiteX52" fmla="*/ 533684 w 1488875"/>
                <a:gd name="connsiteY52" fmla="*/ 1148949 h 2566439"/>
                <a:gd name="connsiteX53" fmla="*/ 601669 w 1488875"/>
                <a:gd name="connsiteY53" fmla="*/ 1138751 h 2566439"/>
                <a:gd name="connsiteX54" fmla="*/ 666255 w 1488875"/>
                <a:gd name="connsiteY54" fmla="*/ 1186341 h 2566439"/>
                <a:gd name="connsiteX55" fmla="*/ 724042 w 1488875"/>
                <a:gd name="connsiteY55" fmla="*/ 1182941 h 2566439"/>
                <a:gd name="connsiteX56" fmla="*/ 771632 w 1488875"/>
                <a:gd name="connsiteY56" fmla="*/ 1186341 h 2566439"/>
                <a:gd name="connsiteX57" fmla="*/ 792027 w 1488875"/>
                <a:gd name="connsiteY57" fmla="*/ 1210135 h 2566439"/>
                <a:gd name="connsiteX58" fmla="*/ 805624 w 1488875"/>
                <a:gd name="connsiteY58" fmla="*/ 1213535 h 2566439"/>
                <a:gd name="connsiteX59" fmla="*/ 805624 w 1488875"/>
                <a:gd name="connsiteY59" fmla="*/ 1220333 h 2566439"/>
                <a:gd name="connsiteX60" fmla="*/ 826020 w 1488875"/>
                <a:gd name="connsiteY60" fmla="*/ 1240729 h 2566439"/>
                <a:gd name="connsiteX61" fmla="*/ 866811 w 1488875"/>
                <a:gd name="connsiteY61" fmla="*/ 1247527 h 2566439"/>
                <a:gd name="connsiteX62" fmla="*/ 917800 w 1488875"/>
                <a:gd name="connsiteY62" fmla="*/ 1193139 h 2566439"/>
                <a:gd name="connsiteX63" fmla="*/ 955191 w 1488875"/>
                <a:gd name="connsiteY63" fmla="*/ 1165945 h 2566439"/>
                <a:gd name="connsiteX64" fmla="*/ 978986 w 1488875"/>
                <a:gd name="connsiteY64" fmla="*/ 1179542 h 2566439"/>
                <a:gd name="connsiteX65" fmla="*/ 1023177 w 1488875"/>
                <a:gd name="connsiteY65" fmla="*/ 1230531 h 2566439"/>
                <a:gd name="connsiteX66" fmla="*/ 1046971 w 1488875"/>
                <a:gd name="connsiteY66" fmla="*/ 1312113 h 2566439"/>
                <a:gd name="connsiteX67" fmla="*/ 1165945 w 1488875"/>
                <a:gd name="connsiteY67" fmla="*/ 1454882 h 2566439"/>
                <a:gd name="connsiteX68" fmla="*/ 1179542 w 1488875"/>
                <a:gd name="connsiteY68" fmla="*/ 1465080 h 2566439"/>
                <a:gd name="connsiteX69" fmla="*/ 1247528 w 1488875"/>
                <a:gd name="connsiteY69" fmla="*/ 1475277 h 2566439"/>
                <a:gd name="connsiteX70" fmla="*/ 1274722 w 1488875"/>
                <a:gd name="connsiteY70" fmla="*/ 1499072 h 2566439"/>
                <a:gd name="connsiteX71" fmla="*/ 1305315 w 1488875"/>
                <a:gd name="connsiteY71" fmla="*/ 1536464 h 2566439"/>
                <a:gd name="connsiteX72" fmla="*/ 1288319 w 1488875"/>
                <a:gd name="connsiteY72" fmla="*/ 1577255 h 2566439"/>
                <a:gd name="connsiteX73" fmla="*/ 1223733 w 1488875"/>
                <a:gd name="connsiteY73" fmla="*/ 1590852 h 2566439"/>
                <a:gd name="connsiteX74" fmla="*/ 1186341 w 1488875"/>
                <a:gd name="connsiteY74" fmla="*/ 1638442 h 2566439"/>
                <a:gd name="connsiteX75" fmla="*/ 1176143 w 1488875"/>
                <a:gd name="connsiteY75" fmla="*/ 1692830 h 2566439"/>
                <a:gd name="connsiteX76" fmla="*/ 1203337 w 1488875"/>
                <a:gd name="connsiteY76" fmla="*/ 1750617 h 2566439"/>
                <a:gd name="connsiteX77" fmla="*/ 1254326 w 1488875"/>
                <a:gd name="connsiteY77" fmla="*/ 1852595 h 2566439"/>
                <a:gd name="connsiteX78" fmla="*/ 1278121 w 1488875"/>
                <a:gd name="connsiteY78" fmla="*/ 1872990 h 2566439"/>
                <a:gd name="connsiteX79" fmla="*/ 1288319 w 1488875"/>
                <a:gd name="connsiteY79" fmla="*/ 1893386 h 2566439"/>
                <a:gd name="connsiteX80" fmla="*/ 1315513 w 1488875"/>
                <a:gd name="connsiteY80" fmla="*/ 1920580 h 2566439"/>
                <a:gd name="connsiteX81" fmla="*/ 1352905 w 1488875"/>
                <a:gd name="connsiteY81" fmla="*/ 1906983 h 2566439"/>
                <a:gd name="connsiteX82" fmla="*/ 1448084 w 1488875"/>
                <a:gd name="connsiteY82" fmla="*/ 1906983 h 2566439"/>
                <a:gd name="connsiteX83" fmla="*/ 1471878 w 1488875"/>
                <a:gd name="connsiteY83" fmla="*/ 1920580 h 2566439"/>
                <a:gd name="connsiteX84" fmla="*/ 1478677 w 1488875"/>
                <a:gd name="connsiteY84" fmla="*/ 1951173 h 2566439"/>
                <a:gd name="connsiteX85" fmla="*/ 1488875 w 1488875"/>
                <a:gd name="connsiteY85" fmla="*/ 2029356 h 2566439"/>
                <a:gd name="connsiteX86" fmla="*/ 1441285 w 1488875"/>
                <a:gd name="connsiteY86" fmla="*/ 2161927 h 2566439"/>
                <a:gd name="connsiteX87" fmla="*/ 1420890 w 1488875"/>
                <a:gd name="connsiteY87" fmla="*/ 2216315 h 2566439"/>
                <a:gd name="connsiteX88" fmla="*/ 1420890 w 1488875"/>
                <a:gd name="connsiteY88" fmla="*/ 2260506 h 2566439"/>
                <a:gd name="connsiteX89" fmla="*/ 1356304 w 1488875"/>
                <a:gd name="connsiteY89" fmla="*/ 2335289 h 2566439"/>
                <a:gd name="connsiteX90" fmla="*/ 1315513 w 1488875"/>
                <a:gd name="connsiteY90" fmla="*/ 2389677 h 2566439"/>
                <a:gd name="connsiteX91" fmla="*/ 1305315 w 1488875"/>
                <a:gd name="connsiteY91" fmla="*/ 2437267 h 2566439"/>
                <a:gd name="connsiteX92" fmla="*/ 1295117 w 1488875"/>
                <a:gd name="connsiteY92" fmla="*/ 2498454 h 2566439"/>
                <a:gd name="connsiteX93" fmla="*/ 1237330 w 1488875"/>
                <a:gd name="connsiteY93" fmla="*/ 2552842 h 2566439"/>
                <a:gd name="connsiteX94" fmla="*/ 1213535 w 1488875"/>
                <a:gd name="connsiteY94" fmla="*/ 2566439 h 2566439"/>
                <a:gd name="connsiteX95" fmla="*/ 1203337 w 1488875"/>
                <a:gd name="connsiteY95" fmla="*/ 2566439 h 256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488875" h="2566439">
                  <a:moveTo>
                    <a:pt x="265142" y="0"/>
                  </a:moveTo>
                  <a:lnTo>
                    <a:pt x="217553" y="13597"/>
                  </a:lnTo>
                  <a:lnTo>
                    <a:pt x="166564" y="98578"/>
                  </a:lnTo>
                  <a:lnTo>
                    <a:pt x="122374" y="132571"/>
                  </a:lnTo>
                  <a:lnTo>
                    <a:pt x="78183" y="142769"/>
                  </a:lnTo>
                  <a:lnTo>
                    <a:pt x="33993" y="149567"/>
                  </a:lnTo>
                  <a:lnTo>
                    <a:pt x="6799" y="166564"/>
                  </a:lnTo>
                  <a:lnTo>
                    <a:pt x="0" y="200556"/>
                  </a:lnTo>
                  <a:lnTo>
                    <a:pt x="50989" y="244747"/>
                  </a:lnTo>
                  <a:lnTo>
                    <a:pt x="159765" y="305933"/>
                  </a:lnTo>
                  <a:lnTo>
                    <a:pt x="217553" y="316131"/>
                  </a:lnTo>
                  <a:lnTo>
                    <a:pt x="285538" y="312732"/>
                  </a:lnTo>
                  <a:lnTo>
                    <a:pt x="356922" y="322929"/>
                  </a:lnTo>
                  <a:lnTo>
                    <a:pt x="397713" y="329728"/>
                  </a:lnTo>
                  <a:lnTo>
                    <a:pt x="448702" y="302534"/>
                  </a:lnTo>
                  <a:lnTo>
                    <a:pt x="492893" y="295735"/>
                  </a:lnTo>
                  <a:lnTo>
                    <a:pt x="506490" y="319530"/>
                  </a:lnTo>
                  <a:lnTo>
                    <a:pt x="499691" y="353523"/>
                  </a:lnTo>
                  <a:lnTo>
                    <a:pt x="462299" y="370519"/>
                  </a:lnTo>
                  <a:lnTo>
                    <a:pt x="438505" y="418109"/>
                  </a:lnTo>
                  <a:lnTo>
                    <a:pt x="411310" y="435105"/>
                  </a:lnTo>
                  <a:lnTo>
                    <a:pt x="394314" y="448702"/>
                  </a:lnTo>
                  <a:lnTo>
                    <a:pt x="394314" y="472497"/>
                  </a:lnTo>
                  <a:lnTo>
                    <a:pt x="404512" y="492892"/>
                  </a:lnTo>
                  <a:lnTo>
                    <a:pt x="418109" y="506489"/>
                  </a:lnTo>
                  <a:lnTo>
                    <a:pt x="492893" y="537083"/>
                  </a:lnTo>
                  <a:lnTo>
                    <a:pt x="533684" y="581273"/>
                  </a:lnTo>
                  <a:lnTo>
                    <a:pt x="564277" y="645859"/>
                  </a:lnTo>
                  <a:lnTo>
                    <a:pt x="594870" y="700247"/>
                  </a:lnTo>
                  <a:lnTo>
                    <a:pt x="618665" y="741038"/>
                  </a:lnTo>
                  <a:lnTo>
                    <a:pt x="615266" y="805624"/>
                  </a:lnTo>
                  <a:lnTo>
                    <a:pt x="601669" y="822620"/>
                  </a:lnTo>
                  <a:lnTo>
                    <a:pt x="543881" y="846415"/>
                  </a:lnTo>
                  <a:lnTo>
                    <a:pt x="523486" y="866810"/>
                  </a:lnTo>
                  <a:lnTo>
                    <a:pt x="513288" y="951792"/>
                  </a:lnTo>
                  <a:lnTo>
                    <a:pt x="472497" y="972187"/>
                  </a:lnTo>
                  <a:lnTo>
                    <a:pt x="384116" y="1040173"/>
                  </a:lnTo>
                  <a:lnTo>
                    <a:pt x="343325" y="1084363"/>
                  </a:lnTo>
                  <a:lnTo>
                    <a:pt x="319531" y="1084363"/>
                  </a:lnTo>
                  <a:lnTo>
                    <a:pt x="288937" y="1077564"/>
                  </a:lnTo>
                  <a:lnTo>
                    <a:pt x="275340" y="1063967"/>
                  </a:lnTo>
                  <a:lnTo>
                    <a:pt x="231150" y="1036773"/>
                  </a:lnTo>
                  <a:lnTo>
                    <a:pt x="169963" y="1016378"/>
                  </a:lnTo>
                  <a:lnTo>
                    <a:pt x="142769" y="1033374"/>
                  </a:lnTo>
                  <a:lnTo>
                    <a:pt x="142769" y="1057169"/>
                  </a:lnTo>
                  <a:lnTo>
                    <a:pt x="163165" y="1074165"/>
                  </a:lnTo>
                  <a:lnTo>
                    <a:pt x="193758" y="1080964"/>
                  </a:lnTo>
                  <a:lnTo>
                    <a:pt x="220952" y="1077564"/>
                  </a:lnTo>
                  <a:lnTo>
                    <a:pt x="244747" y="1087762"/>
                  </a:lnTo>
                  <a:lnTo>
                    <a:pt x="312732" y="1162546"/>
                  </a:lnTo>
                  <a:lnTo>
                    <a:pt x="384116" y="1182941"/>
                  </a:lnTo>
                  <a:lnTo>
                    <a:pt x="465699" y="1165945"/>
                  </a:lnTo>
                  <a:lnTo>
                    <a:pt x="533684" y="1148949"/>
                  </a:lnTo>
                  <a:lnTo>
                    <a:pt x="601669" y="1138751"/>
                  </a:lnTo>
                  <a:lnTo>
                    <a:pt x="666255" y="1186341"/>
                  </a:lnTo>
                  <a:lnTo>
                    <a:pt x="724042" y="1182941"/>
                  </a:lnTo>
                  <a:lnTo>
                    <a:pt x="771632" y="1186341"/>
                  </a:lnTo>
                  <a:cubicBezTo>
                    <a:pt x="778430" y="1194272"/>
                    <a:pt x="783870" y="1203609"/>
                    <a:pt x="792027" y="1210135"/>
                  </a:cubicBezTo>
                  <a:cubicBezTo>
                    <a:pt x="795675" y="1213054"/>
                    <a:pt x="801887" y="1210732"/>
                    <a:pt x="805624" y="1213535"/>
                  </a:cubicBezTo>
                  <a:cubicBezTo>
                    <a:pt x="807437" y="1214895"/>
                    <a:pt x="805624" y="1218067"/>
                    <a:pt x="805624" y="1220333"/>
                  </a:cubicBezTo>
                  <a:lnTo>
                    <a:pt x="826020" y="1240729"/>
                  </a:lnTo>
                  <a:lnTo>
                    <a:pt x="866811" y="1247527"/>
                  </a:lnTo>
                  <a:lnTo>
                    <a:pt x="917800" y="1193139"/>
                  </a:lnTo>
                  <a:lnTo>
                    <a:pt x="955191" y="1165945"/>
                  </a:lnTo>
                  <a:lnTo>
                    <a:pt x="978986" y="1179542"/>
                  </a:lnTo>
                  <a:lnTo>
                    <a:pt x="1023177" y="1230531"/>
                  </a:lnTo>
                  <a:lnTo>
                    <a:pt x="1046971" y="1312113"/>
                  </a:lnTo>
                  <a:lnTo>
                    <a:pt x="1165945" y="1454882"/>
                  </a:lnTo>
                  <a:lnTo>
                    <a:pt x="1179542" y="1465080"/>
                  </a:lnTo>
                  <a:lnTo>
                    <a:pt x="1247528" y="1475277"/>
                  </a:lnTo>
                  <a:lnTo>
                    <a:pt x="1274722" y="1499072"/>
                  </a:lnTo>
                  <a:lnTo>
                    <a:pt x="1305315" y="1536464"/>
                  </a:lnTo>
                  <a:lnTo>
                    <a:pt x="1288319" y="1577255"/>
                  </a:lnTo>
                  <a:lnTo>
                    <a:pt x="1223733" y="1590852"/>
                  </a:lnTo>
                  <a:lnTo>
                    <a:pt x="1186341" y="1638442"/>
                  </a:lnTo>
                  <a:lnTo>
                    <a:pt x="1176143" y="1692830"/>
                  </a:lnTo>
                  <a:lnTo>
                    <a:pt x="1203337" y="1750617"/>
                  </a:lnTo>
                  <a:lnTo>
                    <a:pt x="1254326" y="1852595"/>
                  </a:lnTo>
                  <a:lnTo>
                    <a:pt x="1278121" y="1872990"/>
                  </a:lnTo>
                  <a:lnTo>
                    <a:pt x="1288319" y="1893386"/>
                  </a:lnTo>
                  <a:lnTo>
                    <a:pt x="1315513" y="1920580"/>
                  </a:lnTo>
                  <a:lnTo>
                    <a:pt x="1352905" y="1906983"/>
                  </a:lnTo>
                  <a:lnTo>
                    <a:pt x="1448084" y="1906983"/>
                  </a:lnTo>
                  <a:lnTo>
                    <a:pt x="1471878" y="1920580"/>
                  </a:lnTo>
                  <a:lnTo>
                    <a:pt x="1478677" y="1951173"/>
                  </a:lnTo>
                  <a:lnTo>
                    <a:pt x="1488875" y="2029356"/>
                  </a:lnTo>
                  <a:lnTo>
                    <a:pt x="1441285" y="2161927"/>
                  </a:lnTo>
                  <a:lnTo>
                    <a:pt x="1420890" y="2216315"/>
                  </a:lnTo>
                  <a:lnTo>
                    <a:pt x="1420890" y="2260506"/>
                  </a:lnTo>
                  <a:lnTo>
                    <a:pt x="1356304" y="2335289"/>
                  </a:lnTo>
                  <a:lnTo>
                    <a:pt x="1315513" y="2389677"/>
                  </a:lnTo>
                  <a:lnTo>
                    <a:pt x="1305315" y="2437267"/>
                  </a:lnTo>
                  <a:lnTo>
                    <a:pt x="1295117" y="2498454"/>
                  </a:lnTo>
                  <a:lnTo>
                    <a:pt x="1237330" y="2552842"/>
                  </a:lnTo>
                  <a:lnTo>
                    <a:pt x="1213535" y="2566439"/>
                  </a:lnTo>
                  <a:lnTo>
                    <a:pt x="1203337" y="2566439"/>
                  </a:lnTo>
                </a:path>
              </a:pathLst>
            </a:cu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24" name="123 Forma libre"/>
            <p:cNvSpPr/>
            <p:nvPr/>
          </p:nvSpPr>
          <p:spPr>
            <a:xfrm>
              <a:off x="5201586" y="3242310"/>
              <a:ext cx="514350" cy="3486150"/>
            </a:xfrm>
            <a:custGeom>
              <a:avLst/>
              <a:gdLst>
                <a:gd name="connsiteX0" fmla="*/ 163830 w 514350"/>
                <a:gd name="connsiteY0" fmla="*/ 3486150 h 3486150"/>
                <a:gd name="connsiteX1" fmla="*/ 198120 w 514350"/>
                <a:gd name="connsiteY1" fmla="*/ 3432810 h 3486150"/>
                <a:gd name="connsiteX2" fmla="*/ 182880 w 514350"/>
                <a:gd name="connsiteY2" fmla="*/ 3398520 h 3486150"/>
                <a:gd name="connsiteX3" fmla="*/ 194310 w 514350"/>
                <a:gd name="connsiteY3" fmla="*/ 3368040 h 3486150"/>
                <a:gd name="connsiteX4" fmla="*/ 220980 w 514350"/>
                <a:gd name="connsiteY4" fmla="*/ 3337560 h 3486150"/>
                <a:gd name="connsiteX5" fmla="*/ 213360 w 514350"/>
                <a:gd name="connsiteY5" fmla="*/ 3268980 h 3486150"/>
                <a:gd name="connsiteX6" fmla="*/ 186690 w 514350"/>
                <a:gd name="connsiteY6" fmla="*/ 3230880 h 3486150"/>
                <a:gd name="connsiteX7" fmla="*/ 182880 w 514350"/>
                <a:gd name="connsiteY7" fmla="*/ 3192780 h 3486150"/>
                <a:gd name="connsiteX8" fmla="*/ 224790 w 514350"/>
                <a:gd name="connsiteY8" fmla="*/ 3143250 h 3486150"/>
                <a:gd name="connsiteX9" fmla="*/ 243840 w 514350"/>
                <a:gd name="connsiteY9" fmla="*/ 3059430 h 3486150"/>
                <a:gd name="connsiteX10" fmla="*/ 274320 w 514350"/>
                <a:gd name="connsiteY10" fmla="*/ 2990850 h 3486150"/>
                <a:gd name="connsiteX11" fmla="*/ 285750 w 514350"/>
                <a:gd name="connsiteY11" fmla="*/ 2952750 h 3486150"/>
                <a:gd name="connsiteX12" fmla="*/ 323850 w 514350"/>
                <a:gd name="connsiteY12" fmla="*/ 2948940 h 3486150"/>
                <a:gd name="connsiteX13" fmla="*/ 346710 w 514350"/>
                <a:gd name="connsiteY13" fmla="*/ 2929890 h 3486150"/>
                <a:gd name="connsiteX14" fmla="*/ 377190 w 514350"/>
                <a:gd name="connsiteY14" fmla="*/ 2880360 h 3486150"/>
                <a:gd name="connsiteX15" fmla="*/ 381000 w 514350"/>
                <a:gd name="connsiteY15" fmla="*/ 2766060 h 3486150"/>
                <a:gd name="connsiteX16" fmla="*/ 346710 w 514350"/>
                <a:gd name="connsiteY16" fmla="*/ 2689860 h 3486150"/>
                <a:gd name="connsiteX17" fmla="*/ 316230 w 514350"/>
                <a:gd name="connsiteY17" fmla="*/ 2571750 h 3486150"/>
                <a:gd name="connsiteX18" fmla="*/ 278130 w 514350"/>
                <a:gd name="connsiteY18" fmla="*/ 2541270 h 3486150"/>
                <a:gd name="connsiteX19" fmla="*/ 201930 w 514350"/>
                <a:gd name="connsiteY19" fmla="*/ 2503170 h 3486150"/>
                <a:gd name="connsiteX20" fmla="*/ 156210 w 514350"/>
                <a:gd name="connsiteY20" fmla="*/ 2457450 h 3486150"/>
                <a:gd name="connsiteX21" fmla="*/ 148590 w 514350"/>
                <a:gd name="connsiteY21" fmla="*/ 2407920 h 3486150"/>
                <a:gd name="connsiteX22" fmla="*/ 140970 w 514350"/>
                <a:gd name="connsiteY22" fmla="*/ 2362200 h 3486150"/>
                <a:gd name="connsiteX23" fmla="*/ 118110 w 514350"/>
                <a:gd name="connsiteY23" fmla="*/ 2327910 h 3486150"/>
                <a:gd name="connsiteX24" fmla="*/ 83820 w 514350"/>
                <a:gd name="connsiteY24" fmla="*/ 2282190 h 3486150"/>
                <a:gd name="connsiteX25" fmla="*/ 38100 w 514350"/>
                <a:gd name="connsiteY25" fmla="*/ 2286000 h 3486150"/>
                <a:gd name="connsiteX26" fmla="*/ 11430 w 514350"/>
                <a:gd name="connsiteY26" fmla="*/ 2270760 h 3486150"/>
                <a:gd name="connsiteX27" fmla="*/ 11430 w 514350"/>
                <a:gd name="connsiteY27" fmla="*/ 2228850 h 3486150"/>
                <a:gd name="connsiteX28" fmla="*/ 15240 w 514350"/>
                <a:gd name="connsiteY28" fmla="*/ 2190750 h 3486150"/>
                <a:gd name="connsiteX29" fmla="*/ 15240 w 514350"/>
                <a:gd name="connsiteY29" fmla="*/ 2160270 h 3486150"/>
                <a:gd name="connsiteX30" fmla="*/ 0 w 514350"/>
                <a:gd name="connsiteY30" fmla="*/ 2137410 h 3486150"/>
                <a:gd name="connsiteX31" fmla="*/ 26670 w 514350"/>
                <a:gd name="connsiteY31" fmla="*/ 2110740 h 3486150"/>
                <a:gd name="connsiteX32" fmla="*/ 64770 w 514350"/>
                <a:gd name="connsiteY32" fmla="*/ 2118360 h 3486150"/>
                <a:gd name="connsiteX33" fmla="*/ 106680 w 514350"/>
                <a:gd name="connsiteY33" fmla="*/ 2122170 h 3486150"/>
                <a:gd name="connsiteX34" fmla="*/ 133350 w 514350"/>
                <a:gd name="connsiteY34" fmla="*/ 2103120 h 3486150"/>
                <a:gd name="connsiteX35" fmla="*/ 217170 w 514350"/>
                <a:gd name="connsiteY35" fmla="*/ 2026920 h 3486150"/>
                <a:gd name="connsiteX36" fmla="*/ 240030 w 514350"/>
                <a:gd name="connsiteY36" fmla="*/ 1950720 h 3486150"/>
                <a:gd name="connsiteX37" fmla="*/ 278130 w 514350"/>
                <a:gd name="connsiteY37" fmla="*/ 1885950 h 3486150"/>
                <a:gd name="connsiteX38" fmla="*/ 308610 w 514350"/>
                <a:gd name="connsiteY38" fmla="*/ 1851660 h 3486150"/>
                <a:gd name="connsiteX39" fmla="*/ 300990 w 514350"/>
                <a:gd name="connsiteY39" fmla="*/ 1798320 h 3486150"/>
                <a:gd name="connsiteX40" fmla="*/ 236220 w 514350"/>
                <a:gd name="connsiteY40" fmla="*/ 1725930 h 3486150"/>
                <a:gd name="connsiteX41" fmla="*/ 213360 w 514350"/>
                <a:gd name="connsiteY41" fmla="*/ 1676400 h 3486150"/>
                <a:gd name="connsiteX42" fmla="*/ 167640 w 514350"/>
                <a:gd name="connsiteY42" fmla="*/ 1634490 h 3486150"/>
                <a:gd name="connsiteX43" fmla="*/ 156210 w 514350"/>
                <a:gd name="connsiteY43" fmla="*/ 1592580 h 3486150"/>
                <a:gd name="connsiteX44" fmla="*/ 148590 w 514350"/>
                <a:gd name="connsiteY44" fmla="*/ 1535430 h 3486150"/>
                <a:gd name="connsiteX45" fmla="*/ 129540 w 514350"/>
                <a:gd name="connsiteY45" fmla="*/ 1485900 h 3486150"/>
                <a:gd name="connsiteX46" fmla="*/ 121920 w 514350"/>
                <a:gd name="connsiteY46" fmla="*/ 1417320 h 3486150"/>
                <a:gd name="connsiteX47" fmla="*/ 163830 w 514350"/>
                <a:gd name="connsiteY47" fmla="*/ 1230630 h 3486150"/>
                <a:gd name="connsiteX48" fmla="*/ 205740 w 514350"/>
                <a:gd name="connsiteY48" fmla="*/ 765810 h 3486150"/>
                <a:gd name="connsiteX49" fmla="*/ 240030 w 514350"/>
                <a:gd name="connsiteY49" fmla="*/ 491490 h 3486150"/>
                <a:gd name="connsiteX50" fmla="*/ 274320 w 514350"/>
                <a:gd name="connsiteY50" fmla="*/ 461010 h 3486150"/>
                <a:gd name="connsiteX51" fmla="*/ 373380 w 514350"/>
                <a:gd name="connsiteY51" fmla="*/ 411480 h 3486150"/>
                <a:gd name="connsiteX52" fmla="*/ 472440 w 514350"/>
                <a:gd name="connsiteY52" fmla="*/ 358140 h 3486150"/>
                <a:gd name="connsiteX53" fmla="*/ 514350 w 514350"/>
                <a:gd name="connsiteY53" fmla="*/ 308610 h 3486150"/>
                <a:gd name="connsiteX54" fmla="*/ 506730 w 514350"/>
                <a:gd name="connsiteY54" fmla="*/ 255270 h 3486150"/>
                <a:gd name="connsiteX55" fmla="*/ 430530 w 514350"/>
                <a:gd name="connsiteY55" fmla="*/ 205740 h 3486150"/>
                <a:gd name="connsiteX56" fmla="*/ 285750 w 514350"/>
                <a:gd name="connsiteY56" fmla="*/ 64770 h 3486150"/>
                <a:gd name="connsiteX57" fmla="*/ 274320 w 514350"/>
                <a:gd name="connsiteY57" fmla="*/ 0 h 34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14350" h="3486150">
                  <a:moveTo>
                    <a:pt x="163830" y="3486150"/>
                  </a:moveTo>
                  <a:lnTo>
                    <a:pt x="198120" y="3432810"/>
                  </a:lnTo>
                  <a:lnTo>
                    <a:pt x="182880" y="3398520"/>
                  </a:lnTo>
                  <a:lnTo>
                    <a:pt x="194310" y="3368040"/>
                  </a:lnTo>
                  <a:lnTo>
                    <a:pt x="220980" y="3337560"/>
                  </a:lnTo>
                  <a:lnTo>
                    <a:pt x="213360" y="3268980"/>
                  </a:lnTo>
                  <a:lnTo>
                    <a:pt x="186690" y="3230880"/>
                  </a:lnTo>
                  <a:lnTo>
                    <a:pt x="182880" y="3192780"/>
                  </a:lnTo>
                  <a:lnTo>
                    <a:pt x="224790" y="3143250"/>
                  </a:lnTo>
                  <a:lnTo>
                    <a:pt x="243840" y="3059430"/>
                  </a:lnTo>
                  <a:lnTo>
                    <a:pt x="274320" y="2990850"/>
                  </a:lnTo>
                  <a:lnTo>
                    <a:pt x="285750" y="2952750"/>
                  </a:lnTo>
                  <a:lnTo>
                    <a:pt x="323850" y="2948940"/>
                  </a:lnTo>
                  <a:lnTo>
                    <a:pt x="346710" y="2929890"/>
                  </a:lnTo>
                  <a:lnTo>
                    <a:pt x="377190" y="2880360"/>
                  </a:lnTo>
                  <a:lnTo>
                    <a:pt x="381000" y="2766060"/>
                  </a:lnTo>
                  <a:lnTo>
                    <a:pt x="346710" y="2689860"/>
                  </a:lnTo>
                  <a:lnTo>
                    <a:pt x="316230" y="2571750"/>
                  </a:lnTo>
                  <a:lnTo>
                    <a:pt x="278130" y="2541270"/>
                  </a:lnTo>
                  <a:lnTo>
                    <a:pt x="201930" y="2503170"/>
                  </a:lnTo>
                  <a:lnTo>
                    <a:pt x="156210" y="2457450"/>
                  </a:lnTo>
                  <a:lnTo>
                    <a:pt x="148590" y="2407920"/>
                  </a:lnTo>
                  <a:lnTo>
                    <a:pt x="140970" y="2362200"/>
                  </a:lnTo>
                  <a:lnTo>
                    <a:pt x="118110" y="2327910"/>
                  </a:lnTo>
                  <a:lnTo>
                    <a:pt x="83820" y="2282190"/>
                  </a:lnTo>
                  <a:lnTo>
                    <a:pt x="38100" y="2286000"/>
                  </a:lnTo>
                  <a:lnTo>
                    <a:pt x="11430" y="2270760"/>
                  </a:lnTo>
                  <a:lnTo>
                    <a:pt x="11430" y="2228850"/>
                  </a:lnTo>
                  <a:lnTo>
                    <a:pt x="15240" y="2190750"/>
                  </a:lnTo>
                  <a:lnTo>
                    <a:pt x="15240" y="2160270"/>
                  </a:lnTo>
                  <a:lnTo>
                    <a:pt x="0" y="2137410"/>
                  </a:lnTo>
                  <a:lnTo>
                    <a:pt x="26670" y="2110740"/>
                  </a:lnTo>
                  <a:lnTo>
                    <a:pt x="64770" y="2118360"/>
                  </a:lnTo>
                  <a:cubicBezTo>
                    <a:pt x="104134" y="2122296"/>
                    <a:pt x="90107" y="2122170"/>
                    <a:pt x="106680" y="2122170"/>
                  </a:cubicBezTo>
                  <a:lnTo>
                    <a:pt x="133350" y="2103120"/>
                  </a:lnTo>
                  <a:lnTo>
                    <a:pt x="217170" y="2026920"/>
                  </a:lnTo>
                  <a:lnTo>
                    <a:pt x="240030" y="1950720"/>
                  </a:lnTo>
                  <a:lnTo>
                    <a:pt x="278130" y="1885950"/>
                  </a:lnTo>
                  <a:lnTo>
                    <a:pt x="308610" y="1851660"/>
                  </a:lnTo>
                  <a:lnTo>
                    <a:pt x="300990" y="1798320"/>
                  </a:lnTo>
                  <a:lnTo>
                    <a:pt x="236220" y="1725930"/>
                  </a:lnTo>
                  <a:lnTo>
                    <a:pt x="213360" y="1676400"/>
                  </a:lnTo>
                  <a:lnTo>
                    <a:pt x="167640" y="1634490"/>
                  </a:lnTo>
                  <a:lnTo>
                    <a:pt x="156210" y="1592580"/>
                  </a:lnTo>
                  <a:lnTo>
                    <a:pt x="148590" y="1535430"/>
                  </a:lnTo>
                  <a:lnTo>
                    <a:pt x="129540" y="1485900"/>
                  </a:lnTo>
                  <a:lnTo>
                    <a:pt x="121920" y="1417320"/>
                  </a:lnTo>
                  <a:lnTo>
                    <a:pt x="163830" y="1230630"/>
                  </a:lnTo>
                  <a:lnTo>
                    <a:pt x="205740" y="765810"/>
                  </a:lnTo>
                  <a:lnTo>
                    <a:pt x="240030" y="491490"/>
                  </a:lnTo>
                  <a:lnTo>
                    <a:pt x="274320" y="461010"/>
                  </a:lnTo>
                  <a:lnTo>
                    <a:pt x="373380" y="411480"/>
                  </a:lnTo>
                  <a:lnTo>
                    <a:pt x="472440" y="358140"/>
                  </a:lnTo>
                  <a:lnTo>
                    <a:pt x="514350" y="308610"/>
                  </a:lnTo>
                  <a:lnTo>
                    <a:pt x="506730" y="255270"/>
                  </a:lnTo>
                  <a:lnTo>
                    <a:pt x="430530" y="205740"/>
                  </a:lnTo>
                  <a:lnTo>
                    <a:pt x="285750" y="64770"/>
                  </a:lnTo>
                  <a:lnTo>
                    <a:pt x="274320" y="0"/>
                  </a:lnTo>
                </a:path>
              </a:pathLst>
            </a:cu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125" name="124 Forma libre"/>
          <p:cNvSpPr/>
          <p:nvPr/>
        </p:nvSpPr>
        <p:spPr>
          <a:xfrm>
            <a:off x="2517287" y="357166"/>
            <a:ext cx="1483209" cy="6216628"/>
          </a:xfrm>
          <a:custGeom>
            <a:avLst/>
            <a:gdLst>
              <a:gd name="connsiteX0" fmla="*/ 1019432 w 1019432"/>
              <a:gd name="connsiteY0" fmla="*/ 5152768 h 5152768"/>
              <a:gd name="connsiteX1" fmla="*/ 741405 w 1019432"/>
              <a:gd name="connsiteY1" fmla="*/ 4800600 h 5152768"/>
              <a:gd name="connsiteX2" fmla="*/ 531340 w 1019432"/>
              <a:gd name="connsiteY2" fmla="*/ 4479324 h 5152768"/>
              <a:gd name="connsiteX3" fmla="*/ 463378 w 1019432"/>
              <a:gd name="connsiteY3" fmla="*/ 4337222 h 5152768"/>
              <a:gd name="connsiteX4" fmla="*/ 488091 w 1019432"/>
              <a:gd name="connsiteY4" fmla="*/ 3997411 h 5152768"/>
              <a:gd name="connsiteX5" fmla="*/ 568410 w 1019432"/>
              <a:gd name="connsiteY5" fmla="*/ 3601995 h 5152768"/>
              <a:gd name="connsiteX6" fmla="*/ 611659 w 1019432"/>
              <a:gd name="connsiteY6" fmla="*/ 3429000 h 5152768"/>
              <a:gd name="connsiteX7" fmla="*/ 642551 w 1019432"/>
              <a:gd name="connsiteY7" fmla="*/ 3398108 h 5152768"/>
              <a:gd name="connsiteX8" fmla="*/ 691978 w 1019432"/>
              <a:gd name="connsiteY8" fmla="*/ 3342503 h 5152768"/>
              <a:gd name="connsiteX9" fmla="*/ 673443 w 1019432"/>
              <a:gd name="connsiteY9" fmla="*/ 3231292 h 5152768"/>
              <a:gd name="connsiteX10" fmla="*/ 661086 w 1019432"/>
              <a:gd name="connsiteY10" fmla="*/ 3188043 h 5152768"/>
              <a:gd name="connsiteX11" fmla="*/ 722870 w 1019432"/>
              <a:gd name="connsiteY11" fmla="*/ 3083011 h 5152768"/>
              <a:gd name="connsiteX12" fmla="*/ 729048 w 1019432"/>
              <a:gd name="connsiteY12" fmla="*/ 3027405 h 5152768"/>
              <a:gd name="connsiteX13" fmla="*/ 722870 w 1019432"/>
              <a:gd name="connsiteY13" fmla="*/ 2959443 h 5152768"/>
              <a:gd name="connsiteX14" fmla="*/ 654908 w 1019432"/>
              <a:gd name="connsiteY14" fmla="*/ 2718487 h 5152768"/>
              <a:gd name="connsiteX15" fmla="*/ 605481 w 1019432"/>
              <a:gd name="connsiteY15" fmla="*/ 2545492 h 5152768"/>
              <a:gd name="connsiteX16" fmla="*/ 426308 w 1019432"/>
              <a:gd name="connsiteY16" fmla="*/ 2187146 h 5152768"/>
              <a:gd name="connsiteX17" fmla="*/ 376881 w 1019432"/>
              <a:gd name="connsiteY17" fmla="*/ 2063578 h 5152768"/>
              <a:gd name="connsiteX18" fmla="*/ 278027 w 1019432"/>
              <a:gd name="connsiteY18" fmla="*/ 1940011 h 5152768"/>
              <a:gd name="connsiteX19" fmla="*/ 74140 w 1019432"/>
              <a:gd name="connsiteY19" fmla="*/ 1649627 h 5152768"/>
              <a:gd name="connsiteX20" fmla="*/ 0 w 1019432"/>
              <a:gd name="connsiteY20" fmla="*/ 1501346 h 5152768"/>
              <a:gd name="connsiteX21" fmla="*/ 6178 w 1019432"/>
              <a:gd name="connsiteY21" fmla="*/ 1439562 h 5152768"/>
              <a:gd name="connsiteX22" fmla="*/ 43248 w 1019432"/>
              <a:gd name="connsiteY22" fmla="*/ 1340708 h 5152768"/>
              <a:gd name="connsiteX23" fmla="*/ 49427 w 1019432"/>
              <a:gd name="connsiteY23" fmla="*/ 1254211 h 5152768"/>
              <a:gd name="connsiteX24" fmla="*/ 74140 w 1019432"/>
              <a:gd name="connsiteY24" fmla="*/ 1093573 h 5152768"/>
              <a:gd name="connsiteX25" fmla="*/ 160637 w 1019432"/>
              <a:gd name="connsiteY25" fmla="*/ 753762 h 5152768"/>
              <a:gd name="connsiteX26" fmla="*/ 210064 w 1019432"/>
              <a:gd name="connsiteY26" fmla="*/ 691978 h 5152768"/>
              <a:gd name="connsiteX27" fmla="*/ 345989 w 1019432"/>
              <a:gd name="connsiteY27" fmla="*/ 556054 h 5152768"/>
              <a:gd name="connsiteX28" fmla="*/ 444843 w 1019432"/>
              <a:gd name="connsiteY28" fmla="*/ 308919 h 5152768"/>
              <a:gd name="connsiteX29" fmla="*/ 574589 w 1019432"/>
              <a:gd name="connsiteY29" fmla="*/ 154459 h 5152768"/>
              <a:gd name="connsiteX30" fmla="*/ 716691 w 1019432"/>
              <a:gd name="connsiteY30" fmla="*/ 0 h 5152768"/>
              <a:gd name="connsiteX0" fmla="*/ 1019432 w 1019432"/>
              <a:gd name="connsiteY0" fmla="*/ 5179541 h 5179541"/>
              <a:gd name="connsiteX1" fmla="*/ 741405 w 1019432"/>
              <a:gd name="connsiteY1" fmla="*/ 4827373 h 5179541"/>
              <a:gd name="connsiteX2" fmla="*/ 531340 w 1019432"/>
              <a:gd name="connsiteY2" fmla="*/ 4506097 h 5179541"/>
              <a:gd name="connsiteX3" fmla="*/ 463378 w 1019432"/>
              <a:gd name="connsiteY3" fmla="*/ 4363995 h 5179541"/>
              <a:gd name="connsiteX4" fmla="*/ 488091 w 1019432"/>
              <a:gd name="connsiteY4" fmla="*/ 4024184 h 5179541"/>
              <a:gd name="connsiteX5" fmla="*/ 568410 w 1019432"/>
              <a:gd name="connsiteY5" fmla="*/ 3628768 h 5179541"/>
              <a:gd name="connsiteX6" fmla="*/ 611659 w 1019432"/>
              <a:gd name="connsiteY6" fmla="*/ 3455773 h 5179541"/>
              <a:gd name="connsiteX7" fmla="*/ 642551 w 1019432"/>
              <a:gd name="connsiteY7" fmla="*/ 3424881 h 5179541"/>
              <a:gd name="connsiteX8" fmla="*/ 691978 w 1019432"/>
              <a:gd name="connsiteY8" fmla="*/ 3369276 h 5179541"/>
              <a:gd name="connsiteX9" fmla="*/ 673443 w 1019432"/>
              <a:gd name="connsiteY9" fmla="*/ 3258065 h 5179541"/>
              <a:gd name="connsiteX10" fmla="*/ 661086 w 1019432"/>
              <a:gd name="connsiteY10" fmla="*/ 3214816 h 5179541"/>
              <a:gd name="connsiteX11" fmla="*/ 722870 w 1019432"/>
              <a:gd name="connsiteY11" fmla="*/ 3109784 h 5179541"/>
              <a:gd name="connsiteX12" fmla="*/ 729048 w 1019432"/>
              <a:gd name="connsiteY12" fmla="*/ 3054178 h 5179541"/>
              <a:gd name="connsiteX13" fmla="*/ 722870 w 1019432"/>
              <a:gd name="connsiteY13" fmla="*/ 2986216 h 5179541"/>
              <a:gd name="connsiteX14" fmla="*/ 654908 w 1019432"/>
              <a:gd name="connsiteY14" fmla="*/ 2745260 h 5179541"/>
              <a:gd name="connsiteX15" fmla="*/ 605481 w 1019432"/>
              <a:gd name="connsiteY15" fmla="*/ 2572265 h 5179541"/>
              <a:gd name="connsiteX16" fmla="*/ 426308 w 1019432"/>
              <a:gd name="connsiteY16" fmla="*/ 2213919 h 5179541"/>
              <a:gd name="connsiteX17" fmla="*/ 376881 w 1019432"/>
              <a:gd name="connsiteY17" fmla="*/ 2090351 h 5179541"/>
              <a:gd name="connsiteX18" fmla="*/ 278027 w 1019432"/>
              <a:gd name="connsiteY18" fmla="*/ 1966784 h 5179541"/>
              <a:gd name="connsiteX19" fmla="*/ 74140 w 1019432"/>
              <a:gd name="connsiteY19" fmla="*/ 1676400 h 5179541"/>
              <a:gd name="connsiteX20" fmla="*/ 0 w 1019432"/>
              <a:gd name="connsiteY20" fmla="*/ 1528119 h 5179541"/>
              <a:gd name="connsiteX21" fmla="*/ 6178 w 1019432"/>
              <a:gd name="connsiteY21" fmla="*/ 1466335 h 5179541"/>
              <a:gd name="connsiteX22" fmla="*/ 43248 w 1019432"/>
              <a:gd name="connsiteY22" fmla="*/ 1367481 h 5179541"/>
              <a:gd name="connsiteX23" fmla="*/ 49427 w 1019432"/>
              <a:gd name="connsiteY23" fmla="*/ 1280984 h 5179541"/>
              <a:gd name="connsiteX24" fmla="*/ 74140 w 1019432"/>
              <a:gd name="connsiteY24" fmla="*/ 1120346 h 5179541"/>
              <a:gd name="connsiteX25" fmla="*/ 160637 w 1019432"/>
              <a:gd name="connsiteY25" fmla="*/ 780535 h 5179541"/>
              <a:gd name="connsiteX26" fmla="*/ 210064 w 1019432"/>
              <a:gd name="connsiteY26" fmla="*/ 718751 h 5179541"/>
              <a:gd name="connsiteX27" fmla="*/ 345989 w 1019432"/>
              <a:gd name="connsiteY27" fmla="*/ 582827 h 5179541"/>
              <a:gd name="connsiteX28" fmla="*/ 444843 w 1019432"/>
              <a:gd name="connsiteY28" fmla="*/ 335692 h 5179541"/>
              <a:gd name="connsiteX29" fmla="*/ 574589 w 1019432"/>
              <a:gd name="connsiteY29" fmla="*/ 181232 h 5179541"/>
              <a:gd name="connsiteX30" fmla="*/ 716691 w 1019432"/>
              <a:gd name="connsiteY30" fmla="*/ 26773 h 5179541"/>
              <a:gd name="connsiteX31" fmla="*/ 716691 w 1019432"/>
              <a:gd name="connsiteY31" fmla="*/ 20595 h 5179541"/>
              <a:gd name="connsiteX0" fmla="*/ 1019432 w 1697523"/>
              <a:gd name="connsiteY0" fmla="*/ 5859438 h 5859438"/>
              <a:gd name="connsiteX1" fmla="*/ 741405 w 1697523"/>
              <a:gd name="connsiteY1" fmla="*/ 5507270 h 5859438"/>
              <a:gd name="connsiteX2" fmla="*/ 531340 w 1697523"/>
              <a:gd name="connsiteY2" fmla="*/ 5185994 h 5859438"/>
              <a:gd name="connsiteX3" fmla="*/ 463378 w 1697523"/>
              <a:gd name="connsiteY3" fmla="*/ 5043892 h 5859438"/>
              <a:gd name="connsiteX4" fmla="*/ 488091 w 1697523"/>
              <a:gd name="connsiteY4" fmla="*/ 4704081 h 5859438"/>
              <a:gd name="connsiteX5" fmla="*/ 568410 w 1697523"/>
              <a:gd name="connsiteY5" fmla="*/ 4308665 h 5859438"/>
              <a:gd name="connsiteX6" fmla="*/ 611659 w 1697523"/>
              <a:gd name="connsiteY6" fmla="*/ 4135670 h 5859438"/>
              <a:gd name="connsiteX7" fmla="*/ 642551 w 1697523"/>
              <a:gd name="connsiteY7" fmla="*/ 4104778 h 5859438"/>
              <a:gd name="connsiteX8" fmla="*/ 691978 w 1697523"/>
              <a:gd name="connsiteY8" fmla="*/ 4049173 h 5859438"/>
              <a:gd name="connsiteX9" fmla="*/ 673443 w 1697523"/>
              <a:gd name="connsiteY9" fmla="*/ 3937962 h 5859438"/>
              <a:gd name="connsiteX10" fmla="*/ 661086 w 1697523"/>
              <a:gd name="connsiteY10" fmla="*/ 3894713 h 5859438"/>
              <a:gd name="connsiteX11" fmla="*/ 722870 w 1697523"/>
              <a:gd name="connsiteY11" fmla="*/ 3789681 h 5859438"/>
              <a:gd name="connsiteX12" fmla="*/ 729048 w 1697523"/>
              <a:gd name="connsiteY12" fmla="*/ 3734075 h 5859438"/>
              <a:gd name="connsiteX13" fmla="*/ 722870 w 1697523"/>
              <a:gd name="connsiteY13" fmla="*/ 3666113 h 5859438"/>
              <a:gd name="connsiteX14" fmla="*/ 654908 w 1697523"/>
              <a:gd name="connsiteY14" fmla="*/ 3425157 h 5859438"/>
              <a:gd name="connsiteX15" fmla="*/ 605481 w 1697523"/>
              <a:gd name="connsiteY15" fmla="*/ 3252162 h 5859438"/>
              <a:gd name="connsiteX16" fmla="*/ 426308 w 1697523"/>
              <a:gd name="connsiteY16" fmla="*/ 2893816 h 5859438"/>
              <a:gd name="connsiteX17" fmla="*/ 376881 w 1697523"/>
              <a:gd name="connsiteY17" fmla="*/ 2770248 h 5859438"/>
              <a:gd name="connsiteX18" fmla="*/ 278027 w 1697523"/>
              <a:gd name="connsiteY18" fmla="*/ 2646681 h 5859438"/>
              <a:gd name="connsiteX19" fmla="*/ 74140 w 1697523"/>
              <a:gd name="connsiteY19" fmla="*/ 2356297 h 5859438"/>
              <a:gd name="connsiteX20" fmla="*/ 0 w 1697523"/>
              <a:gd name="connsiteY20" fmla="*/ 2208016 h 5859438"/>
              <a:gd name="connsiteX21" fmla="*/ 6178 w 1697523"/>
              <a:gd name="connsiteY21" fmla="*/ 2146232 h 5859438"/>
              <a:gd name="connsiteX22" fmla="*/ 43248 w 1697523"/>
              <a:gd name="connsiteY22" fmla="*/ 2047378 h 5859438"/>
              <a:gd name="connsiteX23" fmla="*/ 49427 w 1697523"/>
              <a:gd name="connsiteY23" fmla="*/ 1960881 h 5859438"/>
              <a:gd name="connsiteX24" fmla="*/ 74140 w 1697523"/>
              <a:gd name="connsiteY24" fmla="*/ 1800243 h 5859438"/>
              <a:gd name="connsiteX25" fmla="*/ 160637 w 1697523"/>
              <a:gd name="connsiteY25" fmla="*/ 1460432 h 5859438"/>
              <a:gd name="connsiteX26" fmla="*/ 210064 w 1697523"/>
              <a:gd name="connsiteY26" fmla="*/ 1398648 h 5859438"/>
              <a:gd name="connsiteX27" fmla="*/ 345989 w 1697523"/>
              <a:gd name="connsiteY27" fmla="*/ 1262724 h 5859438"/>
              <a:gd name="connsiteX28" fmla="*/ 444843 w 1697523"/>
              <a:gd name="connsiteY28" fmla="*/ 1015589 h 5859438"/>
              <a:gd name="connsiteX29" fmla="*/ 574589 w 1697523"/>
              <a:gd name="connsiteY29" fmla="*/ 861129 h 5859438"/>
              <a:gd name="connsiteX30" fmla="*/ 716691 w 1697523"/>
              <a:gd name="connsiteY30" fmla="*/ 706670 h 5859438"/>
              <a:gd name="connsiteX31" fmla="*/ 1697523 w 1697523"/>
              <a:gd name="connsiteY31" fmla="*/ 0 h 5859438"/>
              <a:gd name="connsiteX0" fmla="*/ 1019432 w 1483209"/>
              <a:gd name="connsiteY0" fmla="*/ 6073752 h 6073752"/>
              <a:gd name="connsiteX1" fmla="*/ 741405 w 1483209"/>
              <a:gd name="connsiteY1" fmla="*/ 5721584 h 6073752"/>
              <a:gd name="connsiteX2" fmla="*/ 531340 w 1483209"/>
              <a:gd name="connsiteY2" fmla="*/ 5400308 h 6073752"/>
              <a:gd name="connsiteX3" fmla="*/ 463378 w 1483209"/>
              <a:gd name="connsiteY3" fmla="*/ 5258206 h 6073752"/>
              <a:gd name="connsiteX4" fmla="*/ 488091 w 1483209"/>
              <a:gd name="connsiteY4" fmla="*/ 4918395 h 6073752"/>
              <a:gd name="connsiteX5" fmla="*/ 568410 w 1483209"/>
              <a:gd name="connsiteY5" fmla="*/ 4522979 h 6073752"/>
              <a:gd name="connsiteX6" fmla="*/ 611659 w 1483209"/>
              <a:gd name="connsiteY6" fmla="*/ 4349984 h 6073752"/>
              <a:gd name="connsiteX7" fmla="*/ 642551 w 1483209"/>
              <a:gd name="connsiteY7" fmla="*/ 4319092 h 6073752"/>
              <a:gd name="connsiteX8" fmla="*/ 691978 w 1483209"/>
              <a:gd name="connsiteY8" fmla="*/ 4263487 h 6073752"/>
              <a:gd name="connsiteX9" fmla="*/ 673443 w 1483209"/>
              <a:gd name="connsiteY9" fmla="*/ 4152276 h 6073752"/>
              <a:gd name="connsiteX10" fmla="*/ 661086 w 1483209"/>
              <a:gd name="connsiteY10" fmla="*/ 4109027 h 6073752"/>
              <a:gd name="connsiteX11" fmla="*/ 722870 w 1483209"/>
              <a:gd name="connsiteY11" fmla="*/ 4003995 h 6073752"/>
              <a:gd name="connsiteX12" fmla="*/ 729048 w 1483209"/>
              <a:gd name="connsiteY12" fmla="*/ 3948389 h 6073752"/>
              <a:gd name="connsiteX13" fmla="*/ 722870 w 1483209"/>
              <a:gd name="connsiteY13" fmla="*/ 3880427 h 6073752"/>
              <a:gd name="connsiteX14" fmla="*/ 654908 w 1483209"/>
              <a:gd name="connsiteY14" fmla="*/ 3639471 h 6073752"/>
              <a:gd name="connsiteX15" fmla="*/ 605481 w 1483209"/>
              <a:gd name="connsiteY15" fmla="*/ 3466476 h 6073752"/>
              <a:gd name="connsiteX16" fmla="*/ 426308 w 1483209"/>
              <a:gd name="connsiteY16" fmla="*/ 3108130 h 6073752"/>
              <a:gd name="connsiteX17" fmla="*/ 376881 w 1483209"/>
              <a:gd name="connsiteY17" fmla="*/ 2984562 h 6073752"/>
              <a:gd name="connsiteX18" fmla="*/ 278027 w 1483209"/>
              <a:gd name="connsiteY18" fmla="*/ 2860995 h 6073752"/>
              <a:gd name="connsiteX19" fmla="*/ 74140 w 1483209"/>
              <a:gd name="connsiteY19" fmla="*/ 2570611 h 6073752"/>
              <a:gd name="connsiteX20" fmla="*/ 0 w 1483209"/>
              <a:gd name="connsiteY20" fmla="*/ 2422330 h 6073752"/>
              <a:gd name="connsiteX21" fmla="*/ 6178 w 1483209"/>
              <a:gd name="connsiteY21" fmla="*/ 2360546 h 6073752"/>
              <a:gd name="connsiteX22" fmla="*/ 43248 w 1483209"/>
              <a:gd name="connsiteY22" fmla="*/ 2261692 h 6073752"/>
              <a:gd name="connsiteX23" fmla="*/ 49427 w 1483209"/>
              <a:gd name="connsiteY23" fmla="*/ 2175195 h 6073752"/>
              <a:gd name="connsiteX24" fmla="*/ 74140 w 1483209"/>
              <a:gd name="connsiteY24" fmla="*/ 2014557 h 6073752"/>
              <a:gd name="connsiteX25" fmla="*/ 160637 w 1483209"/>
              <a:gd name="connsiteY25" fmla="*/ 1674746 h 6073752"/>
              <a:gd name="connsiteX26" fmla="*/ 210064 w 1483209"/>
              <a:gd name="connsiteY26" fmla="*/ 1612962 h 6073752"/>
              <a:gd name="connsiteX27" fmla="*/ 345989 w 1483209"/>
              <a:gd name="connsiteY27" fmla="*/ 1477038 h 6073752"/>
              <a:gd name="connsiteX28" fmla="*/ 444843 w 1483209"/>
              <a:gd name="connsiteY28" fmla="*/ 1229903 h 6073752"/>
              <a:gd name="connsiteX29" fmla="*/ 574589 w 1483209"/>
              <a:gd name="connsiteY29" fmla="*/ 1075443 h 6073752"/>
              <a:gd name="connsiteX30" fmla="*/ 716691 w 1483209"/>
              <a:gd name="connsiteY30" fmla="*/ 920984 h 6073752"/>
              <a:gd name="connsiteX31" fmla="*/ 1483209 w 1483209"/>
              <a:gd name="connsiteY31" fmla="*/ 0 h 6073752"/>
              <a:gd name="connsiteX0" fmla="*/ 1019432 w 1483209"/>
              <a:gd name="connsiteY0" fmla="*/ 6145190 h 6145190"/>
              <a:gd name="connsiteX1" fmla="*/ 741405 w 1483209"/>
              <a:gd name="connsiteY1" fmla="*/ 5793022 h 6145190"/>
              <a:gd name="connsiteX2" fmla="*/ 531340 w 1483209"/>
              <a:gd name="connsiteY2" fmla="*/ 5471746 h 6145190"/>
              <a:gd name="connsiteX3" fmla="*/ 463378 w 1483209"/>
              <a:gd name="connsiteY3" fmla="*/ 5329644 h 6145190"/>
              <a:gd name="connsiteX4" fmla="*/ 488091 w 1483209"/>
              <a:gd name="connsiteY4" fmla="*/ 4989833 h 6145190"/>
              <a:gd name="connsiteX5" fmla="*/ 568410 w 1483209"/>
              <a:gd name="connsiteY5" fmla="*/ 4594417 h 6145190"/>
              <a:gd name="connsiteX6" fmla="*/ 611659 w 1483209"/>
              <a:gd name="connsiteY6" fmla="*/ 4421422 h 6145190"/>
              <a:gd name="connsiteX7" fmla="*/ 642551 w 1483209"/>
              <a:gd name="connsiteY7" fmla="*/ 4390530 h 6145190"/>
              <a:gd name="connsiteX8" fmla="*/ 691978 w 1483209"/>
              <a:gd name="connsiteY8" fmla="*/ 4334925 h 6145190"/>
              <a:gd name="connsiteX9" fmla="*/ 673443 w 1483209"/>
              <a:gd name="connsiteY9" fmla="*/ 4223714 h 6145190"/>
              <a:gd name="connsiteX10" fmla="*/ 661086 w 1483209"/>
              <a:gd name="connsiteY10" fmla="*/ 4180465 h 6145190"/>
              <a:gd name="connsiteX11" fmla="*/ 722870 w 1483209"/>
              <a:gd name="connsiteY11" fmla="*/ 4075433 h 6145190"/>
              <a:gd name="connsiteX12" fmla="*/ 729048 w 1483209"/>
              <a:gd name="connsiteY12" fmla="*/ 4019827 h 6145190"/>
              <a:gd name="connsiteX13" fmla="*/ 722870 w 1483209"/>
              <a:gd name="connsiteY13" fmla="*/ 3951865 h 6145190"/>
              <a:gd name="connsiteX14" fmla="*/ 654908 w 1483209"/>
              <a:gd name="connsiteY14" fmla="*/ 3710909 h 6145190"/>
              <a:gd name="connsiteX15" fmla="*/ 605481 w 1483209"/>
              <a:gd name="connsiteY15" fmla="*/ 3537914 h 6145190"/>
              <a:gd name="connsiteX16" fmla="*/ 426308 w 1483209"/>
              <a:gd name="connsiteY16" fmla="*/ 3179568 h 6145190"/>
              <a:gd name="connsiteX17" fmla="*/ 376881 w 1483209"/>
              <a:gd name="connsiteY17" fmla="*/ 3056000 h 6145190"/>
              <a:gd name="connsiteX18" fmla="*/ 278027 w 1483209"/>
              <a:gd name="connsiteY18" fmla="*/ 2932433 h 6145190"/>
              <a:gd name="connsiteX19" fmla="*/ 74140 w 1483209"/>
              <a:gd name="connsiteY19" fmla="*/ 2642049 h 6145190"/>
              <a:gd name="connsiteX20" fmla="*/ 0 w 1483209"/>
              <a:gd name="connsiteY20" fmla="*/ 2493768 h 6145190"/>
              <a:gd name="connsiteX21" fmla="*/ 6178 w 1483209"/>
              <a:gd name="connsiteY21" fmla="*/ 2431984 h 6145190"/>
              <a:gd name="connsiteX22" fmla="*/ 43248 w 1483209"/>
              <a:gd name="connsiteY22" fmla="*/ 2333130 h 6145190"/>
              <a:gd name="connsiteX23" fmla="*/ 49427 w 1483209"/>
              <a:gd name="connsiteY23" fmla="*/ 2246633 h 6145190"/>
              <a:gd name="connsiteX24" fmla="*/ 74140 w 1483209"/>
              <a:gd name="connsiteY24" fmla="*/ 2085995 h 6145190"/>
              <a:gd name="connsiteX25" fmla="*/ 160637 w 1483209"/>
              <a:gd name="connsiteY25" fmla="*/ 1746184 h 6145190"/>
              <a:gd name="connsiteX26" fmla="*/ 210064 w 1483209"/>
              <a:gd name="connsiteY26" fmla="*/ 1684400 h 6145190"/>
              <a:gd name="connsiteX27" fmla="*/ 345989 w 1483209"/>
              <a:gd name="connsiteY27" fmla="*/ 1548476 h 6145190"/>
              <a:gd name="connsiteX28" fmla="*/ 444843 w 1483209"/>
              <a:gd name="connsiteY28" fmla="*/ 1301341 h 6145190"/>
              <a:gd name="connsiteX29" fmla="*/ 574589 w 1483209"/>
              <a:gd name="connsiteY29" fmla="*/ 1146881 h 6145190"/>
              <a:gd name="connsiteX30" fmla="*/ 716691 w 1483209"/>
              <a:gd name="connsiteY30" fmla="*/ 992422 h 6145190"/>
              <a:gd name="connsiteX31" fmla="*/ 1483209 w 1483209"/>
              <a:gd name="connsiteY31" fmla="*/ 0 h 6145190"/>
              <a:gd name="connsiteX0" fmla="*/ 1019432 w 1530244"/>
              <a:gd name="connsiteY0" fmla="*/ 6214036 h 6214036"/>
              <a:gd name="connsiteX1" fmla="*/ 741405 w 1530244"/>
              <a:gd name="connsiteY1" fmla="*/ 5861868 h 6214036"/>
              <a:gd name="connsiteX2" fmla="*/ 531340 w 1530244"/>
              <a:gd name="connsiteY2" fmla="*/ 5540592 h 6214036"/>
              <a:gd name="connsiteX3" fmla="*/ 463378 w 1530244"/>
              <a:gd name="connsiteY3" fmla="*/ 5398490 h 6214036"/>
              <a:gd name="connsiteX4" fmla="*/ 488091 w 1530244"/>
              <a:gd name="connsiteY4" fmla="*/ 5058679 h 6214036"/>
              <a:gd name="connsiteX5" fmla="*/ 568410 w 1530244"/>
              <a:gd name="connsiteY5" fmla="*/ 4663263 h 6214036"/>
              <a:gd name="connsiteX6" fmla="*/ 611659 w 1530244"/>
              <a:gd name="connsiteY6" fmla="*/ 4490268 h 6214036"/>
              <a:gd name="connsiteX7" fmla="*/ 642551 w 1530244"/>
              <a:gd name="connsiteY7" fmla="*/ 4459376 h 6214036"/>
              <a:gd name="connsiteX8" fmla="*/ 691978 w 1530244"/>
              <a:gd name="connsiteY8" fmla="*/ 4403771 h 6214036"/>
              <a:gd name="connsiteX9" fmla="*/ 673443 w 1530244"/>
              <a:gd name="connsiteY9" fmla="*/ 4292560 h 6214036"/>
              <a:gd name="connsiteX10" fmla="*/ 661086 w 1530244"/>
              <a:gd name="connsiteY10" fmla="*/ 4249311 h 6214036"/>
              <a:gd name="connsiteX11" fmla="*/ 722870 w 1530244"/>
              <a:gd name="connsiteY11" fmla="*/ 4144279 h 6214036"/>
              <a:gd name="connsiteX12" fmla="*/ 729048 w 1530244"/>
              <a:gd name="connsiteY12" fmla="*/ 4088673 h 6214036"/>
              <a:gd name="connsiteX13" fmla="*/ 722870 w 1530244"/>
              <a:gd name="connsiteY13" fmla="*/ 4020711 h 6214036"/>
              <a:gd name="connsiteX14" fmla="*/ 654908 w 1530244"/>
              <a:gd name="connsiteY14" fmla="*/ 3779755 h 6214036"/>
              <a:gd name="connsiteX15" fmla="*/ 605481 w 1530244"/>
              <a:gd name="connsiteY15" fmla="*/ 3606760 h 6214036"/>
              <a:gd name="connsiteX16" fmla="*/ 426308 w 1530244"/>
              <a:gd name="connsiteY16" fmla="*/ 3248414 h 6214036"/>
              <a:gd name="connsiteX17" fmla="*/ 376881 w 1530244"/>
              <a:gd name="connsiteY17" fmla="*/ 3124846 h 6214036"/>
              <a:gd name="connsiteX18" fmla="*/ 278027 w 1530244"/>
              <a:gd name="connsiteY18" fmla="*/ 3001279 h 6214036"/>
              <a:gd name="connsiteX19" fmla="*/ 74140 w 1530244"/>
              <a:gd name="connsiteY19" fmla="*/ 2710895 h 6214036"/>
              <a:gd name="connsiteX20" fmla="*/ 0 w 1530244"/>
              <a:gd name="connsiteY20" fmla="*/ 2562614 h 6214036"/>
              <a:gd name="connsiteX21" fmla="*/ 6178 w 1530244"/>
              <a:gd name="connsiteY21" fmla="*/ 2500830 h 6214036"/>
              <a:gd name="connsiteX22" fmla="*/ 43248 w 1530244"/>
              <a:gd name="connsiteY22" fmla="*/ 2401976 h 6214036"/>
              <a:gd name="connsiteX23" fmla="*/ 49427 w 1530244"/>
              <a:gd name="connsiteY23" fmla="*/ 2315479 h 6214036"/>
              <a:gd name="connsiteX24" fmla="*/ 74140 w 1530244"/>
              <a:gd name="connsiteY24" fmla="*/ 2154841 h 6214036"/>
              <a:gd name="connsiteX25" fmla="*/ 160637 w 1530244"/>
              <a:gd name="connsiteY25" fmla="*/ 1815030 h 6214036"/>
              <a:gd name="connsiteX26" fmla="*/ 210064 w 1530244"/>
              <a:gd name="connsiteY26" fmla="*/ 1753246 h 6214036"/>
              <a:gd name="connsiteX27" fmla="*/ 345989 w 1530244"/>
              <a:gd name="connsiteY27" fmla="*/ 1617322 h 6214036"/>
              <a:gd name="connsiteX28" fmla="*/ 444843 w 1530244"/>
              <a:gd name="connsiteY28" fmla="*/ 1370187 h 6214036"/>
              <a:gd name="connsiteX29" fmla="*/ 574589 w 1530244"/>
              <a:gd name="connsiteY29" fmla="*/ 1215727 h 6214036"/>
              <a:gd name="connsiteX30" fmla="*/ 716691 w 1530244"/>
              <a:gd name="connsiteY30" fmla="*/ 1061268 h 6214036"/>
              <a:gd name="connsiteX31" fmla="*/ 1402491 w 1530244"/>
              <a:gd name="connsiteY31" fmla="*/ 165404 h 6214036"/>
              <a:gd name="connsiteX32" fmla="*/ 1483209 w 1530244"/>
              <a:gd name="connsiteY32" fmla="*/ 68846 h 6214036"/>
              <a:gd name="connsiteX0" fmla="*/ 1019432 w 1483209"/>
              <a:gd name="connsiteY0" fmla="*/ 6310594 h 6310594"/>
              <a:gd name="connsiteX1" fmla="*/ 741405 w 1483209"/>
              <a:gd name="connsiteY1" fmla="*/ 5958426 h 6310594"/>
              <a:gd name="connsiteX2" fmla="*/ 531340 w 1483209"/>
              <a:gd name="connsiteY2" fmla="*/ 5637150 h 6310594"/>
              <a:gd name="connsiteX3" fmla="*/ 463378 w 1483209"/>
              <a:gd name="connsiteY3" fmla="*/ 5495048 h 6310594"/>
              <a:gd name="connsiteX4" fmla="*/ 488091 w 1483209"/>
              <a:gd name="connsiteY4" fmla="*/ 5155237 h 6310594"/>
              <a:gd name="connsiteX5" fmla="*/ 568410 w 1483209"/>
              <a:gd name="connsiteY5" fmla="*/ 4759821 h 6310594"/>
              <a:gd name="connsiteX6" fmla="*/ 611659 w 1483209"/>
              <a:gd name="connsiteY6" fmla="*/ 4586826 h 6310594"/>
              <a:gd name="connsiteX7" fmla="*/ 642551 w 1483209"/>
              <a:gd name="connsiteY7" fmla="*/ 4555934 h 6310594"/>
              <a:gd name="connsiteX8" fmla="*/ 691978 w 1483209"/>
              <a:gd name="connsiteY8" fmla="*/ 4500329 h 6310594"/>
              <a:gd name="connsiteX9" fmla="*/ 673443 w 1483209"/>
              <a:gd name="connsiteY9" fmla="*/ 4389118 h 6310594"/>
              <a:gd name="connsiteX10" fmla="*/ 661086 w 1483209"/>
              <a:gd name="connsiteY10" fmla="*/ 4345869 h 6310594"/>
              <a:gd name="connsiteX11" fmla="*/ 722870 w 1483209"/>
              <a:gd name="connsiteY11" fmla="*/ 4240837 h 6310594"/>
              <a:gd name="connsiteX12" fmla="*/ 729048 w 1483209"/>
              <a:gd name="connsiteY12" fmla="*/ 4185231 h 6310594"/>
              <a:gd name="connsiteX13" fmla="*/ 722870 w 1483209"/>
              <a:gd name="connsiteY13" fmla="*/ 4117269 h 6310594"/>
              <a:gd name="connsiteX14" fmla="*/ 654908 w 1483209"/>
              <a:gd name="connsiteY14" fmla="*/ 3876313 h 6310594"/>
              <a:gd name="connsiteX15" fmla="*/ 605481 w 1483209"/>
              <a:gd name="connsiteY15" fmla="*/ 3703318 h 6310594"/>
              <a:gd name="connsiteX16" fmla="*/ 426308 w 1483209"/>
              <a:gd name="connsiteY16" fmla="*/ 3344972 h 6310594"/>
              <a:gd name="connsiteX17" fmla="*/ 376881 w 1483209"/>
              <a:gd name="connsiteY17" fmla="*/ 3221404 h 6310594"/>
              <a:gd name="connsiteX18" fmla="*/ 278027 w 1483209"/>
              <a:gd name="connsiteY18" fmla="*/ 3097837 h 6310594"/>
              <a:gd name="connsiteX19" fmla="*/ 74140 w 1483209"/>
              <a:gd name="connsiteY19" fmla="*/ 2807453 h 6310594"/>
              <a:gd name="connsiteX20" fmla="*/ 0 w 1483209"/>
              <a:gd name="connsiteY20" fmla="*/ 2659172 h 6310594"/>
              <a:gd name="connsiteX21" fmla="*/ 6178 w 1483209"/>
              <a:gd name="connsiteY21" fmla="*/ 2597388 h 6310594"/>
              <a:gd name="connsiteX22" fmla="*/ 43248 w 1483209"/>
              <a:gd name="connsiteY22" fmla="*/ 2498534 h 6310594"/>
              <a:gd name="connsiteX23" fmla="*/ 49427 w 1483209"/>
              <a:gd name="connsiteY23" fmla="*/ 2412037 h 6310594"/>
              <a:gd name="connsiteX24" fmla="*/ 74140 w 1483209"/>
              <a:gd name="connsiteY24" fmla="*/ 2251399 h 6310594"/>
              <a:gd name="connsiteX25" fmla="*/ 160637 w 1483209"/>
              <a:gd name="connsiteY25" fmla="*/ 1911588 h 6310594"/>
              <a:gd name="connsiteX26" fmla="*/ 210064 w 1483209"/>
              <a:gd name="connsiteY26" fmla="*/ 1849804 h 6310594"/>
              <a:gd name="connsiteX27" fmla="*/ 345989 w 1483209"/>
              <a:gd name="connsiteY27" fmla="*/ 1713880 h 6310594"/>
              <a:gd name="connsiteX28" fmla="*/ 444843 w 1483209"/>
              <a:gd name="connsiteY28" fmla="*/ 1466745 h 6310594"/>
              <a:gd name="connsiteX29" fmla="*/ 574589 w 1483209"/>
              <a:gd name="connsiteY29" fmla="*/ 1312285 h 6310594"/>
              <a:gd name="connsiteX30" fmla="*/ 716691 w 1483209"/>
              <a:gd name="connsiteY30" fmla="*/ 1157826 h 6310594"/>
              <a:gd name="connsiteX31" fmla="*/ 1268894 w 1483209"/>
              <a:gd name="connsiteY31" fmla="*/ 165404 h 6310594"/>
              <a:gd name="connsiteX32" fmla="*/ 1483209 w 1483209"/>
              <a:gd name="connsiteY32" fmla="*/ 165404 h 6310594"/>
              <a:gd name="connsiteX0" fmla="*/ 1019432 w 1483209"/>
              <a:gd name="connsiteY0" fmla="*/ 6196294 h 6196294"/>
              <a:gd name="connsiteX1" fmla="*/ 741405 w 1483209"/>
              <a:gd name="connsiteY1" fmla="*/ 5844126 h 6196294"/>
              <a:gd name="connsiteX2" fmla="*/ 531340 w 1483209"/>
              <a:gd name="connsiteY2" fmla="*/ 5522850 h 6196294"/>
              <a:gd name="connsiteX3" fmla="*/ 463378 w 1483209"/>
              <a:gd name="connsiteY3" fmla="*/ 5380748 h 6196294"/>
              <a:gd name="connsiteX4" fmla="*/ 488091 w 1483209"/>
              <a:gd name="connsiteY4" fmla="*/ 5040937 h 6196294"/>
              <a:gd name="connsiteX5" fmla="*/ 568410 w 1483209"/>
              <a:gd name="connsiteY5" fmla="*/ 4645521 h 6196294"/>
              <a:gd name="connsiteX6" fmla="*/ 611659 w 1483209"/>
              <a:gd name="connsiteY6" fmla="*/ 4472526 h 6196294"/>
              <a:gd name="connsiteX7" fmla="*/ 642551 w 1483209"/>
              <a:gd name="connsiteY7" fmla="*/ 4441634 h 6196294"/>
              <a:gd name="connsiteX8" fmla="*/ 691978 w 1483209"/>
              <a:gd name="connsiteY8" fmla="*/ 4386029 h 6196294"/>
              <a:gd name="connsiteX9" fmla="*/ 673443 w 1483209"/>
              <a:gd name="connsiteY9" fmla="*/ 4274818 h 6196294"/>
              <a:gd name="connsiteX10" fmla="*/ 661086 w 1483209"/>
              <a:gd name="connsiteY10" fmla="*/ 4231569 h 6196294"/>
              <a:gd name="connsiteX11" fmla="*/ 722870 w 1483209"/>
              <a:gd name="connsiteY11" fmla="*/ 4126537 h 6196294"/>
              <a:gd name="connsiteX12" fmla="*/ 729048 w 1483209"/>
              <a:gd name="connsiteY12" fmla="*/ 4070931 h 6196294"/>
              <a:gd name="connsiteX13" fmla="*/ 722870 w 1483209"/>
              <a:gd name="connsiteY13" fmla="*/ 4002969 h 6196294"/>
              <a:gd name="connsiteX14" fmla="*/ 654908 w 1483209"/>
              <a:gd name="connsiteY14" fmla="*/ 3762013 h 6196294"/>
              <a:gd name="connsiteX15" fmla="*/ 605481 w 1483209"/>
              <a:gd name="connsiteY15" fmla="*/ 3589018 h 6196294"/>
              <a:gd name="connsiteX16" fmla="*/ 426308 w 1483209"/>
              <a:gd name="connsiteY16" fmla="*/ 3230672 h 6196294"/>
              <a:gd name="connsiteX17" fmla="*/ 376881 w 1483209"/>
              <a:gd name="connsiteY17" fmla="*/ 3107104 h 6196294"/>
              <a:gd name="connsiteX18" fmla="*/ 278027 w 1483209"/>
              <a:gd name="connsiteY18" fmla="*/ 2983537 h 6196294"/>
              <a:gd name="connsiteX19" fmla="*/ 74140 w 1483209"/>
              <a:gd name="connsiteY19" fmla="*/ 2693153 h 6196294"/>
              <a:gd name="connsiteX20" fmla="*/ 0 w 1483209"/>
              <a:gd name="connsiteY20" fmla="*/ 2544872 h 6196294"/>
              <a:gd name="connsiteX21" fmla="*/ 6178 w 1483209"/>
              <a:gd name="connsiteY21" fmla="*/ 2483088 h 6196294"/>
              <a:gd name="connsiteX22" fmla="*/ 43248 w 1483209"/>
              <a:gd name="connsiteY22" fmla="*/ 2384234 h 6196294"/>
              <a:gd name="connsiteX23" fmla="*/ 49427 w 1483209"/>
              <a:gd name="connsiteY23" fmla="*/ 2297737 h 6196294"/>
              <a:gd name="connsiteX24" fmla="*/ 74140 w 1483209"/>
              <a:gd name="connsiteY24" fmla="*/ 2137099 h 6196294"/>
              <a:gd name="connsiteX25" fmla="*/ 160637 w 1483209"/>
              <a:gd name="connsiteY25" fmla="*/ 1797288 h 6196294"/>
              <a:gd name="connsiteX26" fmla="*/ 210064 w 1483209"/>
              <a:gd name="connsiteY26" fmla="*/ 1735504 h 6196294"/>
              <a:gd name="connsiteX27" fmla="*/ 345989 w 1483209"/>
              <a:gd name="connsiteY27" fmla="*/ 1599580 h 6196294"/>
              <a:gd name="connsiteX28" fmla="*/ 444843 w 1483209"/>
              <a:gd name="connsiteY28" fmla="*/ 1352445 h 6196294"/>
              <a:gd name="connsiteX29" fmla="*/ 574589 w 1483209"/>
              <a:gd name="connsiteY29" fmla="*/ 1197985 h 6196294"/>
              <a:gd name="connsiteX30" fmla="*/ 716691 w 1483209"/>
              <a:gd name="connsiteY30" fmla="*/ 1043526 h 6196294"/>
              <a:gd name="connsiteX31" fmla="*/ 1099751 w 1483209"/>
              <a:gd name="connsiteY31" fmla="*/ 357727 h 6196294"/>
              <a:gd name="connsiteX32" fmla="*/ 1268894 w 1483209"/>
              <a:gd name="connsiteY32" fmla="*/ 51104 h 6196294"/>
              <a:gd name="connsiteX33" fmla="*/ 1483209 w 1483209"/>
              <a:gd name="connsiteY33" fmla="*/ 51104 h 6196294"/>
              <a:gd name="connsiteX0" fmla="*/ 1019432 w 1483209"/>
              <a:gd name="connsiteY0" fmla="*/ 6192815 h 6192815"/>
              <a:gd name="connsiteX1" fmla="*/ 741405 w 1483209"/>
              <a:gd name="connsiteY1" fmla="*/ 5840647 h 6192815"/>
              <a:gd name="connsiteX2" fmla="*/ 531340 w 1483209"/>
              <a:gd name="connsiteY2" fmla="*/ 5519371 h 6192815"/>
              <a:gd name="connsiteX3" fmla="*/ 463378 w 1483209"/>
              <a:gd name="connsiteY3" fmla="*/ 5377269 h 6192815"/>
              <a:gd name="connsiteX4" fmla="*/ 488091 w 1483209"/>
              <a:gd name="connsiteY4" fmla="*/ 5037458 h 6192815"/>
              <a:gd name="connsiteX5" fmla="*/ 568410 w 1483209"/>
              <a:gd name="connsiteY5" fmla="*/ 4642042 h 6192815"/>
              <a:gd name="connsiteX6" fmla="*/ 611659 w 1483209"/>
              <a:gd name="connsiteY6" fmla="*/ 4469047 h 6192815"/>
              <a:gd name="connsiteX7" fmla="*/ 642551 w 1483209"/>
              <a:gd name="connsiteY7" fmla="*/ 4438155 h 6192815"/>
              <a:gd name="connsiteX8" fmla="*/ 691978 w 1483209"/>
              <a:gd name="connsiteY8" fmla="*/ 4382550 h 6192815"/>
              <a:gd name="connsiteX9" fmla="*/ 673443 w 1483209"/>
              <a:gd name="connsiteY9" fmla="*/ 4271339 h 6192815"/>
              <a:gd name="connsiteX10" fmla="*/ 661086 w 1483209"/>
              <a:gd name="connsiteY10" fmla="*/ 4228090 h 6192815"/>
              <a:gd name="connsiteX11" fmla="*/ 722870 w 1483209"/>
              <a:gd name="connsiteY11" fmla="*/ 4123058 h 6192815"/>
              <a:gd name="connsiteX12" fmla="*/ 729048 w 1483209"/>
              <a:gd name="connsiteY12" fmla="*/ 4067452 h 6192815"/>
              <a:gd name="connsiteX13" fmla="*/ 722870 w 1483209"/>
              <a:gd name="connsiteY13" fmla="*/ 3999490 h 6192815"/>
              <a:gd name="connsiteX14" fmla="*/ 654908 w 1483209"/>
              <a:gd name="connsiteY14" fmla="*/ 3758534 h 6192815"/>
              <a:gd name="connsiteX15" fmla="*/ 605481 w 1483209"/>
              <a:gd name="connsiteY15" fmla="*/ 3585539 h 6192815"/>
              <a:gd name="connsiteX16" fmla="*/ 426308 w 1483209"/>
              <a:gd name="connsiteY16" fmla="*/ 3227193 h 6192815"/>
              <a:gd name="connsiteX17" fmla="*/ 376881 w 1483209"/>
              <a:gd name="connsiteY17" fmla="*/ 3103625 h 6192815"/>
              <a:gd name="connsiteX18" fmla="*/ 278027 w 1483209"/>
              <a:gd name="connsiteY18" fmla="*/ 2980058 h 6192815"/>
              <a:gd name="connsiteX19" fmla="*/ 74140 w 1483209"/>
              <a:gd name="connsiteY19" fmla="*/ 2689674 h 6192815"/>
              <a:gd name="connsiteX20" fmla="*/ 0 w 1483209"/>
              <a:gd name="connsiteY20" fmla="*/ 2541393 h 6192815"/>
              <a:gd name="connsiteX21" fmla="*/ 6178 w 1483209"/>
              <a:gd name="connsiteY21" fmla="*/ 2479609 h 6192815"/>
              <a:gd name="connsiteX22" fmla="*/ 43248 w 1483209"/>
              <a:gd name="connsiteY22" fmla="*/ 2380755 h 6192815"/>
              <a:gd name="connsiteX23" fmla="*/ 49427 w 1483209"/>
              <a:gd name="connsiteY23" fmla="*/ 2294258 h 6192815"/>
              <a:gd name="connsiteX24" fmla="*/ 74140 w 1483209"/>
              <a:gd name="connsiteY24" fmla="*/ 2133620 h 6192815"/>
              <a:gd name="connsiteX25" fmla="*/ 160637 w 1483209"/>
              <a:gd name="connsiteY25" fmla="*/ 1793809 h 6192815"/>
              <a:gd name="connsiteX26" fmla="*/ 210064 w 1483209"/>
              <a:gd name="connsiteY26" fmla="*/ 1732025 h 6192815"/>
              <a:gd name="connsiteX27" fmla="*/ 345989 w 1483209"/>
              <a:gd name="connsiteY27" fmla="*/ 1596101 h 6192815"/>
              <a:gd name="connsiteX28" fmla="*/ 444843 w 1483209"/>
              <a:gd name="connsiteY28" fmla="*/ 1348966 h 6192815"/>
              <a:gd name="connsiteX29" fmla="*/ 574589 w 1483209"/>
              <a:gd name="connsiteY29" fmla="*/ 1194506 h 6192815"/>
              <a:gd name="connsiteX30" fmla="*/ 716691 w 1483209"/>
              <a:gd name="connsiteY30" fmla="*/ 1040047 h 6192815"/>
              <a:gd name="connsiteX31" fmla="*/ 983143 w 1483209"/>
              <a:gd name="connsiteY31" fmla="*/ 333377 h 6192815"/>
              <a:gd name="connsiteX32" fmla="*/ 1268894 w 1483209"/>
              <a:gd name="connsiteY32" fmla="*/ 47625 h 6192815"/>
              <a:gd name="connsiteX33" fmla="*/ 1483209 w 1483209"/>
              <a:gd name="connsiteY33" fmla="*/ 47625 h 6192815"/>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83143 w 1483209"/>
              <a:gd name="connsiteY31" fmla="*/ 357190 h 6216628"/>
              <a:gd name="connsiteX32" fmla="*/ 1268894 w 1483209"/>
              <a:gd name="connsiteY32" fmla="*/ 71438 h 6216628"/>
              <a:gd name="connsiteX33" fmla="*/ 1411771 w 1483209"/>
              <a:gd name="connsiteY33" fmla="*/ 0 h 6216628"/>
              <a:gd name="connsiteX34" fmla="*/ 1483209 w 1483209"/>
              <a:gd name="connsiteY34"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83143 w 1483209"/>
              <a:gd name="connsiteY31" fmla="*/ 357190 h 6216628"/>
              <a:gd name="connsiteX32" fmla="*/ 1268894 w 1483209"/>
              <a:gd name="connsiteY32" fmla="*/ 71438 h 6216628"/>
              <a:gd name="connsiteX33" fmla="*/ 1411771 w 1483209"/>
              <a:gd name="connsiteY33" fmla="*/ 0 h 6216628"/>
              <a:gd name="connsiteX34" fmla="*/ 1483209 w 1483209"/>
              <a:gd name="connsiteY34"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840259 w 1483209"/>
              <a:gd name="connsiteY31" fmla="*/ 711693 h 6216628"/>
              <a:gd name="connsiteX32" fmla="*/ 983143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840259 w 1483209"/>
              <a:gd name="connsiteY31" fmla="*/ 711693 h 6216628"/>
              <a:gd name="connsiteX32" fmla="*/ 983143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83143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04783 w 1483209"/>
              <a:gd name="connsiteY33" fmla="*/ 118569 h 6216628"/>
              <a:gd name="connsiteX34" fmla="*/ 1268894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04783 w 1483209"/>
              <a:gd name="connsiteY33" fmla="*/ 118569 h 6216628"/>
              <a:gd name="connsiteX34" fmla="*/ 1268894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04783 w 1483209"/>
              <a:gd name="connsiteY33" fmla="*/ 118569 h 6216628"/>
              <a:gd name="connsiteX34" fmla="*/ 1268894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04783 w 1483209"/>
              <a:gd name="connsiteY33" fmla="*/ 118569 h 6216628"/>
              <a:gd name="connsiteX34" fmla="*/ 1268894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4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5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5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5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5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5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08221 w 1483209"/>
              <a:gd name="connsiteY32" fmla="*/ 532520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3209" h="6216628">
                <a:moveTo>
                  <a:pt x="1019432" y="6216628"/>
                </a:moveTo>
                <a:lnTo>
                  <a:pt x="741405" y="5864460"/>
                </a:lnTo>
                <a:lnTo>
                  <a:pt x="531340" y="5543184"/>
                </a:lnTo>
                <a:lnTo>
                  <a:pt x="463378" y="5401082"/>
                </a:lnTo>
                <a:lnTo>
                  <a:pt x="488091" y="5061271"/>
                </a:lnTo>
                <a:lnTo>
                  <a:pt x="568410" y="4665855"/>
                </a:lnTo>
                <a:lnTo>
                  <a:pt x="611659" y="4492860"/>
                </a:lnTo>
                <a:lnTo>
                  <a:pt x="642551" y="4461968"/>
                </a:lnTo>
                <a:lnTo>
                  <a:pt x="691978" y="4406363"/>
                </a:lnTo>
                <a:lnTo>
                  <a:pt x="673443" y="4295152"/>
                </a:lnTo>
                <a:lnTo>
                  <a:pt x="661086" y="4251903"/>
                </a:lnTo>
                <a:lnTo>
                  <a:pt x="722870" y="4146871"/>
                </a:lnTo>
                <a:lnTo>
                  <a:pt x="729048" y="4091265"/>
                </a:lnTo>
                <a:lnTo>
                  <a:pt x="722870" y="4023303"/>
                </a:lnTo>
                <a:lnTo>
                  <a:pt x="654908" y="3782347"/>
                </a:lnTo>
                <a:lnTo>
                  <a:pt x="605481" y="3609352"/>
                </a:lnTo>
                <a:lnTo>
                  <a:pt x="426308" y="3251006"/>
                </a:lnTo>
                <a:lnTo>
                  <a:pt x="376881" y="3127438"/>
                </a:lnTo>
                <a:lnTo>
                  <a:pt x="278027" y="3003871"/>
                </a:lnTo>
                <a:lnTo>
                  <a:pt x="74140" y="2713487"/>
                </a:lnTo>
                <a:lnTo>
                  <a:pt x="0" y="2565206"/>
                </a:lnTo>
                <a:lnTo>
                  <a:pt x="6178" y="2503422"/>
                </a:lnTo>
                <a:lnTo>
                  <a:pt x="43248" y="2404568"/>
                </a:lnTo>
                <a:lnTo>
                  <a:pt x="49427" y="2318071"/>
                </a:lnTo>
                <a:lnTo>
                  <a:pt x="74140" y="2157433"/>
                </a:lnTo>
                <a:lnTo>
                  <a:pt x="160637" y="1817622"/>
                </a:lnTo>
                <a:lnTo>
                  <a:pt x="210064" y="1755838"/>
                </a:lnTo>
                <a:lnTo>
                  <a:pt x="345989" y="1619914"/>
                </a:lnTo>
                <a:lnTo>
                  <a:pt x="444843" y="1372779"/>
                </a:lnTo>
                <a:lnTo>
                  <a:pt x="574589" y="1218319"/>
                </a:lnTo>
                <a:lnTo>
                  <a:pt x="716691" y="1063860"/>
                </a:lnTo>
                <a:cubicBezTo>
                  <a:pt x="760969" y="979422"/>
                  <a:pt x="879203" y="832158"/>
                  <a:pt x="911705" y="714380"/>
                </a:cubicBezTo>
                <a:cubicBezTo>
                  <a:pt x="943627" y="625823"/>
                  <a:pt x="939113" y="492425"/>
                  <a:pt x="911705" y="500066"/>
                </a:cubicBezTo>
                <a:cubicBezTo>
                  <a:pt x="932935" y="367956"/>
                  <a:pt x="890456" y="402456"/>
                  <a:pt x="911705" y="357190"/>
                </a:cubicBezTo>
                <a:cubicBezTo>
                  <a:pt x="977523" y="312760"/>
                  <a:pt x="1066487" y="190501"/>
                  <a:pt x="1126019" y="142876"/>
                </a:cubicBezTo>
                <a:cubicBezTo>
                  <a:pt x="1185551" y="95251"/>
                  <a:pt x="1239154" y="63183"/>
                  <a:pt x="1268895" y="71438"/>
                </a:cubicBezTo>
                <a:cubicBezTo>
                  <a:pt x="1265508" y="27394"/>
                  <a:pt x="1376052" y="0"/>
                  <a:pt x="1411771" y="0"/>
                </a:cubicBezTo>
                <a:cubicBezTo>
                  <a:pt x="1447490" y="0"/>
                  <a:pt x="1461518" y="68996"/>
                  <a:pt x="1483209" y="71438"/>
                </a:cubicBezTo>
              </a:path>
            </a:pathLst>
          </a:cu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27" name="126 Forma libre"/>
          <p:cNvSpPr/>
          <p:nvPr/>
        </p:nvSpPr>
        <p:spPr>
          <a:xfrm>
            <a:off x="3568201" y="2228546"/>
            <a:ext cx="2139885" cy="2408548"/>
          </a:xfrm>
          <a:custGeom>
            <a:avLst/>
            <a:gdLst>
              <a:gd name="connsiteX0" fmla="*/ 2116318 w 2139885"/>
              <a:gd name="connsiteY0" fmla="*/ 608029 h 2408548"/>
              <a:gd name="connsiteX1" fmla="*/ 2116318 w 2139885"/>
              <a:gd name="connsiteY1" fmla="*/ 608029 h 2408548"/>
              <a:gd name="connsiteX2" fmla="*/ 1956062 w 2139885"/>
              <a:gd name="connsiteY2" fmla="*/ 537328 h 2408548"/>
              <a:gd name="connsiteX3" fmla="*/ 1847654 w 2139885"/>
              <a:gd name="connsiteY3" fmla="*/ 504334 h 2408548"/>
              <a:gd name="connsiteX4" fmla="*/ 1786380 w 2139885"/>
              <a:gd name="connsiteY4" fmla="*/ 405352 h 2408548"/>
              <a:gd name="connsiteX5" fmla="*/ 1720392 w 2139885"/>
              <a:gd name="connsiteY5" fmla="*/ 438346 h 2408548"/>
              <a:gd name="connsiteX6" fmla="*/ 1635551 w 2139885"/>
              <a:gd name="connsiteY6" fmla="*/ 386499 h 2408548"/>
              <a:gd name="connsiteX7" fmla="*/ 1536569 w 2139885"/>
              <a:gd name="connsiteY7" fmla="*/ 428919 h 2408548"/>
              <a:gd name="connsiteX8" fmla="*/ 1508289 w 2139885"/>
              <a:gd name="connsiteY8" fmla="*/ 419493 h 2408548"/>
              <a:gd name="connsiteX9" fmla="*/ 1428161 w 2139885"/>
              <a:gd name="connsiteY9" fmla="*/ 320511 h 2408548"/>
              <a:gd name="connsiteX10" fmla="*/ 1395167 w 2139885"/>
              <a:gd name="connsiteY10" fmla="*/ 169682 h 2408548"/>
              <a:gd name="connsiteX11" fmla="*/ 1343320 w 2139885"/>
              <a:gd name="connsiteY11" fmla="*/ 42420 h 2408548"/>
              <a:gd name="connsiteX12" fmla="*/ 1244338 w 2139885"/>
              <a:gd name="connsiteY12" fmla="*/ 9427 h 2408548"/>
              <a:gd name="connsiteX13" fmla="*/ 1244338 w 2139885"/>
              <a:gd name="connsiteY13" fmla="*/ 9427 h 2408548"/>
              <a:gd name="connsiteX14" fmla="*/ 1187778 w 2139885"/>
              <a:gd name="connsiteY14" fmla="*/ 0 h 2408548"/>
              <a:gd name="connsiteX15" fmla="*/ 1126503 w 2139885"/>
              <a:gd name="connsiteY15" fmla="*/ 84841 h 2408548"/>
              <a:gd name="connsiteX16" fmla="*/ 1074656 w 2139885"/>
              <a:gd name="connsiteY16" fmla="*/ 113121 h 2408548"/>
              <a:gd name="connsiteX17" fmla="*/ 980388 w 2139885"/>
              <a:gd name="connsiteY17" fmla="*/ 150829 h 2408548"/>
              <a:gd name="connsiteX18" fmla="*/ 923827 w 2139885"/>
              <a:gd name="connsiteY18" fmla="*/ 197963 h 2408548"/>
              <a:gd name="connsiteX19" fmla="*/ 895547 w 2139885"/>
              <a:gd name="connsiteY19" fmla="*/ 259237 h 2408548"/>
              <a:gd name="connsiteX20" fmla="*/ 914400 w 2139885"/>
              <a:gd name="connsiteY20" fmla="*/ 296944 h 2408548"/>
              <a:gd name="connsiteX21" fmla="*/ 881407 w 2139885"/>
              <a:gd name="connsiteY21" fmla="*/ 344078 h 2408548"/>
              <a:gd name="connsiteX22" fmla="*/ 848413 w 2139885"/>
              <a:gd name="connsiteY22" fmla="*/ 443060 h 2408548"/>
              <a:gd name="connsiteX23" fmla="*/ 848413 w 2139885"/>
              <a:gd name="connsiteY23" fmla="*/ 532614 h 2408548"/>
              <a:gd name="connsiteX24" fmla="*/ 848413 w 2139885"/>
              <a:gd name="connsiteY24" fmla="*/ 532614 h 2408548"/>
              <a:gd name="connsiteX25" fmla="*/ 777712 w 2139885"/>
              <a:gd name="connsiteY25" fmla="*/ 532614 h 2408548"/>
              <a:gd name="connsiteX26" fmla="*/ 744718 w 2139885"/>
              <a:gd name="connsiteY26" fmla="*/ 527901 h 2408548"/>
              <a:gd name="connsiteX27" fmla="*/ 744718 w 2139885"/>
              <a:gd name="connsiteY27" fmla="*/ 499620 h 2408548"/>
              <a:gd name="connsiteX28" fmla="*/ 400640 w 2139885"/>
              <a:gd name="connsiteY28" fmla="*/ 579748 h 2408548"/>
              <a:gd name="connsiteX29" fmla="*/ 353505 w 2139885"/>
              <a:gd name="connsiteY29" fmla="*/ 598602 h 2408548"/>
              <a:gd name="connsiteX30" fmla="*/ 263951 w 2139885"/>
              <a:gd name="connsiteY30" fmla="*/ 688156 h 2408548"/>
              <a:gd name="connsiteX31" fmla="*/ 230957 w 2139885"/>
              <a:gd name="connsiteY31" fmla="*/ 848412 h 2408548"/>
              <a:gd name="connsiteX32" fmla="*/ 212103 w 2139885"/>
              <a:gd name="connsiteY32" fmla="*/ 914400 h 2408548"/>
              <a:gd name="connsiteX33" fmla="*/ 212103 w 2139885"/>
              <a:gd name="connsiteY33" fmla="*/ 914400 h 2408548"/>
              <a:gd name="connsiteX34" fmla="*/ 188536 w 2139885"/>
              <a:gd name="connsiteY34" fmla="*/ 989814 h 2408548"/>
              <a:gd name="connsiteX35" fmla="*/ 169683 w 2139885"/>
              <a:gd name="connsiteY35" fmla="*/ 1051088 h 2408548"/>
              <a:gd name="connsiteX36" fmla="*/ 146116 w 2139885"/>
              <a:gd name="connsiteY36" fmla="*/ 1088796 h 2408548"/>
              <a:gd name="connsiteX37" fmla="*/ 141402 w 2139885"/>
              <a:gd name="connsiteY37" fmla="*/ 1112363 h 2408548"/>
              <a:gd name="connsiteX38" fmla="*/ 174396 w 2139885"/>
              <a:gd name="connsiteY38" fmla="*/ 1140643 h 2408548"/>
              <a:gd name="connsiteX39" fmla="*/ 221530 w 2139885"/>
              <a:gd name="connsiteY39" fmla="*/ 1206631 h 2408548"/>
              <a:gd name="connsiteX40" fmla="*/ 235670 w 2139885"/>
              <a:gd name="connsiteY40" fmla="*/ 1244338 h 2408548"/>
              <a:gd name="connsiteX41" fmla="*/ 282804 w 2139885"/>
              <a:gd name="connsiteY41" fmla="*/ 1249051 h 2408548"/>
              <a:gd name="connsiteX42" fmla="*/ 311085 w 2139885"/>
              <a:gd name="connsiteY42" fmla="*/ 1296185 h 2408548"/>
              <a:gd name="connsiteX43" fmla="*/ 306371 w 2139885"/>
              <a:gd name="connsiteY43" fmla="*/ 1319752 h 2408548"/>
              <a:gd name="connsiteX44" fmla="*/ 0 w 2139885"/>
              <a:gd name="connsiteY44" fmla="*/ 1795806 h 2408548"/>
              <a:gd name="connsiteX45" fmla="*/ 28281 w 2139885"/>
              <a:gd name="connsiteY45" fmla="*/ 1838227 h 2408548"/>
              <a:gd name="connsiteX46" fmla="*/ 51848 w 2139885"/>
              <a:gd name="connsiteY46" fmla="*/ 1828800 h 2408548"/>
              <a:gd name="connsiteX47" fmla="*/ 80128 w 2139885"/>
              <a:gd name="connsiteY47" fmla="*/ 1809946 h 2408548"/>
              <a:gd name="connsiteX48" fmla="*/ 80128 w 2139885"/>
              <a:gd name="connsiteY48" fmla="*/ 1838227 h 2408548"/>
              <a:gd name="connsiteX49" fmla="*/ 70701 w 2139885"/>
              <a:gd name="connsiteY49" fmla="*/ 1885361 h 2408548"/>
              <a:gd name="connsiteX50" fmla="*/ 65988 w 2139885"/>
              <a:gd name="connsiteY50" fmla="*/ 1899501 h 2408548"/>
              <a:gd name="connsiteX51" fmla="*/ 84842 w 2139885"/>
              <a:gd name="connsiteY51" fmla="*/ 1904214 h 2408548"/>
              <a:gd name="connsiteX52" fmla="*/ 155543 w 2139885"/>
              <a:gd name="connsiteY52" fmla="*/ 1890074 h 2408548"/>
              <a:gd name="connsiteX53" fmla="*/ 221530 w 2139885"/>
              <a:gd name="connsiteY53" fmla="*/ 1842940 h 2408548"/>
              <a:gd name="connsiteX54" fmla="*/ 221530 w 2139885"/>
              <a:gd name="connsiteY54" fmla="*/ 1800519 h 2408548"/>
              <a:gd name="connsiteX55" fmla="*/ 273378 w 2139885"/>
              <a:gd name="connsiteY55" fmla="*/ 1786379 h 2408548"/>
              <a:gd name="connsiteX56" fmla="*/ 306371 w 2139885"/>
              <a:gd name="connsiteY56" fmla="*/ 1786379 h 2408548"/>
              <a:gd name="connsiteX57" fmla="*/ 348792 w 2139885"/>
              <a:gd name="connsiteY57" fmla="*/ 1748672 h 2408548"/>
              <a:gd name="connsiteX58" fmla="*/ 372359 w 2139885"/>
              <a:gd name="connsiteY58" fmla="*/ 1743959 h 2408548"/>
              <a:gd name="connsiteX59" fmla="*/ 410066 w 2139885"/>
              <a:gd name="connsiteY59" fmla="*/ 1753385 h 2408548"/>
              <a:gd name="connsiteX60" fmla="*/ 419493 w 2139885"/>
              <a:gd name="connsiteY60" fmla="*/ 1918354 h 2408548"/>
              <a:gd name="connsiteX61" fmla="*/ 424207 w 2139885"/>
              <a:gd name="connsiteY61" fmla="*/ 1951348 h 2408548"/>
              <a:gd name="connsiteX62" fmla="*/ 589176 w 2139885"/>
              <a:gd name="connsiteY62" fmla="*/ 2111604 h 2408548"/>
              <a:gd name="connsiteX63" fmla="*/ 758858 w 2139885"/>
              <a:gd name="connsiteY63" fmla="*/ 2121031 h 2408548"/>
              <a:gd name="connsiteX64" fmla="*/ 909687 w 2139885"/>
              <a:gd name="connsiteY64" fmla="*/ 2224726 h 2408548"/>
              <a:gd name="connsiteX65" fmla="*/ 970961 w 2139885"/>
              <a:gd name="connsiteY65" fmla="*/ 2243579 h 2408548"/>
              <a:gd name="connsiteX66" fmla="*/ 1333893 w 2139885"/>
              <a:gd name="connsiteY66" fmla="*/ 2408548 h 2408548"/>
              <a:gd name="connsiteX67" fmla="*/ 1447015 w 2139885"/>
              <a:gd name="connsiteY67" fmla="*/ 2394408 h 2408548"/>
              <a:gd name="connsiteX68" fmla="*/ 1597844 w 2139885"/>
              <a:gd name="connsiteY68" fmla="*/ 2375554 h 2408548"/>
              <a:gd name="connsiteX69" fmla="*/ 1776953 w 2139885"/>
              <a:gd name="connsiteY69" fmla="*/ 2300140 h 2408548"/>
              <a:gd name="connsiteX70" fmla="*/ 1791093 w 2139885"/>
              <a:gd name="connsiteY70" fmla="*/ 2253006 h 2408548"/>
              <a:gd name="connsiteX71" fmla="*/ 1871221 w 2139885"/>
              <a:gd name="connsiteY71" fmla="*/ 1517715 h 2408548"/>
              <a:gd name="connsiteX72" fmla="*/ 1894788 w 2139885"/>
              <a:gd name="connsiteY72" fmla="*/ 1494148 h 2408548"/>
              <a:gd name="connsiteX73" fmla="*/ 2050330 w 2139885"/>
              <a:gd name="connsiteY73" fmla="*/ 1399880 h 2408548"/>
              <a:gd name="connsiteX74" fmla="*/ 2135171 w 2139885"/>
              <a:gd name="connsiteY74" fmla="*/ 1343319 h 2408548"/>
              <a:gd name="connsiteX75" fmla="*/ 2135171 w 2139885"/>
              <a:gd name="connsiteY75" fmla="*/ 1343319 h 2408548"/>
              <a:gd name="connsiteX76" fmla="*/ 2139885 w 2139885"/>
              <a:gd name="connsiteY76" fmla="*/ 1291472 h 2408548"/>
              <a:gd name="connsiteX77" fmla="*/ 2116318 w 2139885"/>
              <a:gd name="connsiteY77" fmla="*/ 1263192 h 2408548"/>
              <a:gd name="connsiteX78" fmla="*/ 1941922 w 2139885"/>
              <a:gd name="connsiteY78" fmla="*/ 1112363 h 2408548"/>
              <a:gd name="connsiteX79" fmla="*/ 1894788 w 2139885"/>
              <a:gd name="connsiteY79" fmla="*/ 1065229 h 2408548"/>
              <a:gd name="connsiteX80" fmla="*/ 1989056 w 2139885"/>
              <a:gd name="connsiteY80" fmla="*/ 928540 h 2408548"/>
              <a:gd name="connsiteX81" fmla="*/ 2017336 w 2139885"/>
              <a:gd name="connsiteY81" fmla="*/ 824845 h 2408548"/>
              <a:gd name="connsiteX82" fmla="*/ 2050330 w 2139885"/>
              <a:gd name="connsiteY82" fmla="*/ 787138 h 2408548"/>
              <a:gd name="connsiteX83" fmla="*/ 2106891 w 2139885"/>
              <a:gd name="connsiteY83" fmla="*/ 721150 h 2408548"/>
              <a:gd name="connsiteX84" fmla="*/ 2116318 w 2139885"/>
              <a:gd name="connsiteY84" fmla="*/ 608029 h 240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139885" h="2408548">
                <a:moveTo>
                  <a:pt x="2116318" y="608029"/>
                </a:moveTo>
                <a:lnTo>
                  <a:pt x="2116318" y="608029"/>
                </a:lnTo>
                <a:lnTo>
                  <a:pt x="1956062" y="537328"/>
                </a:lnTo>
                <a:lnTo>
                  <a:pt x="1847654" y="504334"/>
                </a:lnTo>
                <a:lnTo>
                  <a:pt x="1786380" y="405352"/>
                </a:lnTo>
                <a:lnTo>
                  <a:pt x="1720392" y="438346"/>
                </a:lnTo>
                <a:lnTo>
                  <a:pt x="1635551" y="386499"/>
                </a:lnTo>
                <a:lnTo>
                  <a:pt x="1536569" y="428919"/>
                </a:lnTo>
                <a:lnTo>
                  <a:pt x="1508289" y="419493"/>
                </a:lnTo>
                <a:lnTo>
                  <a:pt x="1428161" y="320511"/>
                </a:lnTo>
                <a:lnTo>
                  <a:pt x="1395167" y="169682"/>
                </a:lnTo>
                <a:lnTo>
                  <a:pt x="1343320" y="42420"/>
                </a:lnTo>
                <a:lnTo>
                  <a:pt x="1244338" y="9427"/>
                </a:lnTo>
                <a:lnTo>
                  <a:pt x="1244338" y="9427"/>
                </a:lnTo>
                <a:lnTo>
                  <a:pt x="1187778" y="0"/>
                </a:lnTo>
                <a:lnTo>
                  <a:pt x="1126503" y="84841"/>
                </a:lnTo>
                <a:lnTo>
                  <a:pt x="1074656" y="113121"/>
                </a:lnTo>
                <a:lnTo>
                  <a:pt x="980388" y="150829"/>
                </a:lnTo>
                <a:lnTo>
                  <a:pt x="923827" y="197963"/>
                </a:lnTo>
                <a:lnTo>
                  <a:pt x="895547" y="259237"/>
                </a:lnTo>
                <a:lnTo>
                  <a:pt x="914400" y="296944"/>
                </a:lnTo>
                <a:lnTo>
                  <a:pt x="881407" y="344078"/>
                </a:lnTo>
                <a:lnTo>
                  <a:pt x="848413" y="443060"/>
                </a:lnTo>
                <a:lnTo>
                  <a:pt x="848413" y="532614"/>
                </a:lnTo>
                <a:lnTo>
                  <a:pt x="848413" y="532614"/>
                </a:lnTo>
                <a:lnTo>
                  <a:pt x="777712" y="532614"/>
                </a:lnTo>
                <a:lnTo>
                  <a:pt x="744718" y="527901"/>
                </a:lnTo>
                <a:lnTo>
                  <a:pt x="744718" y="499620"/>
                </a:lnTo>
                <a:lnTo>
                  <a:pt x="400640" y="579748"/>
                </a:lnTo>
                <a:lnTo>
                  <a:pt x="353505" y="598602"/>
                </a:lnTo>
                <a:lnTo>
                  <a:pt x="263951" y="688156"/>
                </a:lnTo>
                <a:lnTo>
                  <a:pt x="230957" y="848412"/>
                </a:lnTo>
                <a:lnTo>
                  <a:pt x="212103" y="914400"/>
                </a:lnTo>
                <a:lnTo>
                  <a:pt x="212103" y="914400"/>
                </a:lnTo>
                <a:lnTo>
                  <a:pt x="188536" y="989814"/>
                </a:lnTo>
                <a:lnTo>
                  <a:pt x="169683" y="1051088"/>
                </a:lnTo>
                <a:lnTo>
                  <a:pt x="146116" y="1088796"/>
                </a:lnTo>
                <a:lnTo>
                  <a:pt x="141402" y="1112363"/>
                </a:lnTo>
                <a:lnTo>
                  <a:pt x="174396" y="1140643"/>
                </a:lnTo>
                <a:lnTo>
                  <a:pt x="221530" y="1206631"/>
                </a:lnTo>
                <a:lnTo>
                  <a:pt x="235670" y="1244338"/>
                </a:lnTo>
                <a:lnTo>
                  <a:pt x="282804" y="1249051"/>
                </a:lnTo>
                <a:lnTo>
                  <a:pt x="311085" y="1296185"/>
                </a:lnTo>
                <a:lnTo>
                  <a:pt x="306371" y="1319752"/>
                </a:lnTo>
                <a:lnTo>
                  <a:pt x="0" y="1795806"/>
                </a:lnTo>
                <a:lnTo>
                  <a:pt x="28281" y="1838227"/>
                </a:lnTo>
                <a:lnTo>
                  <a:pt x="51848" y="1828800"/>
                </a:lnTo>
                <a:lnTo>
                  <a:pt x="80128" y="1809946"/>
                </a:lnTo>
                <a:lnTo>
                  <a:pt x="80128" y="1838227"/>
                </a:lnTo>
                <a:lnTo>
                  <a:pt x="70701" y="1885361"/>
                </a:lnTo>
                <a:lnTo>
                  <a:pt x="65988" y="1899501"/>
                </a:lnTo>
                <a:lnTo>
                  <a:pt x="84842" y="1904214"/>
                </a:lnTo>
                <a:lnTo>
                  <a:pt x="155543" y="1890074"/>
                </a:lnTo>
                <a:lnTo>
                  <a:pt x="221530" y="1842940"/>
                </a:lnTo>
                <a:lnTo>
                  <a:pt x="221530" y="1800519"/>
                </a:lnTo>
                <a:lnTo>
                  <a:pt x="273378" y="1786379"/>
                </a:lnTo>
                <a:lnTo>
                  <a:pt x="306371" y="1786379"/>
                </a:lnTo>
                <a:lnTo>
                  <a:pt x="348792" y="1748672"/>
                </a:lnTo>
                <a:lnTo>
                  <a:pt x="372359" y="1743959"/>
                </a:lnTo>
                <a:lnTo>
                  <a:pt x="410066" y="1753385"/>
                </a:lnTo>
                <a:lnTo>
                  <a:pt x="419493" y="1918354"/>
                </a:lnTo>
                <a:lnTo>
                  <a:pt x="424207" y="1951348"/>
                </a:lnTo>
                <a:lnTo>
                  <a:pt x="589176" y="2111604"/>
                </a:lnTo>
                <a:lnTo>
                  <a:pt x="758858" y="2121031"/>
                </a:lnTo>
                <a:lnTo>
                  <a:pt x="909687" y="2224726"/>
                </a:lnTo>
                <a:lnTo>
                  <a:pt x="970961" y="2243579"/>
                </a:lnTo>
                <a:lnTo>
                  <a:pt x="1333893" y="2408548"/>
                </a:lnTo>
                <a:lnTo>
                  <a:pt x="1447015" y="2394408"/>
                </a:lnTo>
                <a:lnTo>
                  <a:pt x="1597844" y="2375554"/>
                </a:lnTo>
                <a:lnTo>
                  <a:pt x="1776953" y="2300140"/>
                </a:lnTo>
                <a:lnTo>
                  <a:pt x="1791093" y="2253006"/>
                </a:lnTo>
                <a:lnTo>
                  <a:pt x="1871221" y="1517715"/>
                </a:lnTo>
                <a:lnTo>
                  <a:pt x="1894788" y="1494148"/>
                </a:lnTo>
                <a:lnTo>
                  <a:pt x="2050330" y="1399880"/>
                </a:lnTo>
                <a:lnTo>
                  <a:pt x="2135171" y="1343319"/>
                </a:lnTo>
                <a:lnTo>
                  <a:pt x="2135171" y="1343319"/>
                </a:lnTo>
                <a:lnTo>
                  <a:pt x="2139885" y="1291472"/>
                </a:lnTo>
                <a:lnTo>
                  <a:pt x="2116318" y="1263192"/>
                </a:lnTo>
                <a:lnTo>
                  <a:pt x="1941922" y="1112363"/>
                </a:lnTo>
                <a:lnTo>
                  <a:pt x="1894788" y="1065229"/>
                </a:lnTo>
                <a:lnTo>
                  <a:pt x="1989056" y="928540"/>
                </a:lnTo>
                <a:lnTo>
                  <a:pt x="2017336" y="824845"/>
                </a:lnTo>
                <a:lnTo>
                  <a:pt x="2050330" y="787138"/>
                </a:lnTo>
                <a:lnTo>
                  <a:pt x="2106891" y="721150"/>
                </a:lnTo>
                <a:lnTo>
                  <a:pt x="2116318" y="608029"/>
                </a:lnTo>
                <a:close/>
              </a:path>
            </a:pathLst>
          </a:custGeom>
          <a:noFill/>
          <a:ln w="57150">
            <a:solidFill>
              <a:srgbClr val="99FF66">
                <a:alpha val="6392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8" name="127 Forma libre"/>
          <p:cNvSpPr/>
          <p:nvPr/>
        </p:nvSpPr>
        <p:spPr>
          <a:xfrm>
            <a:off x="4023856" y="722824"/>
            <a:ext cx="2097464" cy="2121031"/>
          </a:xfrm>
          <a:custGeom>
            <a:avLst/>
            <a:gdLst>
              <a:gd name="connsiteX0" fmla="*/ 1677971 w 2097464"/>
              <a:gd name="connsiteY0" fmla="*/ 2121031 h 2121031"/>
              <a:gd name="connsiteX1" fmla="*/ 1748672 w 2097464"/>
              <a:gd name="connsiteY1" fmla="*/ 1979629 h 2121031"/>
              <a:gd name="connsiteX2" fmla="*/ 1791093 w 2097464"/>
              <a:gd name="connsiteY2" fmla="*/ 1970202 h 2121031"/>
              <a:gd name="connsiteX3" fmla="*/ 1842940 w 2097464"/>
              <a:gd name="connsiteY3" fmla="*/ 1984342 h 2121031"/>
              <a:gd name="connsiteX4" fmla="*/ 1951348 w 2097464"/>
              <a:gd name="connsiteY4" fmla="*/ 1965489 h 2121031"/>
              <a:gd name="connsiteX5" fmla="*/ 2026763 w 2097464"/>
              <a:gd name="connsiteY5" fmla="*/ 1923068 h 2121031"/>
              <a:gd name="connsiteX6" fmla="*/ 2069183 w 2097464"/>
              <a:gd name="connsiteY6" fmla="*/ 1885361 h 2121031"/>
              <a:gd name="connsiteX7" fmla="*/ 2050330 w 2097464"/>
              <a:gd name="connsiteY7" fmla="*/ 1857081 h 2121031"/>
              <a:gd name="connsiteX8" fmla="*/ 2012623 w 2097464"/>
              <a:gd name="connsiteY8" fmla="*/ 1833514 h 2121031"/>
              <a:gd name="connsiteX9" fmla="*/ 1989056 w 2097464"/>
              <a:gd name="connsiteY9" fmla="*/ 1795806 h 2121031"/>
              <a:gd name="connsiteX10" fmla="*/ 1927781 w 2097464"/>
              <a:gd name="connsiteY10" fmla="*/ 1781666 h 2121031"/>
              <a:gd name="connsiteX11" fmla="*/ 1904214 w 2097464"/>
              <a:gd name="connsiteY11" fmla="*/ 1753386 h 2121031"/>
              <a:gd name="connsiteX12" fmla="*/ 1918355 w 2097464"/>
              <a:gd name="connsiteY12" fmla="*/ 1578990 h 2121031"/>
              <a:gd name="connsiteX13" fmla="*/ 1937208 w 2097464"/>
              <a:gd name="connsiteY13" fmla="*/ 1564850 h 2121031"/>
              <a:gd name="connsiteX14" fmla="*/ 1984342 w 2097464"/>
              <a:gd name="connsiteY14" fmla="*/ 1564850 h 2121031"/>
              <a:gd name="connsiteX15" fmla="*/ 2017336 w 2097464"/>
              <a:gd name="connsiteY15" fmla="*/ 1569563 h 2121031"/>
              <a:gd name="connsiteX16" fmla="*/ 2050330 w 2097464"/>
              <a:gd name="connsiteY16" fmla="*/ 1536569 h 2121031"/>
              <a:gd name="connsiteX17" fmla="*/ 2097464 w 2097464"/>
              <a:gd name="connsiteY17" fmla="*/ 1437588 h 2121031"/>
              <a:gd name="connsiteX18" fmla="*/ 2092750 w 2097464"/>
              <a:gd name="connsiteY18" fmla="*/ 1366887 h 2121031"/>
              <a:gd name="connsiteX19" fmla="*/ 2064470 w 2097464"/>
              <a:gd name="connsiteY19" fmla="*/ 1338606 h 2121031"/>
              <a:gd name="connsiteX20" fmla="*/ 1989056 w 2097464"/>
              <a:gd name="connsiteY20" fmla="*/ 1305612 h 2121031"/>
              <a:gd name="connsiteX21" fmla="*/ 1946635 w 2097464"/>
              <a:gd name="connsiteY21" fmla="*/ 1282045 h 2121031"/>
              <a:gd name="connsiteX22" fmla="*/ 1908928 w 2097464"/>
              <a:gd name="connsiteY22" fmla="*/ 1225485 h 2121031"/>
              <a:gd name="connsiteX23" fmla="*/ 1908928 w 2097464"/>
              <a:gd name="connsiteY23" fmla="*/ 1164210 h 2121031"/>
              <a:gd name="connsiteX24" fmla="*/ 1918355 w 2097464"/>
              <a:gd name="connsiteY24" fmla="*/ 1088796 h 2121031"/>
              <a:gd name="connsiteX25" fmla="*/ 1913641 w 2097464"/>
              <a:gd name="connsiteY25" fmla="*/ 1060516 h 2121031"/>
              <a:gd name="connsiteX26" fmla="*/ 1710965 w 2097464"/>
              <a:gd name="connsiteY26" fmla="*/ 900260 h 2121031"/>
              <a:gd name="connsiteX27" fmla="*/ 1635550 w 2097464"/>
              <a:gd name="connsiteY27" fmla="*/ 876693 h 2121031"/>
              <a:gd name="connsiteX28" fmla="*/ 1602557 w 2097464"/>
              <a:gd name="connsiteY28" fmla="*/ 838986 h 2121031"/>
              <a:gd name="connsiteX29" fmla="*/ 1578990 w 2097464"/>
              <a:gd name="connsiteY29" fmla="*/ 787138 h 2121031"/>
              <a:gd name="connsiteX30" fmla="*/ 1527142 w 2097464"/>
              <a:gd name="connsiteY30" fmla="*/ 645736 h 2121031"/>
              <a:gd name="connsiteX31" fmla="*/ 1447014 w 2097464"/>
              <a:gd name="connsiteY31" fmla="*/ 565608 h 2121031"/>
              <a:gd name="connsiteX32" fmla="*/ 1437588 w 2097464"/>
              <a:gd name="connsiteY32" fmla="*/ 461914 h 2121031"/>
              <a:gd name="connsiteX33" fmla="*/ 1432874 w 2097464"/>
              <a:gd name="connsiteY33" fmla="*/ 254524 h 2121031"/>
              <a:gd name="connsiteX34" fmla="*/ 1418734 w 2097464"/>
              <a:gd name="connsiteY34" fmla="*/ 169683 h 2121031"/>
              <a:gd name="connsiteX35" fmla="*/ 1465868 w 2097464"/>
              <a:gd name="connsiteY35" fmla="*/ 56561 h 2121031"/>
              <a:gd name="connsiteX36" fmla="*/ 1329179 w 2097464"/>
              <a:gd name="connsiteY36" fmla="*/ 0 h 2121031"/>
              <a:gd name="connsiteX37" fmla="*/ 1263192 w 2097464"/>
              <a:gd name="connsiteY37" fmla="*/ 56561 h 2121031"/>
              <a:gd name="connsiteX38" fmla="*/ 1225484 w 2097464"/>
              <a:gd name="connsiteY38" fmla="*/ 84841 h 2121031"/>
              <a:gd name="connsiteX39" fmla="*/ 1206631 w 2097464"/>
              <a:gd name="connsiteY39" fmla="*/ 89555 h 2121031"/>
              <a:gd name="connsiteX40" fmla="*/ 1159497 w 2097464"/>
              <a:gd name="connsiteY40" fmla="*/ 84841 h 2121031"/>
              <a:gd name="connsiteX41" fmla="*/ 1117076 w 2097464"/>
              <a:gd name="connsiteY41" fmla="*/ 103695 h 2121031"/>
              <a:gd name="connsiteX42" fmla="*/ 1084082 w 2097464"/>
              <a:gd name="connsiteY42" fmla="*/ 103695 h 2121031"/>
              <a:gd name="connsiteX43" fmla="*/ 1032235 w 2097464"/>
              <a:gd name="connsiteY43" fmla="*/ 84841 h 2121031"/>
              <a:gd name="connsiteX44" fmla="*/ 994528 w 2097464"/>
              <a:gd name="connsiteY44" fmla="*/ 113122 h 2121031"/>
              <a:gd name="connsiteX45" fmla="*/ 961534 w 2097464"/>
              <a:gd name="connsiteY45" fmla="*/ 136689 h 2121031"/>
              <a:gd name="connsiteX46" fmla="*/ 904973 w 2097464"/>
              <a:gd name="connsiteY46" fmla="*/ 136689 h 2121031"/>
              <a:gd name="connsiteX47" fmla="*/ 452487 w 2097464"/>
              <a:gd name="connsiteY47" fmla="*/ 155542 h 2121031"/>
              <a:gd name="connsiteX48" fmla="*/ 428920 w 2097464"/>
              <a:gd name="connsiteY48" fmla="*/ 164969 h 2121031"/>
              <a:gd name="connsiteX49" fmla="*/ 395926 w 2097464"/>
              <a:gd name="connsiteY49" fmla="*/ 174396 h 2121031"/>
              <a:gd name="connsiteX50" fmla="*/ 315798 w 2097464"/>
              <a:gd name="connsiteY50" fmla="*/ 212103 h 2121031"/>
              <a:gd name="connsiteX51" fmla="*/ 268664 w 2097464"/>
              <a:gd name="connsiteY51" fmla="*/ 212103 h 2121031"/>
              <a:gd name="connsiteX52" fmla="*/ 240383 w 2097464"/>
              <a:gd name="connsiteY52" fmla="*/ 183823 h 2121031"/>
              <a:gd name="connsiteX53" fmla="*/ 188536 w 2097464"/>
              <a:gd name="connsiteY53" fmla="*/ 179109 h 2121031"/>
              <a:gd name="connsiteX54" fmla="*/ 169682 w 2097464"/>
              <a:gd name="connsiteY54" fmla="*/ 179109 h 2121031"/>
              <a:gd name="connsiteX55" fmla="*/ 98981 w 2097464"/>
              <a:gd name="connsiteY55" fmla="*/ 212103 h 2121031"/>
              <a:gd name="connsiteX56" fmla="*/ 98981 w 2097464"/>
              <a:gd name="connsiteY56" fmla="*/ 212103 h 2121031"/>
              <a:gd name="connsiteX57" fmla="*/ 56561 w 2097464"/>
              <a:gd name="connsiteY57" fmla="*/ 212103 h 2121031"/>
              <a:gd name="connsiteX58" fmla="*/ 56561 w 2097464"/>
              <a:gd name="connsiteY58" fmla="*/ 212103 h 2121031"/>
              <a:gd name="connsiteX59" fmla="*/ 51847 w 2097464"/>
              <a:gd name="connsiteY59" fmla="*/ 311085 h 2121031"/>
              <a:gd name="connsiteX60" fmla="*/ 94268 w 2097464"/>
              <a:gd name="connsiteY60" fmla="*/ 546755 h 2121031"/>
              <a:gd name="connsiteX61" fmla="*/ 65988 w 2097464"/>
              <a:gd name="connsiteY61" fmla="*/ 575035 h 2121031"/>
              <a:gd name="connsiteX62" fmla="*/ 14140 w 2097464"/>
              <a:gd name="connsiteY62" fmla="*/ 565608 h 2121031"/>
              <a:gd name="connsiteX63" fmla="*/ 4713 w 2097464"/>
              <a:gd name="connsiteY63" fmla="*/ 659876 h 2121031"/>
              <a:gd name="connsiteX64" fmla="*/ 28280 w 2097464"/>
              <a:gd name="connsiteY64" fmla="*/ 716437 h 2121031"/>
              <a:gd name="connsiteX65" fmla="*/ 0 w 2097464"/>
              <a:gd name="connsiteY65" fmla="*/ 791852 h 2121031"/>
              <a:gd name="connsiteX66" fmla="*/ 9427 w 2097464"/>
              <a:gd name="connsiteY66" fmla="*/ 857839 h 2121031"/>
              <a:gd name="connsiteX67" fmla="*/ 28280 w 2097464"/>
              <a:gd name="connsiteY67" fmla="*/ 886120 h 2121031"/>
              <a:gd name="connsiteX68" fmla="*/ 4713 w 2097464"/>
              <a:gd name="connsiteY68" fmla="*/ 909687 h 2121031"/>
              <a:gd name="connsiteX69" fmla="*/ 32994 w 2097464"/>
              <a:gd name="connsiteY69" fmla="*/ 937967 h 2121031"/>
              <a:gd name="connsiteX70" fmla="*/ 84841 w 2097464"/>
              <a:gd name="connsiteY70" fmla="*/ 970961 h 2121031"/>
              <a:gd name="connsiteX71" fmla="*/ 136689 w 2097464"/>
              <a:gd name="connsiteY71" fmla="*/ 1093509 h 2121031"/>
              <a:gd name="connsiteX72" fmla="*/ 160256 w 2097464"/>
              <a:gd name="connsiteY72" fmla="*/ 1234911 h 2121031"/>
              <a:gd name="connsiteX73" fmla="*/ 179109 w 2097464"/>
              <a:gd name="connsiteY73" fmla="*/ 1291472 h 2121031"/>
              <a:gd name="connsiteX74" fmla="*/ 146115 w 2097464"/>
              <a:gd name="connsiteY74" fmla="*/ 1352747 h 2121031"/>
              <a:gd name="connsiteX75" fmla="*/ 183823 w 2097464"/>
              <a:gd name="connsiteY75" fmla="*/ 1395167 h 2121031"/>
              <a:gd name="connsiteX76" fmla="*/ 207390 w 2097464"/>
              <a:gd name="connsiteY76" fmla="*/ 1432874 h 2121031"/>
              <a:gd name="connsiteX77" fmla="*/ 207390 w 2097464"/>
              <a:gd name="connsiteY77" fmla="*/ 1432874 h 2121031"/>
              <a:gd name="connsiteX78" fmla="*/ 230957 w 2097464"/>
              <a:gd name="connsiteY78" fmla="*/ 1366887 h 2121031"/>
              <a:gd name="connsiteX79" fmla="*/ 254524 w 2097464"/>
              <a:gd name="connsiteY79" fmla="*/ 1348033 h 2121031"/>
              <a:gd name="connsiteX80" fmla="*/ 282804 w 2097464"/>
              <a:gd name="connsiteY80" fmla="*/ 1319753 h 2121031"/>
              <a:gd name="connsiteX81" fmla="*/ 358218 w 2097464"/>
              <a:gd name="connsiteY81" fmla="*/ 1315039 h 2121031"/>
              <a:gd name="connsiteX82" fmla="*/ 381786 w 2097464"/>
              <a:gd name="connsiteY82" fmla="*/ 1296186 h 2121031"/>
              <a:gd name="connsiteX83" fmla="*/ 391212 w 2097464"/>
              <a:gd name="connsiteY83" fmla="*/ 1267905 h 2121031"/>
              <a:gd name="connsiteX84" fmla="*/ 410066 w 2097464"/>
              <a:gd name="connsiteY84" fmla="*/ 1324466 h 2121031"/>
              <a:gd name="connsiteX85" fmla="*/ 311084 w 2097464"/>
              <a:gd name="connsiteY85" fmla="*/ 1437588 h 2121031"/>
              <a:gd name="connsiteX86" fmla="*/ 344078 w 2097464"/>
              <a:gd name="connsiteY86" fmla="*/ 1522429 h 2121031"/>
              <a:gd name="connsiteX87" fmla="*/ 344078 w 2097464"/>
              <a:gd name="connsiteY87" fmla="*/ 1560136 h 2121031"/>
              <a:gd name="connsiteX88" fmla="*/ 377072 w 2097464"/>
              <a:gd name="connsiteY88" fmla="*/ 1696825 h 2121031"/>
              <a:gd name="connsiteX89" fmla="*/ 443060 w 2097464"/>
              <a:gd name="connsiteY89" fmla="*/ 1819373 h 2121031"/>
              <a:gd name="connsiteX90" fmla="*/ 452487 w 2097464"/>
              <a:gd name="connsiteY90" fmla="*/ 1805233 h 2121031"/>
              <a:gd name="connsiteX91" fmla="*/ 447773 w 2097464"/>
              <a:gd name="connsiteY91" fmla="*/ 1762812 h 2121031"/>
              <a:gd name="connsiteX92" fmla="*/ 447773 w 2097464"/>
              <a:gd name="connsiteY92" fmla="*/ 1729819 h 2121031"/>
              <a:gd name="connsiteX93" fmla="*/ 518474 w 2097464"/>
              <a:gd name="connsiteY93" fmla="*/ 1659118 h 2121031"/>
              <a:gd name="connsiteX94" fmla="*/ 655163 w 2097464"/>
              <a:gd name="connsiteY94" fmla="*/ 1602557 h 2121031"/>
              <a:gd name="connsiteX95" fmla="*/ 692870 w 2097464"/>
              <a:gd name="connsiteY95" fmla="*/ 1564850 h 2121031"/>
              <a:gd name="connsiteX96" fmla="*/ 711724 w 2097464"/>
              <a:gd name="connsiteY96" fmla="*/ 1536569 h 2121031"/>
              <a:gd name="connsiteX97" fmla="*/ 754144 w 2097464"/>
              <a:gd name="connsiteY97" fmla="*/ 1503575 h 2121031"/>
              <a:gd name="connsiteX98" fmla="*/ 820132 w 2097464"/>
              <a:gd name="connsiteY98" fmla="*/ 1527142 h 2121031"/>
              <a:gd name="connsiteX99" fmla="*/ 895546 w 2097464"/>
              <a:gd name="connsiteY99" fmla="*/ 1560136 h 2121031"/>
              <a:gd name="connsiteX100" fmla="*/ 928540 w 2097464"/>
              <a:gd name="connsiteY100" fmla="*/ 1673258 h 2121031"/>
              <a:gd name="connsiteX101" fmla="*/ 966247 w 2097464"/>
              <a:gd name="connsiteY101" fmla="*/ 1805233 h 2121031"/>
              <a:gd name="connsiteX102" fmla="*/ 994528 w 2097464"/>
              <a:gd name="connsiteY102" fmla="*/ 1857081 h 2121031"/>
              <a:gd name="connsiteX103" fmla="*/ 1074656 w 2097464"/>
              <a:gd name="connsiteY103" fmla="*/ 1932495 h 2121031"/>
              <a:gd name="connsiteX104" fmla="*/ 1183064 w 2097464"/>
              <a:gd name="connsiteY104" fmla="*/ 1899501 h 2121031"/>
              <a:gd name="connsiteX105" fmla="*/ 1263192 w 2097464"/>
              <a:gd name="connsiteY105" fmla="*/ 1941922 h 2121031"/>
              <a:gd name="connsiteX106" fmla="*/ 1300899 w 2097464"/>
              <a:gd name="connsiteY106" fmla="*/ 1923068 h 2121031"/>
              <a:gd name="connsiteX107" fmla="*/ 1338606 w 2097464"/>
              <a:gd name="connsiteY107" fmla="*/ 1923068 h 2121031"/>
              <a:gd name="connsiteX108" fmla="*/ 1376313 w 2097464"/>
              <a:gd name="connsiteY108" fmla="*/ 1979629 h 2121031"/>
              <a:gd name="connsiteX109" fmla="*/ 1404594 w 2097464"/>
              <a:gd name="connsiteY109" fmla="*/ 2012623 h 2121031"/>
              <a:gd name="connsiteX110" fmla="*/ 1597843 w 2097464"/>
              <a:gd name="connsiteY110" fmla="*/ 2092751 h 2121031"/>
              <a:gd name="connsiteX111" fmla="*/ 1677971 w 2097464"/>
              <a:gd name="connsiteY111" fmla="*/ 2121031 h 212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097464" h="2121031">
                <a:moveTo>
                  <a:pt x="1677971" y="2121031"/>
                </a:moveTo>
                <a:lnTo>
                  <a:pt x="1748672" y="1979629"/>
                </a:lnTo>
                <a:lnTo>
                  <a:pt x="1791093" y="1970202"/>
                </a:lnTo>
                <a:lnTo>
                  <a:pt x="1842940" y="1984342"/>
                </a:lnTo>
                <a:lnTo>
                  <a:pt x="1951348" y="1965489"/>
                </a:lnTo>
                <a:lnTo>
                  <a:pt x="2026763" y="1923068"/>
                </a:lnTo>
                <a:lnTo>
                  <a:pt x="2069183" y="1885361"/>
                </a:lnTo>
                <a:lnTo>
                  <a:pt x="2050330" y="1857081"/>
                </a:lnTo>
                <a:lnTo>
                  <a:pt x="2012623" y="1833514"/>
                </a:lnTo>
                <a:lnTo>
                  <a:pt x="1989056" y="1795806"/>
                </a:lnTo>
                <a:lnTo>
                  <a:pt x="1927781" y="1781666"/>
                </a:lnTo>
                <a:lnTo>
                  <a:pt x="1904214" y="1753386"/>
                </a:lnTo>
                <a:lnTo>
                  <a:pt x="1918355" y="1578990"/>
                </a:lnTo>
                <a:lnTo>
                  <a:pt x="1937208" y="1564850"/>
                </a:lnTo>
                <a:lnTo>
                  <a:pt x="1984342" y="1564850"/>
                </a:lnTo>
                <a:lnTo>
                  <a:pt x="2017336" y="1569563"/>
                </a:lnTo>
                <a:lnTo>
                  <a:pt x="2050330" y="1536569"/>
                </a:lnTo>
                <a:lnTo>
                  <a:pt x="2097464" y="1437588"/>
                </a:lnTo>
                <a:lnTo>
                  <a:pt x="2092750" y="1366887"/>
                </a:lnTo>
                <a:lnTo>
                  <a:pt x="2064470" y="1338606"/>
                </a:lnTo>
                <a:lnTo>
                  <a:pt x="1989056" y="1305612"/>
                </a:lnTo>
                <a:lnTo>
                  <a:pt x="1946635" y="1282045"/>
                </a:lnTo>
                <a:lnTo>
                  <a:pt x="1908928" y="1225485"/>
                </a:lnTo>
                <a:lnTo>
                  <a:pt x="1908928" y="1164210"/>
                </a:lnTo>
                <a:lnTo>
                  <a:pt x="1918355" y="1088796"/>
                </a:lnTo>
                <a:lnTo>
                  <a:pt x="1913641" y="1060516"/>
                </a:lnTo>
                <a:lnTo>
                  <a:pt x="1710965" y="900260"/>
                </a:lnTo>
                <a:lnTo>
                  <a:pt x="1635550" y="876693"/>
                </a:lnTo>
                <a:lnTo>
                  <a:pt x="1602557" y="838986"/>
                </a:lnTo>
                <a:lnTo>
                  <a:pt x="1578990" y="787138"/>
                </a:lnTo>
                <a:lnTo>
                  <a:pt x="1527142" y="645736"/>
                </a:lnTo>
                <a:lnTo>
                  <a:pt x="1447014" y="565608"/>
                </a:lnTo>
                <a:lnTo>
                  <a:pt x="1437588" y="461914"/>
                </a:lnTo>
                <a:lnTo>
                  <a:pt x="1432874" y="254524"/>
                </a:lnTo>
                <a:lnTo>
                  <a:pt x="1418734" y="169683"/>
                </a:lnTo>
                <a:lnTo>
                  <a:pt x="1465868" y="56561"/>
                </a:lnTo>
                <a:lnTo>
                  <a:pt x="1329179" y="0"/>
                </a:lnTo>
                <a:lnTo>
                  <a:pt x="1263192" y="56561"/>
                </a:lnTo>
                <a:lnTo>
                  <a:pt x="1225484" y="84841"/>
                </a:lnTo>
                <a:lnTo>
                  <a:pt x="1206631" y="89555"/>
                </a:lnTo>
                <a:lnTo>
                  <a:pt x="1159497" y="84841"/>
                </a:lnTo>
                <a:lnTo>
                  <a:pt x="1117076" y="103695"/>
                </a:lnTo>
                <a:lnTo>
                  <a:pt x="1084082" y="103695"/>
                </a:lnTo>
                <a:lnTo>
                  <a:pt x="1032235" y="84841"/>
                </a:lnTo>
                <a:lnTo>
                  <a:pt x="994528" y="113122"/>
                </a:lnTo>
                <a:lnTo>
                  <a:pt x="961534" y="136689"/>
                </a:lnTo>
                <a:lnTo>
                  <a:pt x="904973" y="136689"/>
                </a:lnTo>
                <a:lnTo>
                  <a:pt x="452487" y="155542"/>
                </a:lnTo>
                <a:lnTo>
                  <a:pt x="428920" y="164969"/>
                </a:lnTo>
                <a:lnTo>
                  <a:pt x="395926" y="174396"/>
                </a:lnTo>
                <a:lnTo>
                  <a:pt x="315798" y="212103"/>
                </a:lnTo>
                <a:lnTo>
                  <a:pt x="268664" y="212103"/>
                </a:lnTo>
                <a:lnTo>
                  <a:pt x="240383" y="183823"/>
                </a:lnTo>
                <a:lnTo>
                  <a:pt x="188536" y="179109"/>
                </a:lnTo>
                <a:lnTo>
                  <a:pt x="169682" y="179109"/>
                </a:lnTo>
                <a:lnTo>
                  <a:pt x="98981" y="212103"/>
                </a:lnTo>
                <a:lnTo>
                  <a:pt x="98981" y="212103"/>
                </a:lnTo>
                <a:lnTo>
                  <a:pt x="56561" y="212103"/>
                </a:lnTo>
                <a:lnTo>
                  <a:pt x="56561" y="212103"/>
                </a:lnTo>
                <a:lnTo>
                  <a:pt x="51847" y="311085"/>
                </a:lnTo>
                <a:lnTo>
                  <a:pt x="94268" y="546755"/>
                </a:lnTo>
                <a:lnTo>
                  <a:pt x="65988" y="575035"/>
                </a:lnTo>
                <a:lnTo>
                  <a:pt x="14140" y="565608"/>
                </a:lnTo>
                <a:lnTo>
                  <a:pt x="4713" y="659876"/>
                </a:lnTo>
                <a:lnTo>
                  <a:pt x="28280" y="716437"/>
                </a:lnTo>
                <a:lnTo>
                  <a:pt x="0" y="791852"/>
                </a:lnTo>
                <a:lnTo>
                  <a:pt x="9427" y="857839"/>
                </a:lnTo>
                <a:lnTo>
                  <a:pt x="28280" y="886120"/>
                </a:lnTo>
                <a:lnTo>
                  <a:pt x="4713" y="909687"/>
                </a:lnTo>
                <a:lnTo>
                  <a:pt x="32994" y="937967"/>
                </a:lnTo>
                <a:lnTo>
                  <a:pt x="84841" y="970961"/>
                </a:lnTo>
                <a:lnTo>
                  <a:pt x="136689" y="1093509"/>
                </a:lnTo>
                <a:lnTo>
                  <a:pt x="160256" y="1234911"/>
                </a:lnTo>
                <a:lnTo>
                  <a:pt x="179109" y="1291472"/>
                </a:lnTo>
                <a:lnTo>
                  <a:pt x="146115" y="1352747"/>
                </a:lnTo>
                <a:lnTo>
                  <a:pt x="183823" y="1395167"/>
                </a:lnTo>
                <a:lnTo>
                  <a:pt x="207390" y="1432874"/>
                </a:lnTo>
                <a:lnTo>
                  <a:pt x="207390" y="1432874"/>
                </a:lnTo>
                <a:lnTo>
                  <a:pt x="230957" y="1366887"/>
                </a:lnTo>
                <a:lnTo>
                  <a:pt x="254524" y="1348033"/>
                </a:lnTo>
                <a:lnTo>
                  <a:pt x="282804" y="1319753"/>
                </a:lnTo>
                <a:lnTo>
                  <a:pt x="358218" y="1315039"/>
                </a:lnTo>
                <a:lnTo>
                  <a:pt x="381786" y="1296186"/>
                </a:lnTo>
                <a:lnTo>
                  <a:pt x="391212" y="1267905"/>
                </a:lnTo>
                <a:lnTo>
                  <a:pt x="410066" y="1324466"/>
                </a:lnTo>
                <a:lnTo>
                  <a:pt x="311084" y="1437588"/>
                </a:lnTo>
                <a:lnTo>
                  <a:pt x="344078" y="1522429"/>
                </a:lnTo>
                <a:lnTo>
                  <a:pt x="344078" y="1560136"/>
                </a:lnTo>
                <a:lnTo>
                  <a:pt x="377072" y="1696825"/>
                </a:lnTo>
                <a:lnTo>
                  <a:pt x="443060" y="1819373"/>
                </a:lnTo>
                <a:lnTo>
                  <a:pt x="452487" y="1805233"/>
                </a:lnTo>
                <a:lnTo>
                  <a:pt x="447773" y="1762812"/>
                </a:lnTo>
                <a:lnTo>
                  <a:pt x="447773" y="1729819"/>
                </a:lnTo>
                <a:lnTo>
                  <a:pt x="518474" y="1659118"/>
                </a:lnTo>
                <a:lnTo>
                  <a:pt x="655163" y="1602557"/>
                </a:lnTo>
                <a:lnTo>
                  <a:pt x="692870" y="1564850"/>
                </a:lnTo>
                <a:lnTo>
                  <a:pt x="711724" y="1536569"/>
                </a:lnTo>
                <a:lnTo>
                  <a:pt x="754144" y="1503575"/>
                </a:lnTo>
                <a:lnTo>
                  <a:pt x="820132" y="1527142"/>
                </a:lnTo>
                <a:lnTo>
                  <a:pt x="895546" y="1560136"/>
                </a:lnTo>
                <a:lnTo>
                  <a:pt x="928540" y="1673258"/>
                </a:lnTo>
                <a:lnTo>
                  <a:pt x="966247" y="1805233"/>
                </a:lnTo>
                <a:lnTo>
                  <a:pt x="994528" y="1857081"/>
                </a:lnTo>
                <a:lnTo>
                  <a:pt x="1074656" y="1932495"/>
                </a:lnTo>
                <a:lnTo>
                  <a:pt x="1183064" y="1899501"/>
                </a:lnTo>
                <a:lnTo>
                  <a:pt x="1263192" y="1941922"/>
                </a:lnTo>
                <a:lnTo>
                  <a:pt x="1300899" y="1923068"/>
                </a:lnTo>
                <a:lnTo>
                  <a:pt x="1338606" y="1923068"/>
                </a:lnTo>
                <a:lnTo>
                  <a:pt x="1376313" y="1979629"/>
                </a:lnTo>
                <a:lnTo>
                  <a:pt x="1404594" y="2012623"/>
                </a:lnTo>
                <a:lnTo>
                  <a:pt x="1597843" y="2092751"/>
                </a:lnTo>
                <a:lnTo>
                  <a:pt x="1677971" y="2121031"/>
                </a:lnTo>
                <a:close/>
              </a:path>
            </a:pathLst>
          </a:custGeom>
          <a:noFill/>
          <a:ln w="57150">
            <a:solidFill>
              <a:srgbClr val="FF0000">
                <a:alpha val="5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1" name="130 Forma libre"/>
          <p:cNvSpPr/>
          <p:nvPr/>
        </p:nvSpPr>
        <p:spPr>
          <a:xfrm>
            <a:off x="4171934" y="1421606"/>
            <a:ext cx="862012" cy="888207"/>
          </a:xfrm>
          <a:custGeom>
            <a:avLst/>
            <a:gdLst>
              <a:gd name="connsiteX0" fmla="*/ 814387 w 862012"/>
              <a:gd name="connsiteY0" fmla="*/ 71438 h 888207"/>
              <a:gd name="connsiteX1" fmla="*/ 862012 w 862012"/>
              <a:gd name="connsiteY1" fmla="*/ 154782 h 888207"/>
              <a:gd name="connsiteX2" fmla="*/ 850106 w 862012"/>
              <a:gd name="connsiteY2" fmla="*/ 223838 h 888207"/>
              <a:gd name="connsiteX3" fmla="*/ 812006 w 862012"/>
              <a:gd name="connsiteY3" fmla="*/ 245269 h 888207"/>
              <a:gd name="connsiteX4" fmla="*/ 771525 w 862012"/>
              <a:gd name="connsiteY4" fmla="*/ 264319 h 888207"/>
              <a:gd name="connsiteX5" fmla="*/ 764381 w 862012"/>
              <a:gd name="connsiteY5" fmla="*/ 302419 h 888207"/>
              <a:gd name="connsiteX6" fmla="*/ 747712 w 862012"/>
              <a:gd name="connsiteY6" fmla="*/ 352425 h 888207"/>
              <a:gd name="connsiteX7" fmla="*/ 621506 w 862012"/>
              <a:gd name="connsiteY7" fmla="*/ 435769 h 888207"/>
              <a:gd name="connsiteX8" fmla="*/ 590550 w 862012"/>
              <a:gd name="connsiteY8" fmla="*/ 481013 h 888207"/>
              <a:gd name="connsiteX9" fmla="*/ 576262 w 862012"/>
              <a:gd name="connsiteY9" fmla="*/ 495300 h 888207"/>
              <a:gd name="connsiteX10" fmla="*/ 569118 w 862012"/>
              <a:gd name="connsiteY10" fmla="*/ 550069 h 888207"/>
              <a:gd name="connsiteX11" fmla="*/ 566737 w 862012"/>
              <a:gd name="connsiteY11" fmla="*/ 576263 h 888207"/>
              <a:gd name="connsiteX12" fmla="*/ 609600 w 862012"/>
              <a:gd name="connsiteY12" fmla="*/ 728663 h 888207"/>
              <a:gd name="connsiteX13" fmla="*/ 590550 w 862012"/>
              <a:gd name="connsiteY13" fmla="*/ 778669 h 888207"/>
              <a:gd name="connsiteX14" fmla="*/ 516731 w 862012"/>
              <a:gd name="connsiteY14" fmla="*/ 731044 h 888207"/>
              <a:gd name="connsiteX15" fmla="*/ 454818 w 862012"/>
              <a:gd name="connsiteY15" fmla="*/ 711994 h 888207"/>
              <a:gd name="connsiteX16" fmla="*/ 381000 w 862012"/>
              <a:gd name="connsiteY16" fmla="*/ 726282 h 888207"/>
              <a:gd name="connsiteX17" fmla="*/ 383381 w 862012"/>
              <a:gd name="connsiteY17" fmla="*/ 762000 h 888207"/>
              <a:gd name="connsiteX18" fmla="*/ 276225 w 862012"/>
              <a:gd name="connsiteY18" fmla="*/ 769144 h 888207"/>
              <a:gd name="connsiteX19" fmla="*/ 269081 w 862012"/>
              <a:gd name="connsiteY19" fmla="*/ 802482 h 888207"/>
              <a:gd name="connsiteX20" fmla="*/ 242887 w 862012"/>
              <a:gd name="connsiteY20" fmla="*/ 802482 h 888207"/>
              <a:gd name="connsiteX21" fmla="*/ 235743 w 862012"/>
              <a:gd name="connsiteY21" fmla="*/ 821532 h 888207"/>
              <a:gd name="connsiteX22" fmla="*/ 228600 w 862012"/>
              <a:gd name="connsiteY22" fmla="*/ 866775 h 888207"/>
              <a:gd name="connsiteX23" fmla="*/ 216693 w 862012"/>
              <a:gd name="connsiteY23" fmla="*/ 888207 h 888207"/>
              <a:gd name="connsiteX24" fmla="*/ 188118 w 862012"/>
              <a:gd name="connsiteY24" fmla="*/ 878682 h 888207"/>
              <a:gd name="connsiteX25" fmla="*/ 197643 w 862012"/>
              <a:gd name="connsiteY25" fmla="*/ 852488 h 888207"/>
              <a:gd name="connsiteX26" fmla="*/ 173831 w 862012"/>
              <a:gd name="connsiteY26" fmla="*/ 845344 h 888207"/>
              <a:gd name="connsiteX27" fmla="*/ 171450 w 862012"/>
              <a:gd name="connsiteY27" fmla="*/ 816769 h 888207"/>
              <a:gd name="connsiteX28" fmla="*/ 159543 w 862012"/>
              <a:gd name="connsiteY28" fmla="*/ 804863 h 888207"/>
              <a:gd name="connsiteX29" fmla="*/ 159543 w 862012"/>
              <a:gd name="connsiteY29" fmla="*/ 804863 h 888207"/>
              <a:gd name="connsiteX30" fmla="*/ 180975 w 862012"/>
              <a:gd name="connsiteY30" fmla="*/ 771525 h 888207"/>
              <a:gd name="connsiteX31" fmla="*/ 178593 w 862012"/>
              <a:gd name="connsiteY31" fmla="*/ 723900 h 888207"/>
              <a:gd name="connsiteX32" fmla="*/ 159543 w 862012"/>
              <a:gd name="connsiteY32" fmla="*/ 673894 h 888207"/>
              <a:gd name="connsiteX33" fmla="*/ 145256 w 862012"/>
              <a:gd name="connsiteY33" fmla="*/ 588169 h 888207"/>
              <a:gd name="connsiteX34" fmla="*/ 130968 w 862012"/>
              <a:gd name="connsiteY34" fmla="*/ 516732 h 888207"/>
              <a:gd name="connsiteX35" fmla="*/ 111918 w 862012"/>
              <a:gd name="connsiteY35" fmla="*/ 471488 h 888207"/>
              <a:gd name="connsiteX36" fmla="*/ 85725 w 862012"/>
              <a:gd name="connsiteY36" fmla="*/ 433388 h 888207"/>
              <a:gd name="connsiteX37" fmla="*/ 57150 w 862012"/>
              <a:gd name="connsiteY37" fmla="*/ 397669 h 888207"/>
              <a:gd name="connsiteX38" fmla="*/ 23812 w 862012"/>
              <a:gd name="connsiteY38" fmla="*/ 388144 h 888207"/>
              <a:gd name="connsiteX39" fmla="*/ 4762 w 862012"/>
              <a:gd name="connsiteY39" fmla="*/ 364332 h 888207"/>
              <a:gd name="connsiteX40" fmla="*/ 19050 w 862012"/>
              <a:gd name="connsiteY40" fmla="*/ 342900 h 888207"/>
              <a:gd name="connsiteX41" fmla="*/ 28575 w 862012"/>
              <a:gd name="connsiteY41" fmla="*/ 326232 h 888207"/>
              <a:gd name="connsiteX42" fmla="*/ 14287 w 862012"/>
              <a:gd name="connsiteY42" fmla="*/ 304800 h 888207"/>
              <a:gd name="connsiteX43" fmla="*/ 11906 w 862012"/>
              <a:gd name="connsiteY43" fmla="*/ 283369 h 888207"/>
              <a:gd name="connsiteX44" fmla="*/ 0 w 862012"/>
              <a:gd name="connsiteY44" fmla="*/ 257175 h 888207"/>
              <a:gd name="connsiteX45" fmla="*/ 14287 w 862012"/>
              <a:gd name="connsiteY45" fmla="*/ 221457 h 888207"/>
              <a:gd name="connsiteX46" fmla="*/ 30956 w 862012"/>
              <a:gd name="connsiteY46" fmla="*/ 183357 h 888207"/>
              <a:gd name="connsiteX47" fmla="*/ 26193 w 862012"/>
              <a:gd name="connsiteY47" fmla="*/ 154782 h 888207"/>
              <a:gd name="connsiteX48" fmla="*/ 14287 w 862012"/>
              <a:gd name="connsiteY48" fmla="*/ 119063 h 888207"/>
              <a:gd name="connsiteX49" fmla="*/ 14287 w 862012"/>
              <a:gd name="connsiteY49" fmla="*/ 95250 h 888207"/>
              <a:gd name="connsiteX50" fmla="*/ 19050 w 862012"/>
              <a:gd name="connsiteY50" fmla="*/ 21432 h 888207"/>
              <a:gd name="connsiteX51" fmla="*/ 45243 w 862012"/>
              <a:gd name="connsiteY51" fmla="*/ 33338 h 888207"/>
              <a:gd name="connsiteX52" fmla="*/ 71437 w 862012"/>
              <a:gd name="connsiteY52" fmla="*/ 28575 h 888207"/>
              <a:gd name="connsiteX53" fmla="*/ 121443 w 862012"/>
              <a:gd name="connsiteY53" fmla="*/ 11907 h 888207"/>
              <a:gd name="connsiteX54" fmla="*/ 130968 w 862012"/>
              <a:gd name="connsiteY54" fmla="*/ 0 h 888207"/>
              <a:gd name="connsiteX55" fmla="*/ 154781 w 862012"/>
              <a:gd name="connsiteY55" fmla="*/ 26194 h 888207"/>
              <a:gd name="connsiteX56" fmla="*/ 159543 w 862012"/>
              <a:gd name="connsiteY56" fmla="*/ 38100 h 888207"/>
              <a:gd name="connsiteX57" fmla="*/ 188118 w 862012"/>
              <a:gd name="connsiteY57" fmla="*/ 40482 h 888207"/>
              <a:gd name="connsiteX58" fmla="*/ 290512 w 862012"/>
              <a:gd name="connsiteY58" fmla="*/ 21432 h 888207"/>
              <a:gd name="connsiteX59" fmla="*/ 433387 w 862012"/>
              <a:gd name="connsiteY59" fmla="*/ 21432 h 888207"/>
              <a:gd name="connsiteX60" fmla="*/ 557212 w 862012"/>
              <a:gd name="connsiteY60" fmla="*/ 28575 h 888207"/>
              <a:gd name="connsiteX61" fmla="*/ 628650 w 862012"/>
              <a:gd name="connsiteY61" fmla="*/ 35719 h 888207"/>
              <a:gd name="connsiteX62" fmla="*/ 671512 w 862012"/>
              <a:gd name="connsiteY62" fmla="*/ 95250 h 888207"/>
              <a:gd name="connsiteX63" fmla="*/ 692943 w 862012"/>
              <a:gd name="connsiteY63" fmla="*/ 95250 h 888207"/>
              <a:gd name="connsiteX64" fmla="*/ 719137 w 862012"/>
              <a:gd name="connsiteY64" fmla="*/ 102394 h 888207"/>
              <a:gd name="connsiteX65" fmla="*/ 745331 w 862012"/>
              <a:gd name="connsiteY65" fmla="*/ 102394 h 888207"/>
              <a:gd name="connsiteX66" fmla="*/ 764381 w 862012"/>
              <a:gd name="connsiteY66" fmla="*/ 90488 h 888207"/>
              <a:gd name="connsiteX67" fmla="*/ 814387 w 862012"/>
              <a:gd name="connsiteY67" fmla="*/ 71438 h 88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62012" h="888207">
                <a:moveTo>
                  <a:pt x="814387" y="71438"/>
                </a:moveTo>
                <a:lnTo>
                  <a:pt x="862012" y="154782"/>
                </a:lnTo>
                <a:lnTo>
                  <a:pt x="850106" y="223838"/>
                </a:lnTo>
                <a:lnTo>
                  <a:pt x="812006" y="245269"/>
                </a:lnTo>
                <a:lnTo>
                  <a:pt x="771525" y="264319"/>
                </a:lnTo>
                <a:lnTo>
                  <a:pt x="764381" y="302419"/>
                </a:lnTo>
                <a:lnTo>
                  <a:pt x="747712" y="352425"/>
                </a:lnTo>
                <a:lnTo>
                  <a:pt x="621506" y="435769"/>
                </a:lnTo>
                <a:lnTo>
                  <a:pt x="590550" y="481013"/>
                </a:lnTo>
                <a:lnTo>
                  <a:pt x="576262" y="495300"/>
                </a:lnTo>
                <a:lnTo>
                  <a:pt x="569118" y="550069"/>
                </a:lnTo>
                <a:lnTo>
                  <a:pt x="566737" y="576263"/>
                </a:lnTo>
                <a:lnTo>
                  <a:pt x="609600" y="728663"/>
                </a:lnTo>
                <a:lnTo>
                  <a:pt x="590550" y="778669"/>
                </a:lnTo>
                <a:lnTo>
                  <a:pt x="516731" y="731044"/>
                </a:lnTo>
                <a:lnTo>
                  <a:pt x="454818" y="711994"/>
                </a:lnTo>
                <a:lnTo>
                  <a:pt x="381000" y="726282"/>
                </a:lnTo>
                <a:lnTo>
                  <a:pt x="383381" y="762000"/>
                </a:lnTo>
                <a:lnTo>
                  <a:pt x="276225" y="769144"/>
                </a:lnTo>
                <a:lnTo>
                  <a:pt x="269081" y="802482"/>
                </a:lnTo>
                <a:lnTo>
                  <a:pt x="242887" y="802482"/>
                </a:lnTo>
                <a:lnTo>
                  <a:pt x="235743" y="821532"/>
                </a:lnTo>
                <a:lnTo>
                  <a:pt x="228600" y="866775"/>
                </a:lnTo>
                <a:lnTo>
                  <a:pt x="216693" y="888207"/>
                </a:lnTo>
                <a:lnTo>
                  <a:pt x="188118" y="878682"/>
                </a:lnTo>
                <a:lnTo>
                  <a:pt x="197643" y="852488"/>
                </a:lnTo>
                <a:lnTo>
                  <a:pt x="173831" y="845344"/>
                </a:lnTo>
                <a:lnTo>
                  <a:pt x="171450" y="816769"/>
                </a:lnTo>
                <a:lnTo>
                  <a:pt x="159543" y="804863"/>
                </a:lnTo>
                <a:lnTo>
                  <a:pt x="159543" y="804863"/>
                </a:lnTo>
                <a:lnTo>
                  <a:pt x="180975" y="771525"/>
                </a:lnTo>
                <a:lnTo>
                  <a:pt x="178593" y="723900"/>
                </a:lnTo>
                <a:lnTo>
                  <a:pt x="159543" y="673894"/>
                </a:lnTo>
                <a:lnTo>
                  <a:pt x="145256" y="588169"/>
                </a:lnTo>
                <a:lnTo>
                  <a:pt x="130968" y="516732"/>
                </a:lnTo>
                <a:lnTo>
                  <a:pt x="111918" y="471488"/>
                </a:lnTo>
                <a:lnTo>
                  <a:pt x="85725" y="433388"/>
                </a:lnTo>
                <a:lnTo>
                  <a:pt x="57150" y="397669"/>
                </a:lnTo>
                <a:lnTo>
                  <a:pt x="23812" y="388144"/>
                </a:lnTo>
                <a:lnTo>
                  <a:pt x="4762" y="364332"/>
                </a:lnTo>
                <a:lnTo>
                  <a:pt x="19050" y="342900"/>
                </a:lnTo>
                <a:lnTo>
                  <a:pt x="28575" y="326232"/>
                </a:lnTo>
                <a:lnTo>
                  <a:pt x="14287" y="304800"/>
                </a:lnTo>
                <a:lnTo>
                  <a:pt x="11906" y="283369"/>
                </a:lnTo>
                <a:lnTo>
                  <a:pt x="0" y="257175"/>
                </a:lnTo>
                <a:lnTo>
                  <a:pt x="14287" y="221457"/>
                </a:lnTo>
                <a:lnTo>
                  <a:pt x="30956" y="183357"/>
                </a:lnTo>
                <a:lnTo>
                  <a:pt x="26193" y="154782"/>
                </a:lnTo>
                <a:lnTo>
                  <a:pt x="14287" y="119063"/>
                </a:lnTo>
                <a:lnTo>
                  <a:pt x="14287" y="95250"/>
                </a:lnTo>
                <a:lnTo>
                  <a:pt x="19050" y="21432"/>
                </a:lnTo>
                <a:lnTo>
                  <a:pt x="45243" y="33338"/>
                </a:lnTo>
                <a:lnTo>
                  <a:pt x="71437" y="28575"/>
                </a:lnTo>
                <a:lnTo>
                  <a:pt x="121443" y="11907"/>
                </a:lnTo>
                <a:lnTo>
                  <a:pt x="130968" y="0"/>
                </a:lnTo>
                <a:lnTo>
                  <a:pt x="154781" y="26194"/>
                </a:lnTo>
                <a:lnTo>
                  <a:pt x="159543" y="38100"/>
                </a:lnTo>
                <a:lnTo>
                  <a:pt x="188118" y="40482"/>
                </a:lnTo>
                <a:lnTo>
                  <a:pt x="290512" y="21432"/>
                </a:lnTo>
                <a:lnTo>
                  <a:pt x="433387" y="21432"/>
                </a:lnTo>
                <a:lnTo>
                  <a:pt x="557212" y="28575"/>
                </a:lnTo>
                <a:lnTo>
                  <a:pt x="628650" y="35719"/>
                </a:lnTo>
                <a:lnTo>
                  <a:pt x="671512" y="95250"/>
                </a:lnTo>
                <a:lnTo>
                  <a:pt x="692943" y="95250"/>
                </a:lnTo>
                <a:lnTo>
                  <a:pt x="719137" y="102394"/>
                </a:lnTo>
                <a:lnTo>
                  <a:pt x="745331" y="102394"/>
                </a:lnTo>
                <a:lnTo>
                  <a:pt x="764381" y="90488"/>
                </a:lnTo>
                <a:lnTo>
                  <a:pt x="814387" y="71438"/>
                </a:lnTo>
                <a:close/>
              </a:path>
            </a:pathLst>
          </a:custGeom>
          <a:noFill/>
          <a:ln w="28575">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16" name="115 Grupo"/>
          <p:cNvGrpSpPr/>
          <p:nvPr/>
        </p:nvGrpSpPr>
        <p:grpSpPr>
          <a:xfrm>
            <a:off x="6732240" y="1916832"/>
            <a:ext cx="1257719" cy="276999"/>
            <a:chOff x="6732240" y="1916832"/>
            <a:chExt cx="1257719" cy="276999"/>
          </a:xfrm>
        </p:grpSpPr>
        <p:sp>
          <p:nvSpPr>
            <p:cNvPr id="129" name="128 Forma libre"/>
            <p:cNvSpPr/>
            <p:nvPr/>
          </p:nvSpPr>
          <p:spPr>
            <a:xfrm>
              <a:off x="6732240" y="1988841"/>
              <a:ext cx="144016" cy="144016"/>
            </a:xfrm>
            <a:custGeom>
              <a:avLst/>
              <a:gdLst>
                <a:gd name="connsiteX0" fmla="*/ 1677971 w 2097464"/>
                <a:gd name="connsiteY0" fmla="*/ 2121031 h 2121031"/>
                <a:gd name="connsiteX1" fmla="*/ 1748672 w 2097464"/>
                <a:gd name="connsiteY1" fmla="*/ 1979629 h 2121031"/>
                <a:gd name="connsiteX2" fmla="*/ 1791093 w 2097464"/>
                <a:gd name="connsiteY2" fmla="*/ 1970202 h 2121031"/>
                <a:gd name="connsiteX3" fmla="*/ 1842940 w 2097464"/>
                <a:gd name="connsiteY3" fmla="*/ 1984342 h 2121031"/>
                <a:gd name="connsiteX4" fmla="*/ 1951348 w 2097464"/>
                <a:gd name="connsiteY4" fmla="*/ 1965489 h 2121031"/>
                <a:gd name="connsiteX5" fmla="*/ 2026763 w 2097464"/>
                <a:gd name="connsiteY5" fmla="*/ 1923068 h 2121031"/>
                <a:gd name="connsiteX6" fmla="*/ 2069183 w 2097464"/>
                <a:gd name="connsiteY6" fmla="*/ 1885361 h 2121031"/>
                <a:gd name="connsiteX7" fmla="*/ 2050330 w 2097464"/>
                <a:gd name="connsiteY7" fmla="*/ 1857081 h 2121031"/>
                <a:gd name="connsiteX8" fmla="*/ 2012623 w 2097464"/>
                <a:gd name="connsiteY8" fmla="*/ 1833514 h 2121031"/>
                <a:gd name="connsiteX9" fmla="*/ 1989056 w 2097464"/>
                <a:gd name="connsiteY9" fmla="*/ 1795806 h 2121031"/>
                <a:gd name="connsiteX10" fmla="*/ 1927781 w 2097464"/>
                <a:gd name="connsiteY10" fmla="*/ 1781666 h 2121031"/>
                <a:gd name="connsiteX11" fmla="*/ 1904214 w 2097464"/>
                <a:gd name="connsiteY11" fmla="*/ 1753386 h 2121031"/>
                <a:gd name="connsiteX12" fmla="*/ 1918355 w 2097464"/>
                <a:gd name="connsiteY12" fmla="*/ 1578990 h 2121031"/>
                <a:gd name="connsiteX13" fmla="*/ 1937208 w 2097464"/>
                <a:gd name="connsiteY13" fmla="*/ 1564850 h 2121031"/>
                <a:gd name="connsiteX14" fmla="*/ 1984342 w 2097464"/>
                <a:gd name="connsiteY14" fmla="*/ 1564850 h 2121031"/>
                <a:gd name="connsiteX15" fmla="*/ 2017336 w 2097464"/>
                <a:gd name="connsiteY15" fmla="*/ 1569563 h 2121031"/>
                <a:gd name="connsiteX16" fmla="*/ 2050330 w 2097464"/>
                <a:gd name="connsiteY16" fmla="*/ 1536569 h 2121031"/>
                <a:gd name="connsiteX17" fmla="*/ 2097464 w 2097464"/>
                <a:gd name="connsiteY17" fmla="*/ 1437588 h 2121031"/>
                <a:gd name="connsiteX18" fmla="*/ 2092750 w 2097464"/>
                <a:gd name="connsiteY18" fmla="*/ 1366887 h 2121031"/>
                <a:gd name="connsiteX19" fmla="*/ 2064470 w 2097464"/>
                <a:gd name="connsiteY19" fmla="*/ 1338606 h 2121031"/>
                <a:gd name="connsiteX20" fmla="*/ 1989056 w 2097464"/>
                <a:gd name="connsiteY20" fmla="*/ 1305612 h 2121031"/>
                <a:gd name="connsiteX21" fmla="*/ 1946635 w 2097464"/>
                <a:gd name="connsiteY21" fmla="*/ 1282045 h 2121031"/>
                <a:gd name="connsiteX22" fmla="*/ 1908928 w 2097464"/>
                <a:gd name="connsiteY22" fmla="*/ 1225485 h 2121031"/>
                <a:gd name="connsiteX23" fmla="*/ 1908928 w 2097464"/>
                <a:gd name="connsiteY23" fmla="*/ 1164210 h 2121031"/>
                <a:gd name="connsiteX24" fmla="*/ 1918355 w 2097464"/>
                <a:gd name="connsiteY24" fmla="*/ 1088796 h 2121031"/>
                <a:gd name="connsiteX25" fmla="*/ 1913641 w 2097464"/>
                <a:gd name="connsiteY25" fmla="*/ 1060516 h 2121031"/>
                <a:gd name="connsiteX26" fmla="*/ 1710965 w 2097464"/>
                <a:gd name="connsiteY26" fmla="*/ 900260 h 2121031"/>
                <a:gd name="connsiteX27" fmla="*/ 1635550 w 2097464"/>
                <a:gd name="connsiteY27" fmla="*/ 876693 h 2121031"/>
                <a:gd name="connsiteX28" fmla="*/ 1602557 w 2097464"/>
                <a:gd name="connsiteY28" fmla="*/ 838986 h 2121031"/>
                <a:gd name="connsiteX29" fmla="*/ 1578990 w 2097464"/>
                <a:gd name="connsiteY29" fmla="*/ 787138 h 2121031"/>
                <a:gd name="connsiteX30" fmla="*/ 1527142 w 2097464"/>
                <a:gd name="connsiteY30" fmla="*/ 645736 h 2121031"/>
                <a:gd name="connsiteX31" fmla="*/ 1447014 w 2097464"/>
                <a:gd name="connsiteY31" fmla="*/ 565608 h 2121031"/>
                <a:gd name="connsiteX32" fmla="*/ 1437588 w 2097464"/>
                <a:gd name="connsiteY32" fmla="*/ 461914 h 2121031"/>
                <a:gd name="connsiteX33" fmla="*/ 1432874 w 2097464"/>
                <a:gd name="connsiteY33" fmla="*/ 254524 h 2121031"/>
                <a:gd name="connsiteX34" fmla="*/ 1418734 w 2097464"/>
                <a:gd name="connsiteY34" fmla="*/ 169683 h 2121031"/>
                <a:gd name="connsiteX35" fmla="*/ 1465868 w 2097464"/>
                <a:gd name="connsiteY35" fmla="*/ 56561 h 2121031"/>
                <a:gd name="connsiteX36" fmla="*/ 1329179 w 2097464"/>
                <a:gd name="connsiteY36" fmla="*/ 0 h 2121031"/>
                <a:gd name="connsiteX37" fmla="*/ 1263192 w 2097464"/>
                <a:gd name="connsiteY37" fmla="*/ 56561 h 2121031"/>
                <a:gd name="connsiteX38" fmla="*/ 1225484 w 2097464"/>
                <a:gd name="connsiteY38" fmla="*/ 84841 h 2121031"/>
                <a:gd name="connsiteX39" fmla="*/ 1206631 w 2097464"/>
                <a:gd name="connsiteY39" fmla="*/ 89555 h 2121031"/>
                <a:gd name="connsiteX40" fmla="*/ 1159497 w 2097464"/>
                <a:gd name="connsiteY40" fmla="*/ 84841 h 2121031"/>
                <a:gd name="connsiteX41" fmla="*/ 1117076 w 2097464"/>
                <a:gd name="connsiteY41" fmla="*/ 103695 h 2121031"/>
                <a:gd name="connsiteX42" fmla="*/ 1084082 w 2097464"/>
                <a:gd name="connsiteY42" fmla="*/ 103695 h 2121031"/>
                <a:gd name="connsiteX43" fmla="*/ 1032235 w 2097464"/>
                <a:gd name="connsiteY43" fmla="*/ 84841 h 2121031"/>
                <a:gd name="connsiteX44" fmla="*/ 994528 w 2097464"/>
                <a:gd name="connsiteY44" fmla="*/ 113122 h 2121031"/>
                <a:gd name="connsiteX45" fmla="*/ 961534 w 2097464"/>
                <a:gd name="connsiteY45" fmla="*/ 136689 h 2121031"/>
                <a:gd name="connsiteX46" fmla="*/ 904973 w 2097464"/>
                <a:gd name="connsiteY46" fmla="*/ 136689 h 2121031"/>
                <a:gd name="connsiteX47" fmla="*/ 452487 w 2097464"/>
                <a:gd name="connsiteY47" fmla="*/ 155542 h 2121031"/>
                <a:gd name="connsiteX48" fmla="*/ 428920 w 2097464"/>
                <a:gd name="connsiteY48" fmla="*/ 164969 h 2121031"/>
                <a:gd name="connsiteX49" fmla="*/ 395926 w 2097464"/>
                <a:gd name="connsiteY49" fmla="*/ 174396 h 2121031"/>
                <a:gd name="connsiteX50" fmla="*/ 315798 w 2097464"/>
                <a:gd name="connsiteY50" fmla="*/ 212103 h 2121031"/>
                <a:gd name="connsiteX51" fmla="*/ 268664 w 2097464"/>
                <a:gd name="connsiteY51" fmla="*/ 212103 h 2121031"/>
                <a:gd name="connsiteX52" fmla="*/ 240383 w 2097464"/>
                <a:gd name="connsiteY52" fmla="*/ 183823 h 2121031"/>
                <a:gd name="connsiteX53" fmla="*/ 188536 w 2097464"/>
                <a:gd name="connsiteY53" fmla="*/ 179109 h 2121031"/>
                <a:gd name="connsiteX54" fmla="*/ 169682 w 2097464"/>
                <a:gd name="connsiteY54" fmla="*/ 179109 h 2121031"/>
                <a:gd name="connsiteX55" fmla="*/ 98981 w 2097464"/>
                <a:gd name="connsiteY55" fmla="*/ 212103 h 2121031"/>
                <a:gd name="connsiteX56" fmla="*/ 98981 w 2097464"/>
                <a:gd name="connsiteY56" fmla="*/ 212103 h 2121031"/>
                <a:gd name="connsiteX57" fmla="*/ 56561 w 2097464"/>
                <a:gd name="connsiteY57" fmla="*/ 212103 h 2121031"/>
                <a:gd name="connsiteX58" fmla="*/ 56561 w 2097464"/>
                <a:gd name="connsiteY58" fmla="*/ 212103 h 2121031"/>
                <a:gd name="connsiteX59" fmla="*/ 51847 w 2097464"/>
                <a:gd name="connsiteY59" fmla="*/ 311085 h 2121031"/>
                <a:gd name="connsiteX60" fmla="*/ 94268 w 2097464"/>
                <a:gd name="connsiteY60" fmla="*/ 546755 h 2121031"/>
                <a:gd name="connsiteX61" fmla="*/ 65988 w 2097464"/>
                <a:gd name="connsiteY61" fmla="*/ 575035 h 2121031"/>
                <a:gd name="connsiteX62" fmla="*/ 14140 w 2097464"/>
                <a:gd name="connsiteY62" fmla="*/ 565608 h 2121031"/>
                <a:gd name="connsiteX63" fmla="*/ 4713 w 2097464"/>
                <a:gd name="connsiteY63" fmla="*/ 659876 h 2121031"/>
                <a:gd name="connsiteX64" fmla="*/ 28280 w 2097464"/>
                <a:gd name="connsiteY64" fmla="*/ 716437 h 2121031"/>
                <a:gd name="connsiteX65" fmla="*/ 0 w 2097464"/>
                <a:gd name="connsiteY65" fmla="*/ 791852 h 2121031"/>
                <a:gd name="connsiteX66" fmla="*/ 9427 w 2097464"/>
                <a:gd name="connsiteY66" fmla="*/ 857839 h 2121031"/>
                <a:gd name="connsiteX67" fmla="*/ 28280 w 2097464"/>
                <a:gd name="connsiteY67" fmla="*/ 886120 h 2121031"/>
                <a:gd name="connsiteX68" fmla="*/ 4713 w 2097464"/>
                <a:gd name="connsiteY68" fmla="*/ 909687 h 2121031"/>
                <a:gd name="connsiteX69" fmla="*/ 32994 w 2097464"/>
                <a:gd name="connsiteY69" fmla="*/ 937967 h 2121031"/>
                <a:gd name="connsiteX70" fmla="*/ 84841 w 2097464"/>
                <a:gd name="connsiteY70" fmla="*/ 970961 h 2121031"/>
                <a:gd name="connsiteX71" fmla="*/ 136689 w 2097464"/>
                <a:gd name="connsiteY71" fmla="*/ 1093509 h 2121031"/>
                <a:gd name="connsiteX72" fmla="*/ 160256 w 2097464"/>
                <a:gd name="connsiteY72" fmla="*/ 1234911 h 2121031"/>
                <a:gd name="connsiteX73" fmla="*/ 179109 w 2097464"/>
                <a:gd name="connsiteY73" fmla="*/ 1291472 h 2121031"/>
                <a:gd name="connsiteX74" fmla="*/ 146115 w 2097464"/>
                <a:gd name="connsiteY74" fmla="*/ 1352747 h 2121031"/>
                <a:gd name="connsiteX75" fmla="*/ 183823 w 2097464"/>
                <a:gd name="connsiteY75" fmla="*/ 1395167 h 2121031"/>
                <a:gd name="connsiteX76" fmla="*/ 207390 w 2097464"/>
                <a:gd name="connsiteY76" fmla="*/ 1432874 h 2121031"/>
                <a:gd name="connsiteX77" fmla="*/ 207390 w 2097464"/>
                <a:gd name="connsiteY77" fmla="*/ 1432874 h 2121031"/>
                <a:gd name="connsiteX78" fmla="*/ 230957 w 2097464"/>
                <a:gd name="connsiteY78" fmla="*/ 1366887 h 2121031"/>
                <a:gd name="connsiteX79" fmla="*/ 254524 w 2097464"/>
                <a:gd name="connsiteY79" fmla="*/ 1348033 h 2121031"/>
                <a:gd name="connsiteX80" fmla="*/ 282804 w 2097464"/>
                <a:gd name="connsiteY80" fmla="*/ 1319753 h 2121031"/>
                <a:gd name="connsiteX81" fmla="*/ 358218 w 2097464"/>
                <a:gd name="connsiteY81" fmla="*/ 1315039 h 2121031"/>
                <a:gd name="connsiteX82" fmla="*/ 381786 w 2097464"/>
                <a:gd name="connsiteY82" fmla="*/ 1296186 h 2121031"/>
                <a:gd name="connsiteX83" fmla="*/ 391212 w 2097464"/>
                <a:gd name="connsiteY83" fmla="*/ 1267905 h 2121031"/>
                <a:gd name="connsiteX84" fmla="*/ 410066 w 2097464"/>
                <a:gd name="connsiteY84" fmla="*/ 1324466 h 2121031"/>
                <a:gd name="connsiteX85" fmla="*/ 311084 w 2097464"/>
                <a:gd name="connsiteY85" fmla="*/ 1437588 h 2121031"/>
                <a:gd name="connsiteX86" fmla="*/ 344078 w 2097464"/>
                <a:gd name="connsiteY86" fmla="*/ 1522429 h 2121031"/>
                <a:gd name="connsiteX87" fmla="*/ 344078 w 2097464"/>
                <a:gd name="connsiteY87" fmla="*/ 1560136 h 2121031"/>
                <a:gd name="connsiteX88" fmla="*/ 377072 w 2097464"/>
                <a:gd name="connsiteY88" fmla="*/ 1696825 h 2121031"/>
                <a:gd name="connsiteX89" fmla="*/ 443060 w 2097464"/>
                <a:gd name="connsiteY89" fmla="*/ 1819373 h 2121031"/>
                <a:gd name="connsiteX90" fmla="*/ 452487 w 2097464"/>
                <a:gd name="connsiteY90" fmla="*/ 1805233 h 2121031"/>
                <a:gd name="connsiteX91" fmla="*/ 447773 w 2097464"/>
                <a:gd name="connsiteY91" fmla="*/ 1762812 h 2121031"/>
                <a:gd name="connsiteX92" fmla="*/ 447773 w 2097464"/>
                <a:gd name="connsiteY92" fmla="*/ 1729819 h 2121031"/>
                <a:gd name="connsiteX93" fmla="*/ 518474 w 2097464"/>
                <a:gd name="connsiteY93" fmla="*/ 1659118 h 2121031"/>
                <a:gd name="connsiteX94" fmla="*/ 655163 w 2097464"/>
                <a:gd name="connsiteY94" fmla="*/ 1602557 h 2121031"/>
                <a:gd name="connsiteX95" fmla="*/ 692870 w 2097464"/>
                <a:gd name="connsiteY95" fmla="*/ 1564850 h 2121031"/>
                <a:gd name="connsiteX96" fmla="*/ 711724 w 2097464"/>
                <a:gd name="connsiteY96" fmla="*/ 1536569 h 2121031"/>
                <a:gd name="connsiteX97" fmla="*/ 754144 w 2097464"/>
                <a:gd name="connsiteY97" fmla="*/ 1503575 h 2121031"/>
                <a:gd name="connsiteX98" fmla="*/ 820132 w 2097464"/>
                <a:gd name="connsiteY98" fmla="*/ 1527142 h 2121031"/>
                <a:gd name="connsiteX99" fmla="*/ 895546 w 2097464"/>
                <a:gd name="connsiteY99" fmla="*/ 1560136 h 2121031"/>
                <a:gd name="connsiteX100" fmla="*/ 928540 w 2097464"/>
                <a:gd name="connsiteY100" fmla="*/ 1673258 h 2121031"/>
                <a:gd name="connsiteX101" fmla="*/ 966247 w 2097464"/>
                <a:gd name="connsiteY101" fmla="*/ 1805233 h 2121031"/>
                <a:gd name="connsiteX102" fmla="*/ 994528 w 2097464"/>
                <a:gd name="connsiteY102" fmla="*/ 1857081 h 2121031"/>
                <a:gd name="connsiteX103" fmla="*/ 1074656 w 2097464"/>
                <a:gd name="connsiteY103" fmla="*/ 1932495 h 2121031"/>
                <a:gd name="connsiteX104" fmla="*/ 1183064 w 2097464"/>
                <a:gd name="connsiteY104" fmla="*/ 1899501 h 2121031"/>
                <a:gd name="connsiteX105" fmla="*/ 1263192 w 2097464"/>
                <a:gd name="connsiteY105" fmla="*/ 1941922 h 2121031"/>
                <a:gd name="connsiteX106" fmla="*/ 1300899 w 2097464"/>
                <a:gd name="connsiteY106" fmla="*/ 1923068 h 2121031"/>
                <a:gd name="connsiteX107" fmla="*/ 1338606 w 2097464"/>
                <a:gd name="connsiteY107" fmla="*/ 1923068 h 2121031"/>
                <a:gd name="connsiteX108" fmla="*/ 1376313 w 2097464"/>
                <a:gd name="connsiteY108" fmla="*/ 1979629 h 2121031"/>
                <a:gd name="connsiteX109" fmla="*/ 1404594 w 2097464"/>
                <a:gd name="connsiteY109" fmla="*/ 2012623 h 2121031"/>
                <a:gd name="connsiteX110" fmla="*/ 1597843 w 2097464"/>
                <a:gd name="connsiteY110" fmla="*/ 2092751 h 2121031"/>
                <a:gd name="connsiteX111" fmla="*/ 1677971 w 2097464"/>
                <a:gd name="connsiteY111" fmla="*/ 2121031 h 212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097464" h="2121031">
                  <a:moveTo>
                    <a:pt x="1677971" y="2121031"/>
                  </a:moveTo>
                  <a:lnTo>
                    <a:pt x="1748672" y="1979629"/>
                  </a:lnTo>
                  <a:lnTo>
                    <a:pt x="1791093" y="1970202"/>
                  </a:lnTo>
                  <a:lnTo>
                    <a:pt x="1842940" y="1984342"/>
                  </a:lnTo>
                  <a:lnTo>
                    <a:pt x="1951348" y="1965489"/>
                  </a:lnTo>
                  <a:lnTo>
                    <a:pt x="2026763" y="1923068"/>
                  </a:lnTo>
                  <a:lnTo>
                    <a:pt x="2069183" y="1885361"/>
                  </a:lnTo>
                  <a:lnTo>
                    <a:pt x="2050330" y="1857081"/>
                  </a:lnTo>
                  <a:lnTo>
                    <a:pt x="2012623" y="1833514"/>
                  </a:lnTo>
                  <a:lnTo>
                    <a:pt x="1989056" y="1795806"/>
                  </a:lnTo>
                  <a:lnTo>
                    <a:pt x="1927781" y="1781666"/>
                  </a:lnTo>
                  <a:lnTo>
                    <a:pt x="1904214" y="1753386"/>
                  </a:lnTo>
                  <a:lnTo>
                    <a:pt x="1918355" y="1578990"/>
                  </a:lnTo>
                  <a:lnTo>
                    <a:pt x="1937208" y="1564850"/>
                  </a:lnTo>
                  <a:lnTo>
                    <a:pt x="1984342" y="1564850"/>
                  </a:lnTo>
                  <a:lnTo>
                    <a:pt x="2017336" y="1569563"/>
                  </a:lnTo>
                  <a:lnTo>
                    <a:pt x="2050330" y="1536569"/>
                  </a:lnTo>
                  <a:lnTo>
                    <a:pt x="2097464" y="1437588"/>
                  </a:lnTo>
                  <a:lnTo>
                    <a:pt x="2092750" y="1366887"/>
                  </a:lnTo>
                  <a:lnTo>
                    <a:pt x="2064470" y="1338606"/>
                  </a:lnTo>
                  <a:lnTo>
                    <a:pt x="1989056" y="1305612"/>
                  </a:lnTo>
                  <a:lnTo>
                    <a:pt x="1946635" y="1282045"/>
                  </a:lnTo>
                  <a:lnTo>
                    <a:pt x="1908928" y="1225485"/>
                  </a:lnTo>
                  <a:lnTo>
                    <a:pt x="1908928" y="1164210"/>
                  </a:lnTo>
                  <a:lnTo>
                    <a:pt x="1918355" y="1088796"/>
                  </a:lnTo>
                  <a:lnTo>
                    <a:pt x="1913641" y="1060516"/>
                  </a:lnTo>
                  <a:lnTo>
                    <a:pt x="1710965" y="900260"/>
                  </a:lnTo>
                  <a:lnTo>
                    <a:pt x="1635550" y="876693"/>
                  </a:lnTo>
                  <a:lnTo>
                    <a:pt x="1602557" y="838986"/>
                  </a:lnTo>
                  <a:lnTo>
                    <a:pt x="1578990" y="787138"/>
                  </a:lnTo>
                  <a:lnTo>
                    <a:pt x="1527142" y="645736"/>
                  </a:lnTo>
                  <a:lnTo>
                    <a:pt x="1447014" y="565608"/>
                  </a:lnTo>
                  <a:lnTo>
                    <a:pt x="1437588" y="461914"/>
                  </a:lnTo>
                  <a:lnTo>
                    <a:pt x="1432874" y="254524"/>
                  </a:lnTo>
                  <a:lnTo>
                    <a:pt x="1418734" y="169683"/>
                  </a:lnTo>
                  <a:lnTo>
                    <a:pt x="1465868" y="56561"/>
                  </a:lnTo>
                  <a:lnTo>
                    <a:pt x="1329179" y="0"/>
                  </a:lnTo>
                  <a:lnTo>
                    <a:pt x="1263192" y="56561"/>
                  </a:lnTo>
                  <a:lnTo>
                    <a:pt x="1225484" y="84841"/>
                  </a:lnTo>
                  <a:lnTo>
                    <a:pt x="1206631" y="89555"/>
                  </a:lnTo>
                  <a:lnTo>
                    <a:pt x="1159497" y="84841"/>
                  </a:lnTo>
                  <a:lnTo>
                    <a:pt x="1117076" y="103695"/>
                  </a:lnTo>
                  <a:lnTo>
                    <a:pt x="1084082" y="103695"/>
                  </a:lnTo>
                  <a:lnTo>
                    <a:pt x="1032235" y="84841"/>
                  </a:lnTo>
                  <a:lnTo>
                    <a:pt x="994528" y="113122"/>
                  </a:lnTo>
                  <a:lnTo>
                    <a:pt x="961534" y="136689"/>
                  </a:lnTo>
                  <a:lnTo>
                    <a:pt x="904973" y="136689"/>
                  </a:lnTo>
                  <a:lnTo>
                    <a:pt x="452487" y="155542"/>
                  </a:lnTo>
                  <a:lnTo>
                    <a:pt x="428920" y="164969"/>
                  </a:lnTo>
                  <a:lnTo>
                    <a:pt x="395926" y="174396"/>
                  </a:lnTo>
                  <a:lnTo>
                    <a:pt x="315798" y="212103"/>
                  </a:lnTo>
                  <a:lnTo>
                    <a:pt x="268664" y="212103"/>
                  </a:lnTo>
                  <a:lnTo>
                    <a:pt x="240383" y="183823"/>
                  </a:lnTo>
                  <a:lnTo>
                    <a:pt x="188536" y="179109"/>
                  </a:lnTo>
                  <a:lnTo>
                    <a:pt x="169682" y="179109"/>
                  </a:lnTo>
                  <a:lnTo>
                    <a:pt x="98981" y="212103"/>
                  </a:lnTo>
                  <a:lnTo>
                    <a:pt x="98981" y="212103"/>
                  </a:lnTo>
                  <a:lnTo>
                    <a:pt x="56561" y="212103"/>
                  </a:lnTo>
                  <a:lnTo>
                    <a:pt x="56561" y="212103"/>
                  </a:lnTo>
                  <a:lnTo>
                    <a:pt x="51847" y="311085"/>
                  </a:lnTo>
                  <a:lnTo>
                    <a:pt x="94268" y="546755"/>
                  </a:lnTo>
                  <a:lnTo>
                    <a:pt x="65988" y="575035"/>
                  </a:lnTo>
                  <a:lnTo>
                    <a:pt x="14140" y="565608"/>
                  </a:lnTo>
                  <a:lnTo>
                    <a:pt x="4713" y="659876"/>
                  </a:lnTo>
                  <a:lnTo>
                    <a:pt x="28280" y="716437"/>
                  </a:lnTo>
                  <a:lnTo>
                    <a:pt x="0" y="791852"/>
                  </a:lnTo>
                  <a:lnTo>
                    <a:pt x="9427" y="857839"/>
                  </a:lnTo>
                  <a:lnTo>
                    <a:pt x="28280" y="886120"/>
                  </a:lnTo>
                  <a:lnTo>
                    <a:pt x="4713" y="909687"/>
                  </a:lnTo>
                  <a:lnTo>
                    <a:pt x="32994" y="937967"/>
                  </a:lnTo>
                  <a:lnTo>
                    <a:pt x="84841" y="970961"/>
                  </a:lnTo>
                  <a:lnTo>
                    <a:pt x="136689" y="1093509"/>
                  </a:lnTo>
                  <a:lnTo>
                    <a:pt x="160256" y="1234911"/>
                  </a:lnTo>
                  <a:lnTo>
                    <a:pt x="179109" y="1291472"/>
                  </a:lnTo>
                  <a:lnTo>
                    <a:pt x="146115" y="1352747"/>
                  </a:lnTo>
                  <a:lnTo>
                    <a:pt x="183823" y="1395167"/>
                  </a:lnTo>
                  <a:lnTo>
                    <a:pt x="207390" y="1432874"/>
                  </a:lnTo>
                  <a:lnTo>
                    <a:pt x="207390" y="1432874"/>
                  </a:lnTo>
                  <a:lnTo>
                    <a:pt x="230957" y="1366887"/>
                  </a:lnTo>
                  <a:lnTo>
                    <a:pt x="254524" y="1348033"/>
                  </a:lnTo>
                  <a:lnTo>
                    <a:pt x="282804" y="1319753"/>
                  </a:lnTo>
                  <a:lnTo>
                    <a:pt x="358218" y="1315039"/>
                  </a:lnTo>
                  <a:lnTo>
                    <a:pt x="381786" y="1296186"/>
                  </a:lnTo>
                  <a:lnTo>
                    <a:pt x="391212" y="1267905"/>
                  </a:lnTo>
                  <a:lnTo>
                    <a:pt x="410066" y="1324466"/>
                  </a:lnTo>
                  <a:lnTo>
                    <a:pt x="311084" y="1437588"/>
                  </a:lnTo>
                  <a:lnTo>
                    <a:pt x="344078" y="1522429"/>
                  </a:lnTo>
                  <a:lnTo>
                    <a:pt x="344078" y="1560136"/>
                  </a:lnTo>
                  <a:lnTo>
                    <a:pt x="377072" y="1696825"/>
                  </a:lnTo>
                  <a:lnTo>
                    <a:pt x="443060" y="1819373"/>
                  </a:lnTo>
                  <a:lnTo>
                    <a:pt x="452487" y="1805233"/>
                  </a:lnTo>
                  <a:lnTo>
                    <a:pt x="447773" y="1762812"/>
                  </a:lnTo>
                  <a:lnTo>
                    <a:pt x="447773" y="1729819"/>
                  </a:lnTo>
                  <a:lnTo>
                    <a:pt x="518474" y="1659118"/>
                  </a:lnTo>
                  <a:lnTo>
                    <a:pt x="655163" y="1602557"/>
                  </a:lnTo>
                  <a:lnTo>
                    <a:pt x="692870" y="1564850"/>
                  </a:lnTo>
                  <a:lnTo>
                    <a:pt x="711724" y="1536569"/>
                  </a:lnTo>
                  <a:lnTo>
                    <a:pt x="754144" y="1503575"/>
                  </a:lnTo>
                  <a:lnTo>
                    <a:pt x="820132" y="1527142"/>
                  </a:lnTo>
                  <a:lnTo>
                    <a:pt x="895546" y="1560136"/>
                  </a:lnTo>
                  <a:lnTo>
                    <a:pt x="928540" y="1673258"/>
                  </a:lnTo>
                  <a:lnTo>
                    <a:pt x="966247" y="1805233"/>
                  </a:lnTo>
                  <a:lnTo>
                    <a:pt x="994528" y="1857081"/>
                  </a:lnTo>
                  <a:lnTo>
                    <a:pt x="1074656" y="1932495"/>
                  </a:lnTo>
                  <a:lnTo>
                    <a:pt x="1183064" y="1899501"/>
                  </a:lnTo>
                  <a:lnTo>
                    <a:pt x="1263192" y="1941922"/>
                  </a:lnTo>
                  <a:lnTo>
                    <a:pt x="1300899" y="1923068"/>
                  </a:lnTo>
                  <a:lnTo>
                    <a:pt x="1338606" y="1923068"/>
                  </a:lnTo>
                  <a:lnTo>
                    <a:pt x="1376313" y="1979629"/>
                  </a:lnTo>
                  <a:lnTo>
                    <a:pt x="1404594" y="2012623"/>
                  </a:lnTo>
                  <a:lnTo>
                    <a:pt x="1597843" y="2092751"/>
                  </a:lnTo>
                  <a:lnTo>
                    <a:pt x="1677971" y="2121031"/>
                  </a:lnTo>
                  <a:close/>
                </a:path>
              </a:pathLst>
            </a:custGeom>
            <a:noFill/>
            <a:ln w="28575">
              <a:solidFill>
                <a:srgbClr val="FF0000">
                  <a:alpha val="5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2" name="131 CuadroTexto"/>
            <p:cNvSpPr txBox="1"/>
            <p:nvPr/>
          </p:nvSpPr>
          <p:spPr>
            <a:xfrm>
              <a:off x="6948264" y="1916832"/>
              <a:ext cx="1041695" cy="276999"/>
            </a:xfrm>
            <a:prstGeom prst="rect">
              <a:avLst/>
            </a:prstGeom>
            <a:noFill/>
          </p:spPr>
          <p:txBody>
            <a:bodyPr wrap="none" rtlCol="0">
              <a:spAutoFit/>
            </a:bodyPr>
            <a:lstStyle/>
            <a:p>
              <a:r>
                <a:rPr lang="es-MX" sz="1200" dirty="0" smtClean="0"/>
                <a:t>Circuito norte</a:t>
              </a:r>
              <a:endParaRPr lang="es-MX" sz="1200" dirty="0"/>
            </a:p>
          </p:txBody>
        </p:sp>
      </p:grpSp>
      <p:sp>
        <p:nvSpPr>
          <p:cNvPr id="133" name="132 CuadroTexto"/>
          <p:cNvSpPr txBox="1"/>
          <p:nvPr/>
        </p:nvSpPr>
        <p:spPr>
          <a:xfrm>
            <a:off x="6516216" y="692696"/>
            <a:ext cx="2627784" cy="307777"/>
          </a:xfrm>
          <a:prstGeom prst="rect">
            <a:avLst/>
          </a:prstGeom>
          <a:solidFill>
            <a:schemeClr val="bg2">
              <a:lumMod val="75000"/>
            </a:schemeClr>
          </a:solidFill>
        </p:spPr>
        <p:txBody>
          <a:bodyPr wrap="square" rtlCol="0">
            <a:spAutoFit/>
          </a:bodyPr>
          <a:lstStyle/>
          <a:p>
            <a:pPr algn="ctr"/>
            <a:r>
              <a:rPr lang="es-MX" sz="1400" dirty="0" smtClean="0">
                <a:latin typeface="Arial Black" pitchFamily="34" charset="0"/>
              </a:rPr>
              <a:t>Circuitos Regionales</a:t>
            </a:r>
            <a:endParaRPr lang="es-MX" sz="1400" dirty="0">
              <a:latin typeface="Arial Black" pitchFamily="34" charset="0"/>
            </a:endParaRPr>
          </a:p>
        </p:txBody>
      </p:sp>
      <p:grpSp>
        <p:nvGrpSpPr>
          <p:cNvPr id="118" name="117 Grupo"/>
          <p:cNvGrpSpPr/>
          <p:nvPr/>
        </p:nvGrpSpPr>
        <p:grpSpPr>
          <a:xfrm>
            <a:off x="6774060" y="2215897"/>
            <a:ext cx="1110308" cy="276999"/>
            <a:chOff x="6774060" y="2215897"/>
            <a:chExt cx="1110308" cy="276999"/>
          </a:xfrm>
        </p:grpSpPr>
        <p:sp>
          <p:nvSpPr>
            <p:cNvPr id="130" name="129 Forma libre"/>
            <p:cNvSpPr/>
            <p:nvPr/>
          </p:nvSpPr>
          <p:spPr>
            <a:xfrm>
              <a:off x="6774060" y="2287905"/>
              <a:ext cx="144015" cy="176300"/>
            </a:xfrm>
            <a:custGeom>
              <a:avLst/>
              <a:gdLst>
                <a:gd name="connsiteX0" fmla="*/ 2116318 w 2139885"/>
                <a:gd name="connsiteY0" fmla="*/ 608029 h 2408548"/>
                <a:gd name="connsiteX1" fmla="*/ 2116318 w 2139885"/>
                <a:gd name="connsiteY1" fmla="*/ 608029 h 2408548"/>
                <a:gd name="connsiteX2" fmla="*/ 1956062 w 2139885"/>
                <a:gd name="connsiteY2" fmla="*/ 537328 h 2408548"/>
                <a:gd name="connsiteX3" fmla="*/ 1847654 w 2139885"/>
                <a:gd name="connsiteY3" fmla="*/ 504334 h 2408548"/>
                <a:gd name="connsiteX4" fmla="*/ 1786380 w 2139885"/>
                <a:gd name="connsiteY4" fmla="*/ 405352 h 2408548"/>
                <a:gd name="connsiteX5" fmla="*/ 1720392 w 2139885"/>
                <a:gd name="connsiteY5" fmla="*/ 438346 h 2408548"/>
                <a:gd name="connsiteX6" fmla="*/ 1635551 w 2139885"/>
                <a:gd name="connsiteY6" fmla="*/ 386499 h 2408548"/>
                <a:gd name="connsiteX7" fmla="*/ 1536569 w 2139885"/>
                <a:gd name="connsiteY7" fmla="*/ 428919 h 2408548"/>
                <a:gd name="connsiteX8" fmla="*/ 1508289 w 2139885"/>
                <a:gd name="connsiteY8" fmla="*/ 419493 h 2408548"/>
                <a:gd name="connsiteX9" fmla="*/ 1428161 w 2139885"/>
                <a:gd name="connsiteY9" fmla="*/ 320511 h 2408548"/>
                <a:gd name="connsiteX10" fmla="*/ 1395167 w 2139885"/>
                <a:gd name="connsiteY10" fmla="*/ 169682 h 2408548"/>
                <a:gd name="connsiteX11" fmla="*/ 1343320 w 2139885"/>
                <a:gd name="connsiteY11" fmla="*/ 42420 h 2408548"/>
                <a:gd name="connsiteX12" fmla="*/ 1244338 w 2139885"/>
                <a:gd name="connsiteY12" fmla="*/ 9427 h 2408548"/>
                <a:gd name="connsiteX13" fmla="*/ 1244338 w 2139885"/>
                <a:gd name="connsiteY13" fmla="*/ 9427 h 2408548"/>
                <a:gd name="connsiteX14" fmla="*/ 1187778 w 2139885"/>
                <a:gd name="connsiteY14" fmla="*/ 0 h 2408548"/>
                <a:gd name="connsiteX15" fmla="*/ 1126503 w 2139885"/>
                <a:gd name="connsiteY15" fmla="*/ 84841 h 2408548"/>
                <a:gd name="connsiteX16" fmla="*/ 1074656 w 2139885"/>
                <a:gd name="connsiteY16" fmla="*/ 113121 h 2408548"/>
                <a:gd name="connsiteX17" fmla="*/ 980388 w 2139885"/>
                <a:gd name="connsiteY17" fmla="*/ 150829 h 2408548"/>
                <a:gd name="connsiteX18" fmla="*/ 923827 w 2139885"/>
                <a:gd name="connsiteY18" fmla="*/ 197963 h 2408548"/>
                <a:gd name="connsiteX19" fmla="*/ 895547 w 2139885"/>
                <a:gd name="connsiteY19" fmla="*/ 259237 h 2408548"/>
                <a:gd name="connsiteX20" fmla="*/ 914400 w 2139885"/>
                <a:gd name="connsiteY20" fmla="*/ 296944 h 2408548"/>
                <a:gd name="connsiteX21" fmla="*/ 881407 w 2139885"/>
                <a:gd name="connsiteY21" fmla="*/ 344078 h 2408548"/>
                <a:gd name="connsiteX22" fmla="*/ 848413 w 2139885"/>
                <a:gd name="connsiteY22" fmla="*/ 443060 h 2408548"/>
                <a:gd name="connsiteX23" fmla="*/ 848413 w 2139885"/>
                <a:gd name="connsiteY23" fmla="*/ 532614 h 2408548"/>
                <a:gd name="connsiteX24" fmla="*/ 848413 w 2139885"/>
                <a:gd name="connsiteY24" fmla="*/ 532614 h 2408548"/>
                <a:gd name="connsiteX25" fmla="*/ 777712 w 2139885"/>
                <a:gd name="connsiteY25" fmla="*/ 532614 h 2408548"/>
                <a:gd name="connsiteX26" fmla="*/ 744718 w 2139885"/>
                <a:gd name="connsiteY26" fmla="*/ 527901 h 2408548"/>
                <a:gd name="connsiteX27" fmla="*/ 744718 w 2139885"/>
                <a:gd name="connsiteY27" fmla="*/ 499620 h 2408548"/>
                <a:gd name="connsiteX28" fmla="*/ 400640 w 2139885"/>
                <a:gd name="connsiteY28" fmla="*/ 579748 h 2408548"/>
                <a:gd name="connsiteX29" fmla="*/ 353505 w 2139885"/>
                <a:gd name="connsiteY29" fmla="*/ 598602 h 2408548"/>
                <a:gd name="connsiteX30" fmla="*/ 263951 w 2139885"/>
                <a:gd name="connsiteY30" fmla="*/ 688156 h 2408548"/>
                <a:gd name="connsiteX31" fmla="*/ 230957 w 2139885"/>
                <a:gd name="connsiteY31" fmla="*/ 848412 h 2408548"/>
                <a:gd name="connsiteX32" fmla="*/ 212103 w 2139885"/>
                <a:gd name="connsiteY32" fmla="*/ 914400 h 2408548"/>
                <a:gd name="connsiteX33" fmla="*/ 212103 w 2139885"/>
                <a:gd name="connsiteY33" fmla="*/ 914400 h 2408548"/>
                <a:gd name="connsiteX34" fmla="*/ 188536 w 2139885"/>
                <a:gd name="connsiteY34" fmla="*/ 989814 h 2408548"/>
                <a:gd name="connsiteX35" fmla="*/ 169683 w 2139885"/>
                <a:gd name="connsiteY35" fmla="*/ 1051088 h 2408548"/>
                <a:gd name="connsiteX36" fmla="*/ 146116 w 2139885"/>
                <a:gd name="connsiteY36" fmla="*/ 1088796 h 2408548"/>
                <a:gd name="connsiteX37" fmla="*/ 141402 w 2139885"/>
                <a:gd name="connsiteY37" fmla="*/ 1112363 h 2408548"/>
                <a:gd name="connsiteX38" fmla="*/ 174396 w 2139885"/>
                <a:gd name="connsiteY38" fmla="*/ 1140643 h 2408548"/>
                <a:gd name="connsiteX39" fmla="*/ 221530 w 2139885"/>
                <a:gd name="connsiteY39" fmla="*/ 1206631 h 2408548"/>
                <a:gd name="connsiteX40" fmla="*/ 235670 w 2139885"/>
                <a:gd name="connsiteY40" fmla="*/ 1244338 h 2408548"/>
                <a:gd name="connsiteX41" fmla="*/ 282804 w 2139885"/>
                <a:gd name="connsiteY41" fmla="*/ 1249051 h 2408548"/>
                <a:gd name="connsiteX42" fmla="*/ 311085 w 2139885"/>
                <a:gd name="connsiteY42" fmla="*/ 1296185 h 2408548"/>
                <a:gd name="connsiteX43" fmla="*/ 306371 w 2139885"/>
                <a:gd name="connsiteY43" fmla="*/ 1319752 h 2408548"/>
                <a:gd name="connsiteX44" fmla="*/ 0 w 2139885"/>
                <a:gd name="connsiteY44" fmla="*/ 1795806 h 2408548"/>
                <a:gd name="connsiteX45" fmla="*/ 28281 w 2139885"/>
                <a:gd name="connsiteY45" fmla="*/ 1838227 h 2408548"/>
                <a:gd name="connsiteX46" fmla="*/ 51848 w 2139885"/>
                <a:gd name="connsiteY46" fmla="*/ 1828800 h 2408548"/>
                <a:gd name="connsiteX47" fmla="*/ 80128 w 2139885"/>
                <a:gd name="connsiteY47" fmla="*/ 1809946 h 2408548"/>
                <a:gd name="connsiteX48" fmla="*/ 80128 w 2139885"/>
                <a:gd name="connsiteY48" fmla="*/ 1838227 h 2408548"/>
                <a:gd name="connsiteX49" fmla="*/ 70701 w 2139885"/>
                <a:gd name="connsiteY49" fmla="*/ 1885361 h 2408548"/>
                <a:gd name="connsiteX50" fmla="*/ 65988 w 2139885"/>
                <a:gd name="connsiteY50" fmla="*/ 1899501 h 2408548"/>
                <a:gd name="connsiteX51" fmla="*/ 84842 w 2139885"/>
                <a:gd name="connsiteY51" fmla="*/ 1904214 h 2408548"/>
                <a:gd name="connsiteX52" fmla="*/ 155543 w 2139885"/>
                <a:gd name="connsiteY52" fmla="*/ 1890074 h 2408548"/>
                <a:gd name="connsiteX53" fmla="*/ 221530 w 2139885"/>
                <a:gd name="connsiteY53" fmla="*/ 1842940 h 2408548"/>
                <a:gd name="connsiteX54" fmla="*/ 221530 w 2139885"/>
                <a:gd name="connsiteY54" fmla="*/ 1800519 h 2408548"/>
                <a:gd name="connsiteX55" fmla="*/ 273378 w 2139885"/>
                <a:gd name="connsiteY55" fmla="*/ 1786379 h 2408548"/>
                <a:gd name="connsiteX56" fmla="*/ 306371 w 2139885"/>
                <a:gd name="connsiteY56" fmla="*/ 1786379 h 2408548"/>
                <a:gd name="connsiteX57" fmla="*/ 348792 w 2139885"/>
                <a:gd name="connsiteY57" fmla="*/ 1748672 h 2408548"/>
                <a:gd name="connsiteX58" fmla="*/ 372359 w 2139885"/>
                <a:gd name="connsiteY58" fmla="*/ 1743959 h 2408548"/>
                <a:gd name="connsiteX59" fmla="*/ 410066 w 2139885"/>
                <a:gd name="connsiteY59" fmla="*/ 1753385 h 2408548"/>
                <a:gd name="connsiteX60" fmla="*/ 419493 w 2139885"/>
                <a:gd name="connsiteY60" fmla="*/ 1918354 h 2408548"/>
                <a:gd name="connsiteX61" fmla="*/ 424207 w 2139885"/>
                <a:gd name="connsiteY61" fmla="*/ 1951348 h 2408548"/>
                <a:gd name="connsiteX62" fmla="*/ 589176 w 2139885"/>
                <a:gd name="connsiteY62" fmla="*/ 2111604 h 2408548"/>
                <a:gd name="connsiteX63" fmla="*/ 758858 w 2139885"/>
                <a:gd name="connsiteY63" fmla="*/ 2121031 h 2408548"/>
                <a:gd name="connsiteX64" fmla="*/ 909687 w 2139885"/>
                <a:gd name="connsiteY64" fmla="*/ 2224726 h 2408548"/>
                <a:gd name="connsiteX65" fmla="*/ 970961 w 2139885"/>
                <a:gd name="connsiteY65" fmla="*/ 2243579 h 2408548"/>
                <a:gd name="connsiteX66" fmla="*/ 1333893 w 2139885"/>
                <a:gd name="connsiteY66" fmla="*/ 2408548 h 2408548"/>
                <a:gd name="connsiteX67" fmla="*/ 1447015 w 2139885"/>
                <a:gd name="connsiteY67" fmla="*/ 2394408 h 2408548"/>
                <a:gd name="connsiteX68" fmla="*/ 1597844 w 2139885"/>
                <a:gd name="connsiteY68" fmla="*/ 2375554 h 2408548"/>
                <a:gd name="connsiteX69" fmla="*/ 1776953 w 2139885"/>
                <a:gd name="connsiteY69" fmla="*/ 2300140 h 2408548"/>
                <a:gd name="connsiteX70" fmla="*/ 1791093 w 2139885"/>
                <a:gd name="connsiteY70" fmla="*/ 2253006 h 2408548"/>
                <a:gd name="connsiteX71" fmla="*/ 1871221 w 2139885"/>
                <a:gd name="connsiteY71" fmla="*/ 1517715 h 2408548"/>
                <a:gd name="connsiteX72" fmla="*/ 1894788 w 2139885"/>
                <a:gd name="connsiteY72" fmla="*/ 1494148 h 2408548"/>
                <a:gd name="connsiteX73" fmla="*/ 2050330 w 2139885"/>
                <a:gd name="connsiteY73" fmla="*/ 1399880 h 2408548"/>
                <a:gd name="connsiteX74" fmla="*/ 2135171 w 2139885"/>
                <a:gd name="connsiteY74" fmla="*/ 1343319 h 2408548"/>
                <a:gd name="connsiteX75" fmla="*/ 2135171 w 2139885"/>
                <a:gd name="connsiteY75" fmla="*/ 1343319 h 2408548"/>
                <a:gd name="connsiteX76" fmla="*/ 2139885 w 2139885"/>
                <a:gd name="connsiteY76" fmla="*/ 1291472 h 2408548"/>
                <a:gd name="connsiteX77" fmla="*/ 2116318 w 2139885"/>
                <a:gd name="connsiteY77" fmla="*/ 1263192 h 2408548"/>
                <a:gd name="connsiteX78" fmla="*/ 1941922 w 2139885"/>
                <a:gd name="connsiteY78" fmla="*/ 1112363 h 2408548"/>
                <a:gd name="connsiteX79" fmla="*/ 1894788 w 2139885"/>
                <a:gd name="connsiteY79" fmla="*/ 1065229 h 2408548"/>
                <a:gd name="connsiteX80" fmla="*/ 1989056 w 2139885"/>
                <a:gd name="connsiteY80" fmla="*/ 928540 h 2408548"/>
                <a:gd name="connsiteX81" fmla="*/ 2017336 w 2139885"/>
                <a:gd name="connsiteY81" fmla="*/ 824845 h 2408548"/>
                <a:gd name="connsiteX82" fmla="*/ 2050330 w 2139885"/>
                <a:gd name="connsiteY82" fmla="*/ 787138 h 2408548"/>
                <a:gd name="connsiteX83" fmla="*/ 2106891 w 2139885"/>
                <a:gd name="connsiteY83" fmla="*/ 721150 h 2408548"/>
                <a:gd name="connsiteX84" fmla="*/ 2116318 w 2139885"/>
                <a:gd name="connsiteY84" fmla="*/ 608029 h 240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139885" h="2408548">
                  <a:moveTo>
                    <a:pt x="2116318" y="608029"/>
                  </a:moveTo>
                  <a:lnTo>
                    <a:pt x="2116318" y="608029"/>
                  </a:lnTo>
                  <a:lnTo>
                    <a:pt x="1956062" y="537328"/>
                  </a:lnTo>
                  <a:lnTo>
                    <a:pt x="1847654" y="504334"/>
                  </a:lnTo>
                  <a:lnTo>
                    <a:pt x="1786380" y="405352"/>
                  </a:lnTo>
                  <a:lnTo>
                    <a:pt x="1720392" y="438346"/>
                  </a:lnTo>
                  <a:lnTo>
                    <a:pt x="1635551" y="386499"/>
                  </a:lnTo>
                  <a:lnTo>
                    <a:pt x="1536569" y="428919"/>
                  </a:lnTo>
                  <a:lnTo>
                    <a:pt x="1508289" y="419493"/>
                  </a:lnTo>
                  <a:lnTo>
                    <a:pt x="1428161" y="320511"/>
                  </a:lnTo>
                  <a:lnTo>
                    <a:pt x="1395167" y="169682"/>
                  </a:lnTo>
                  <a:lnTo>
                    <a:pt x="1343320" y="42420"/>
                  </a:lnTo>
                  <a:lnTo>
                    <a:pt x="1244338" y="9427"/>
                  </a:lnTo>
                  <a:lnTo>
                    <a:pt x="1244338" y="9427"/>
                  </a:lnTo>
                  <a:lnTo>
                    <a:pt x="1187778" y="0"/>
                  </a:lnTo>
                  <a:lnTo>
                    <a:pt x="1126503" y="84841"/>
                  </a:lnTo>
                  <a:lnTo>
                    <a:pt x="1074656" y="113121"/>
                  </a:lnTo>
                  <a:lnTo>
                    <a:pt x="980388" y="150829"/>
                  </a:lnTo>
                  <a:lnTo>
                    <a:pt x="923827" y="197963"/>
                  </a:lnTo>
                  <a:lnTo>
                    <a:pt x="895547" y="259237"/>
                  </a:lnTo>
                  <a:lnTo>
                    <a:pt x="914400" y="296944"/>
                  </a:lnTo>
                  <a:lnTo>
                    <a:pt x="881407" y="344078"/>
                  </a:lnTo>
                  <a:lnTo>
                    <a:pt x="848413" y="443060"/>
                  </a:lnTo>
                  <a:lnTo>
                    <a:pt x="848413" y="532614"/>
                  </a:lnTo>
                  <a:lnTo>
                    <a:pt x="848413" y="532614"/>
                  </a:lnTo>
                  <a:lnTo>
                    <a:pt x="777712" y="532614"/>
                  </a:lnTo>
                  <a:lnTo>
                    <a:pt x="744718" y="527901"/>
                  </a:lnTo>
                  <a:lnTo>
                    <a:pt x="744718" y="499620"/>
                  </a:lnTo>
                  <a:lnTo>
                    <a:pt x="400640" y="579748"/>
                  </a:lnTo>
                  <a:lnTo>
                    <a:pt x="353505" y="598602"/>
                  </a:lnTo>
                  <a:lnTo>
                    <a:pt x="263951" y="688156"/>
                  </a:lnTo>
                  <a:lnTo>
                    <a:pt x="230957" y="848412"/>
                  </a:lnTo>
                  <a:lnTo>
                    <a:pt x="212103" y="914400"/>
                  </a:lnTo>
                  <a:lnTo>
                    <a:pt x="212103" y="914400"/>
                  </a:lnTo>
                  <a:lnTo>
                    <a:pt x="188536" y="989814"/>
                  </a:lnTo>
                  <a:lnTo>
                    <a:pt x="169683" y="1051088"/>
                  </a:lnTo>
                  <a:lnTo>
                    <a:pt x="146116" y="1088796"/>
                  </a:lnTo>
                  <a:lnTo>
                    <a:pt x="141402" y="1112363"/>
                  </a:lnTo>
                  <a:lnTo>
                    <a:pt x="174396" y="1140643"/>
                  </a:lnTo>
                  <a:lnTo>
                    <a:pt x="221530" y="1206631"/>
                  </a:lnTo>
                  <a:lnTo>
                    <a:pt x="235670" y="1244338"/>
                  </a:lnTo>
                  <a:lnTo>
                    <a:pt x="282804" y="1249051"/>
                  </a:lnTo>
                  <a:lnTo>
                    <a:pt x="311085" y="1296185"/>
                  </a:lnTo>
                  <a:lnTo>
                    <a:pt x="306371" y="1319752"/>
                  </a:lnTo>
                  <a:lnTo>
                    <a:pt x="0" y="1795806"/>
                  </a:lnTo>
                  <a:lnTo>
                    <a:pt x="28281" y="1838227"/>
                  </a:lnTo>
                  <a:lnTo>
                    <a:pt x="51848" y="1828800"/>
                  </a:lnTo>
                  <a:lnTo>
                    <a:pt x="80128" y="1809946"/>
                  </a:lnTo>
                  <a:lnTo>
                    <a:pt x="80128" y="1838227"/>
                  </a:lnTo>
                  <a:lnTo>
                    <a:pt x="70701" y="1885361"/>
                  </a:lnTo>
                  <a:lnTo>
                    <a:pt x="65988" y="1899501"/>
                  </a:lnTo>
                  <a:lnTo>
                    <a:pt x="84842" y="1904214"/>
                  </a:lnTo>
                  <a:lnTo>
                    <a:pt x="155543" y="1890074"/>
                  </a:lnTo>
                  <a:lnTo>
                    <a:pt x="221530" y="1842940"/>
                  </a:lnTo>
                  <a:lnTo>
                    <a:pt x="221530" y="1800519"/>
                  </a:lnTo>
                  <a:lnTo>
                    <a:pt x="273378" y="1786379"/>
                  </a:lnTo>
                  <a:lnTo>
                    <a:pt x="306371" y="1786379"/>
                  </a:lnTo>
                  <a:lnTo>
                    <a:pt x="348792" y="1748672"/>
                  </a:lnTo>
                  <a:lnTo>
                    <a:pt x="372359" y="1743959"/>
                  </a:lnTo>
                  <a:lnTo>
                    <a:pt x="410066" y="1753385"/>
                  </a:lnTo>
                  <a:lnTo>
                    <a:pt x="419493" y="1918354"/>
                  </a:lnTo>
                  <a:lnTo>
                    <a:pt x="424207" y="1951348"/>
                  </a:lnTo>
                  <a:lnTo>
                    <a:pt x="589176" y="2111604"/>
                  </a:lnTo>
                  <a:lnTo>
                    <a:pt x="758858" y="2121031"/>
                  </a:lnTo>
                  <a:lnTo>
                    <a:pt x="909687" y="2224726"/>
                  </a:lnTo>
                  <a:lnTo>
                    <a:pt x="970961" y="2243579"/>
                  </a:lnTo>
                  <a:lnTo>
                    <a:pt x="1333893" y="2408548"/>
                  </a:lnTo>
                  <a:lnTo>
                    <a:pt x="1447015" y="2394408"/>
                  </a:lnTo>
                  <a:lnTo>
                    <a:pt x="1597844" y="2375554"/>
                  </a:lnTo>
                  <a:lnTo>
                    <a:pt x="1776953" y="2300140"/>
                  </a:lnTo>
                  <a:lnTo>
                    <a:pt x="1791093" y="2253006"/>
                  </a:lnTo>
                  <a:lnTo>
                    <a:pt x="1871221" y="1517715"/>
                  </a:lnTo>
                  <a:lnTo>
                    <a:pt x="1894788" y="1494148"/>
                  </a:lnTo>
                  <a:lnTo>
                    <a:pt x="2050330" y="1399880"/>
                  </a:lnTo>
                  <a:lnTo>
                    <a:pt x="2135171" y="1343319"/>
                  </a:lnTo>
                  <a:lnTo>
                    <a:pt x="2135171" y="1343319"/>
                  </a:lnTo>
                  <a:lnTo>
                    <a:pt x="2139885" y="1291472"/>
                  </a:lnTo>
                  <a:lnTo>
                    <a:pt x="2116318" y="1263192"/>
                  </a:lnTo>
                  <a:lnTo>
                    <a:pt x="1941922" y="1112363"/>
                  </a:lnTo>
                  <a:lnTo>
                    <a:pt x="1894788" y="1065229"/>
                  </a:lnTo>
                  <a:lnTo>
                    <a:pt x="1989056" y="928540"/>
                  </a:lnTo>
                  <a:lnTo>
                    <a:pt x="2017336" y="824845"/>
                  </a:lnTo>
                  <a:lnTo>
                    <a:pt x="2050330" y="787138"/>
                  </a:lnTo>
                  <a:lnTo>
                    <a:pt x="2106891" y="721150"/>
                  </a:lnTo>
                  <a:lnTo>
                    <a:pt x="2116318" y="608029"/>
                  </a:lnTo>
                  <a:close/>
                </a:path>
              </a:pathLst>
            </a:custGeom>
            <a:noFill/>
            <a:ln w="28575">
              <a:solidFill>
                <a:srgbClr val="99FF66">
                  <a:alpha val="7411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4" name="133 CuadroTexto"/>
            <p:cNvSpPr txBox="1"/>
            <p:nvPr/>
          </p:nvSpPr>
          <p:spPr>
            <a:xfrm>
              <a:off x="6990084" y="2215897"/>
              <a:ext cx="894284" cy="276999"/>
            </a:xfrm>
            <a:prstGeom prst="rect">
              <a:avLst/>
            </a:prstGeom>
            <a:noFill/>
          </p:spPr>
          <p:txBody>
            <a:bodyPr wrap="none" rtlCol="0">
              <a:spAutoFit/>
            </a:bodyPr>
            <a:lstStyle/>
            <a:p>
              <a:r>
                <a:rPr lang="es-MX" sz="1200" dirty="0" smtClean="0"/>
                <a:t>Circuito sur</a:t>
              </a:r>
              <a:endParaRPr lang="es-MX" sz="1200" dirty="0"/>
            </a:p>
          </p:txBody>
        </p:sp>
      </p:grpSp>
      <p:grpSp>
        <p:nvGrpSpPr>
          <p:cNvPr id="100" name="99 Grupo"/>
          <p:cNvGrpSpPr/>
          <p:nvPr/>
        </p:nvGrpSpPr>
        <p:grpSpPr>
          <a:xfrm>
            <a:off x="6660232" y="1351801"/>
            <a:ext cx="1975482" cy="276999"/>
            <a:chOff x="6660232" y="1351801"/>
            <a:chExt cx="1975482" cy="276999"/>
          </a:xfrm>
        </p:grpSpPr>
        <p:sp>
          <p:nvSpPr>
            <p:cNvPr id="136" name="135 CuadroTexto"/>
            <p:cNvSpPr txBox="1"/>
            <p:nvPr/>
          </p:nvSpPr>
          <p:spPr>
            <a:xfrm>
              <a:off x="6948264" y="1351801"/>
              <a:ext cx="1687450" cy="276999"/>
            </a:xfrm>
            <a:prstGeom prst="rect">
              <a:avLst/>
            </a:prstGeom>
            <a:noFill/>
          </p:spPr>
          <p:txBody>
            <a:bodyPr wrap="none" rtlCol="0">
              <a:spAutoFit/>
            </a:bodyPr>
            <a:lstStyle/>
            <a:p>
              <a:r>
                <a:rPr lang="es-MX" sz="1200" dirty="0" smtClean="0"/>
                <a:t>Corredor Metropolitano</a:t>
              </a:r>
              <a:endParaRPr lang="es-MX" sz="1200" dirty="0"/>
            </a:p>
          </p:txBody>
        </p:sp>
        <p:cxnSp>
          <p:nvCxnSpPr>
            <p:cNvPr id="139" name="138 Conector recto"/>
            <p:cNvCxnSpPr/>
            <p:nvPr/>
          </p:nvCxnSpPr>
          <p:spPr>
            <a:xfrm>
              <a:off x="6660232" y="1484784"/>
              <a:ext cx="285752" cy="0"/>
            </a:xfrm>
            <a:prstGeom prst="line">
              <a:avLst/>
            </a:prstGeom>
            <a:ln w="38100" cmpd="dbl">
              <a:solidFill>
                <a:srgbClr val="FF9966"/>
              </a:solidFill>
              <a:prstDash val="sysDash"/>
            </a:ln>
          </p:spPr>
          <p:style>
            <a:lnRef idx="1">
              <a:schemeClr val="accent1"/>
            </a:lnRef>
            <a:fillRef idx="0">
              <a:schemeClr val="accent1"/>
            </a:fillRef>
            <a:effectRef idx="0">
              <a:schemeClr val="accent1"/>
            </a:effectRef>
            <a:fontRef idx="minor">
              <a:schemeClr val="tx1"/>
            </a:fontRef>
          </p:style>
        </p:cxnSp>
      </p:grpSp>
      <p:grpSp>
        <p:nvGrpSpPr>
          <p:cNvPr id="101" name="100 Grupo"/>
          <p:cNvGrpSpPr/>
          <p:nvPr/>
        </p:nvGrpSpPr>
        <p:grpSpPr>
          <a:xfrm>
            <a:off x="6660232" y="1639833"/>
            <a:ext cx="1725990" cy="276999"/>
            <a:chOff x="6660232" y="1639833"/>
            <a:chExt cx="1725990" cy="276999"/>
          </a:xfrm>
        </p:grpSpPr>
        <p:sp>
          <p:nvSpPr>
            <p:cNvPr id="135" name="134 CuadroTexto"/>
            <p:cNvSpPr txBox="1"/>
            <p:nvPr/>
          </p:nvSpPr>
          <p:spPr>
            <a:xfrm>
              <a:off x="6948264" y="1639833"/>
              <a:ext cx="1437958" cy="276999"/>
            </a:xfrm>
            <a:prstGeom prst="rect">
              <a:avLst/>
            </a:prstGeom>
            <a:noFill/>
          </p:spPr>
          <p:txBody>
            <a:bodyPr wrap="none" rtlCol="0">
              <a:spAutoFit/>
            </a:bodyPr>
            <a:lstStyle/>
            <a:p>
              <a:r>
                <a:rPr lang="es-MX" sz="1200" dirty="0" smtClean="0"/>
                <a:t>Circuito </a:t>
              </a:r>
              <a:r>
                <a:rPr lang="es-MX" sz="1200" dirty="0" err="1" smtClean="0"/>
                <a:t>intraurbano</a:t>
              </a:r>
              <a:endParaRPr lang="es-MX" sz="1200" dirty="0"/>
            </a:p>
          </p:txBody>
        </p:sp>
        <p:cxnSp>
          <p:nvCxnSpPr>
            <p:cNvPr id="145" name="144 Conector recto"/>
            <p:cNvCxnSpPr/>
            <p:nvPr/>
          </p:nvCxnSpPr>
          <p:spPr>
            <a:xfrm>
              <a:off x="6660232" y="1772816"/>
              <a:ext cx="288032" cy="0"/>
            </a:xfrm>
            <a:prstGeom prst="line">
              <a:avLst/>
            </a:prstGeom>
            <a:ln w="3810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8" name="147 CuadroTexto"/>
          <p:cNvSpPr txBox="1"/>
          <p:nvPr/>
        </p:nvSpPr>
        <p:spPr>
          <a:xfrm>
            <a:off x="7020272" y="2575937"/>
            <a:ext cx="1501886" cy="276999"/>
          </a:xfrm>
          <a:prstGeom prst="rect">
            <a:avLst/>
          </a:prstGeom>
          <a:noFill/>
        </p:spPr>
        <p:txBody>
          <a:bodyPr wrap="none" rtlCol="0">
            <a:spAutoFit/>
          </a:bodyPr>
          <a:lstStyle/>
          <a:p>
            <a:r>
              <a:rPr lang="es-MX" sz="1200" dirty="0" smtClean="0"/>
              <a:t>Vialidades regionales</a:t>
            </a:r>
            <a:endParaRPr lang="es-MX" sz="1200" dirty="0"/>
          </a:p>
        </p:txBody>
      </p:sp>
      <p:grpSp>
        <p:nvGrpSpPr>
          <p:cNvPr id="126" name="125 Grupo"/>
          <p:cNvGrpSpPr/>
          <p:nvPr/>
        </p:nvGrpSpPr>
        <p:grpSpPr>
          <a:xfrm>
            <a:off x="3779912" y="1023981"/>
            <a:ext cx="1451662" cy="5213331"/>
            <a:chOff x="3779912" y="1023981"/>
            <a:chExt cx="1451662" cy="5213331"/>
          </a:xfrm>
        </p:grpSpPr>
        <p:sp>
          <p:nvSpPr>
            <p:cNvPr id="111" name="110 Elipse"/>
            <p:cNvSpPr/>
            <p:nvPr/>
          </p:nvSpPr>
          <p:spPr>
            <a:xfrm>
              <a:off x="4572000" y="4509120"/>
              <a:ext cx="72008" cy="72008"/>
            </a:xfrm>
            <a:prstGeom prst="ellipse">
              <a:avLst/>
            </a:prstGeom>
            <a:solidFill>
              <a:srgbClr val="66FF3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sp>
          <p:nvSpPr>
            <p:cNvPr id="115" name="114 Elipse"/>
            <p:cNvSpPr/>
            <p:nvPr/>
          </p:nvSpPr>
          <p:spPr>
            <a:xfrm>
              <a:off x="3779912" y="6165304"/>
              <a:ext cx="72008" cy="72008"/>
            </a:xfrm>
            <a:prstGeom prst="ellipse">
              <a:avLst/>
            </a:prstGeom>
            <a:solidFill>
              <a:srgbClr val="66FF3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sp>
          <p:nvSpPr>
            <p:cNvPr id="149" name="148 Elipse"/>
            <p:cNvSpPr/>
            <p:nvPr/>
          </p:nvSpPr>
          <p:spPr>
            <a:xfrm>
              <a:off x="4920538" y="1899579"/>
              <a:ext cx="72008" cy="72008"/>
            </a:xfrm>
            <a:prstGeom prst="ellipse">
              <a:avLst/>
            </a:prstGeom>
            <a:solidFill>
              <a:srgbClr val="66FF3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sp>
          <p:nvSpPr>
            <p:cNvPr id="150" name="149 Elipse"/>
            <p:cNvSpPr/>
            <p:nvPr/>
          </p:nvSpPr>
          <p:spPr>
            <a:xfrm>
              <a:off x="4427984" y="2492896"/>
              <a:ext cx="72008" cy="72008"/>
            </a:xfrm>
            <a:prstGeom prst="ellipse">
              <a:avLst/>
            </a:prstGeom>
            <a:solidFill>
              <a:srgbClr val="66FF3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sp>
          <p:nvSpPr>
            <p:cNvPr id="153" name="152 Elipse"/>
            <p:cNvSpPr/>
            <p:nvPr/>
          </p:nvSpPr>
          <p:spPr>
            <a:xfrm>
              <a:off x="4373229" y="1023981"/>
              <a:ext cx="72008" cy="72008"/>
            </a:xfrm>
            <a:prstGeom prst="ellipse">
              <a:avLst/>
            </a:prstGeom>
            <a:solidFill>
              <a:srgbClr val="66FF3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sp>
          <p:nvSpPr>
            <p:cNvPr id="154" name="153 Elipse"/>
            <p:cNvSpPr/>
            <p:nvPr/>
          </p:nvSpPr>
          <p:spPr>
            <a:xfrm>
              <a:off x="5159566" y="1539539"/>
              <a:ext cx="72008" cy="72008"/>
            </a:xfrm>
            <a:prstGeom prst="ellipse">
              <a:avLst/>
            </a:prstGeom>
            <a:solidFill>
              <a:srgbClr val="66FF33"/>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grpSp>
      <p:grpSp>
        <p:nvGrpSpPr>
          <p:cNvPr id="97" name="96 Grupo"/>
          <p:cNvGrpSpPr/>
          <p:nvPr/>
        </p:nvGrpSpPr>
        <p:grpSpPr>
          <a:xfrm>
            <a:off x="4211960" y="1052736"/>
            <a:ext cx="1036867" cy="4464496"/>
            <a:chOff x="4211960" y="1052736"/>
            <a:chExt cx="1036867" cy="4464496"/>
          </a:xfrm>
        </p:grpSpPr>
        <p:sp>
          <p:nvSpPr>
            <p:cNvPr id="93" name="92 Elipse"/>
            <p:cNvSpPr/>
            <p:nvPr/>
          </p:nvSpPr>
          <p:spPr>
            <a:xfrm>
              <a:off x="4758334" y="2192988"/>
              <a:ext cx="72008" cy="7200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sp>
          <p:nvSpPr>
            <p:cNvPr id="108" name="107 Elipse"/>
            <p:cNvSpPr/>
            <p:nvPr/>
          </p:nvSpPr>
          <p:spPr>
            <a:xfrm>
              <a:off x="4355976" y="2708920"/>
              <a:ext cx="72008" cy="7200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sp>
          <p:nvSpPr>
            <p:cNvPr id="117" name="116 Elipse"/>
            <p:cNvSpPr/>
            <p:nvPr/>
          </p:nvSpPr>
          <p:spPr>
            <a:xfrm>
              <a:off x="4910734" y="2345388"/>
              <a:ext cx="72008" cy="7200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sp>
          <p:nvSpPr>
            <p:cNvPr id="85" name="84 Elipse"/>
            <p:cNvSpPr>
              <a:spLocks/>
            </p:cNvSpPr>
            <p:nvPr/>
          </p:nvSpPr>
          <p:spPr>
            <a:xfrm>
              <a:off x="4456739" y="1075740"/>
              <a:ext cx="72008" cy="72008"/>
            </a:xfrm>
            <a:prstGeom prst="ellipse">
              <a:avLst/>
            </a:prstGeom>
            <a:noFill/>
            <a:ln>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es-MX"/>
            </a:p>
          </p:txBody>
        </p:sp>
        <p:sp>
          <p:nvSpPr>
            <p:cNvPr id="89" name="88 Elipse"/>
            <p:cNvSpPr>
              <a:spLocks/>
            </p:cNvSpPr>
            <p:nvPr/>
          </p:nvSpPr>
          <p:spPr>
            <a:xfrm>
              <a:off x="4644008" y="1052736"/>
              <a:ext cx="72008" cy="72008"/>
            </a:xfrm>
            <a:prstGeom prst="ellipse">
              <a:avLst/>
            </a:prstGeom>
            <a:noFill/>
            <a:ln>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wrap="none" rtlCol="0" anchor="ctr"/>
            <a:lstStyle/>
            <a:p>
              <a:pPr algn="ctr"/>
              <a:endParaRPr lang="es-MX"/>
            </a:p>
          </p:txBody>
        </p:sp>
        <p:sp>
          <p:nvSpPr>
            <p:cNvPr id="109" name="108 Elipse"/>
            <p:cNvSpPr/>
            <p:nvPr/>
          </p:nvSpPr>
          <p:spPr>
            <a:xfrm>
              <a:off x="4644008" y="3717032"/>
              <a:ext cx="72008" cy="7200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sp>
          <p:nvSpPr>
            <p:cNvPr id="110" name="109 Elipse"/>
            <p:cNvSpPr/>
            <p:nvPr/>
          </p:nvSpPr>
          <p:spPr>
            <a:xfrm>
              <a:off x="4572000" y="4221088"/>
              <a:ext cx="72008" cy="7200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sp>
          <p:nvSpPr>
            <p:cNvPr id="112" name="111 Elipse"/>
            <p:cNvSpPr/>
            <p:nvPr/>
          </p:nvSpPr>
          <p:spPr>
            <a:xfrm>
              <a:off x="4499992" y="5013176"/>
              <a:ext cx="72008" cy="7200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sp>
          <p:nvSpPr>
            <p:cNvPr id="114" name="113 Elipse"/>
            <p:cNvSpPr/>
            <p:nvPr/>
          </p:nvSpPr>
          <p:spPr>
            <a:xfrm>
              <a:off x="4211960" y="5445224"/>
              <a:ext cx="72008" cy="7200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sp>
          <p:nvSpPr>
            <p:cNvPr id="151" name="150 Elipse"/>
            <p:cNvSpPr/>
            <p:nvPr/>
          </p:nvSpPr>
          <p:spPr>
            <a:xfrm>
              <a:off x="4932040" y="1827571"/>
              <a:ext cx="72008" cy="7200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sp>
          <p:nvSpPr>
            <p:cNvPr id="158" name="157 Elipse"/>
            <p:cNvSpPr/>
            <p:nvPr/>
          </p:nvSpPr>
          <p:spPr>
            <a:xfrm>
              <a:off x="5176819" y="1219756"/>
              <a:ext cx="72008" cy="7200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grpSp>
      <p:grpSp>
        <p:nvGrpSpPr>
          <p:cNvPr id="98" name="97 Grupo"/>
          <p:cNvGrpSpPr/>
          <p:nvPr/>
        </p:nvGrpSpPr>
        <p:grpSpPr>
          <a:xfrm>
            <a:off x="6804248" y="2863969"/>
            <a:ext cx="1815116" cy="276999"/>
            <a:chOff x="6804248" y="2863969"/>
            <a:chExt cx="1815116" cy="276999"/>
          </a:xfrm>
        </p:grpSpPr>
        <p:sp>
          <p:nvSpPr>
            <p:cNvPr id="156" name="155 Elipse"/>
            <p:cNvSpPr/>
            <p:nvPr/>
          </p:nvSpPr>
          <p:spPr>
            <a:xfrm>
              <a:off x="6804248" y="2924944"/>
              <a:ext cx="144016" cy="12724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sp>
          <p:nvSpPr>
            <p:cNvPr id="159" name="158 CuadroTexto"/>
            <p:cNvSpPr txBox="1"/>
            <p:nvPr/>
          </p:nvSpPr>
          <p:spPr>
            <a:xfrm>
              <a:off x="7020272" y="2863969"/>
              <a:ext cx="1599092" cy="276999"/>
            </a:xfrm>
            <a:prstGeom prst="rect">
              <a:avLst/>
            </a:prstGeom>
            <a:noFill/>
          </p:spPr>
          <p:txBody>
            <a:bodyPr wrap="none" rtlCol="0">
              <a:spAutoFit/>
            </a:bodyPr>
            <a:lstStyle/>
            <a:p>
              <a:r>
                <a:rPr lang="es-MX" sz="1200" dirty="0" smtClean="0"/>
                <a:t>Distribuidor propuesto</a:t>
              </a:r>
              <a:endParaRPr lang="es-MX" sz="1200" dirty="0"/>
            </a:p>
          </p:txBody>
        </p:sp>
      </p:grpSp>
      <p:grpSp>
        <p:nvGrpSpPr>
          <p:cNvPr id="99" name="98 Grupo"/>
          <p:cNvGrpSpPr/>
          <p:nvPr/>
        </p:nvGrpSpPr>
        <p:grpSpPr>
          <a:xfrm>
            <a:off x="6812632" y="3140968"/>
            <a:ext cx="1734725" cy="276999"/>
            <a:chOff x="6812632" y="3140968"/>
            <a:chExt cx="1734725" cy="276999"/>
          </a:xfrm>
        </p:grpSpPr>
        <p:sp>
          <p:nvSpPr>
            <p:cNvPr id="157" name="156 Elipse"/>
            <p:cNvSpPr/>
            <p:nvPr/>
          </p:nvSpPr>
          <p:spPr>
            <a:xfrm>
              <a:off x="6812632" y="3238128"/>
              <a:ext cx="144016" cy="118864"/>
            </a:xfrm>
            <a:prstGeom prst="ellipse">
              <a:avLst/>
            </a:prstGeom>
            <a:solidFill>
              <a:srgbClr val="66FF33"/>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s-MX"/>
            </a:p>
          </p:txBody>
        </p:sp>
        <p:sp>
          <p:nvSpPr>
            <p:cNvPr id="161" name="160 CuadroTexto"/>
            <p:cNvSpPr txBox="1"/>
            <p:nvPr/>
          </p:nvSpPr>
          <p:spPr>
            <a:xfrm>
              <a:off x="7020272" y="3140968"/>
              <a:ext cx="1527085" cy="276999"/>
            </a:xfrm>
            <a:prstGeom prst="rect">
              <a:avLst/>
            </a:prstGeom>
            <a:noFill/>
          </p:spPr>
          <p:txBody>
            <a:bodyPr wrap="none" rtlCol="0">
              <a:spAutoFit/>
            </a:bodyPr>
            <a:lstStyle/>
            <a:p>
              <a:r>
                <a:rPr lang="es-MX" sz="1200" dirty="0" smtClean="0"/>
                <a:t>Distribuidor existente</a:t>
              </a:r>
              <a:endParaRPr lang="es-MX" sz="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up)">
                                      <p:cBhvr>
                                        <p:cTn id="7" dur="3000"/>
                                        <p:tgtEl>
                                          <p:spTgt spid="125"/>
                                        </p:tgtEl>
                                      </p:cBhvr>
                                    </p:animEffect>
                                  </p:childTnLst>
                                </p:cTn>
                              </p:par>
                            </p:childTnLst>
                          </p:cTn>
                        </p:par>
                        <p:par>
                          <p:cTn id="8" fill="hold">
                            <p:stCondLst>
                              <p:cond delay="3000"/>
                            </p:stCondLst>
                            <p:childTnLst>
                              <p:par>
                                <p:cTn id="9" presetID="22" presetClass="entr" presetSubtype="1" fill="hold"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wipe(up)">
                                      <p:cBhvr>
                                        <p:cTn id="11" dur="2000"/>
                                        <p:tgtEl>
                                          <p:spTgt spid="119"/>
                                        </p:tgtEl>
                                      </p:cBhvr>
                                    </p:animEffect>
                                  </p:childTnLst>
                                </p:cTn>
                              </p:par>
                              <p:par>
                                <p:cTn id="12" presetID="3" presetClass="entr" presetSubtype="10" fill="hold" nodeType="with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blinds(horizontal)">
                                      <p:cBhvr>
                                        <p:cTn id="14" dur="500"/>
                                        <p:tgtEl>
                                          <p:spTgt spid="100"/>
                                        </p:tgtEl>
                                      </p:cBhvr>
                                    </p:animEffect>
                                  </p:childTnLst>
                                </p:cTn>
                              </p:par>
                            </p:childTnLst>
                          </p:cTn>
                        </p:par>
                        <p:par>
                          <p:cTn id="15" fill="hold">
                            <p:stCondLst>
                              <p:cond delay="5000"/>
                            </p:stCondLst>
                            <p:childTnLst>
                              <p:par>
                                <p:cTn id="16" presetID="22" presetClass="entr" presetSubtype="2" fill="hold" grpId="0" nodeType="afterEffect">
                                  <p:stCondLst>
                                    <p:cond delay="0"/>
                                  </p:stCondLst>
                                  <p:childTnLst>
                                    <p:set>
                                      <p:cBhvr>
                                        <p:cTn id="17" dur="1" fill="hold">
                                          <p:stCondLst>
                                            <p:cond delay="0"/>
                                          </p:stCondLst>
                                        </p:cTn>
                                        <p:tgtEl>
                                          <p:spTgt spid="131"/>
                                        </p:tgtEl>
                                        <p:attrNameLst>
                                          <p:attrName>style.visibility</p:attrName>
                                        </p:attrNameLst>
                                      </p:cBhvr>
                                      <p:to>
                                        <p:strVal val="visible"/>
                                      </p:to>
                                    </p:set>
                                    <p:animEffect transition="in" filter="wipe(right)">
                                      <p:cBhvr>
                                        <p:cTn id="18" dur="2000"/>
                                        <p:tgtEl>
                                          <p:spTgt spid="131"/>
                                        </p:tgtEl>
                                      </p:cBhvr>
                                    </p:animEffect>
                                  </p:childTnLst>
                                </p:cTn>
                              </p:par>
                              <p:par>
                                <p:cTn id="19" presetID="3" presetClass="entr" presetSubtype="10" fill="hold"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blinds(horizontal)">
                                      <p:cBhvr>
                                        <p:cTn id="21" dur="500"/>
                                        <p:tgtEl>
                                          <p:spTgt spid="101"/>
                                        </p:tgtEl>
                                      </p:cBhvr>
                                    </p:animEffect>
                                  </p:childTnLst>
                                </p:cTn>
                              </p:par>
                            </p:childTnLst>
                          </p:cTn>
                        </p:par>
                        <p:par>
                          <p:cTn id="22" fill="hold">
                            <p:stCondLst>
                              <p:cond delay="7000"/>
                            </p:stCondLst>
                            <p:childTnLst>
                              <p:par>
                                <p:cTn id="23" presetID="22" presetClass="entr" presetSubtype="8" fill="hold" grpId="0" nodeType="afterEffect">
                                  <p:stCondLst>
                                    <p:cond delay="0"/>
                                  </p:stCondLst>
                                  <p:childTnLst>
                                    <p:set>
                                      <p:cBhvr>
                                        <p:cTn id="24" dur="1" fill="hold">
                                          <p:stCondLst>
                                            <p:cond delay="0"/>
                                          </p:stCondLst>
                                        </p:cTn>
                                        <p:tgtEl>
                                          <p:spTgt spid="128"/>
                                        </p:tgtEl>
                                        <p:attrNameLst>
                                          <p:attrName>style.visibility</p:attrName>
                                        </p:attrNameLst>
                                      </p:cBhvr>
                                      <p:to>
                                        <p:strVal val="visible"/>
                                      </p:to>
                                    </p:set>
                                    <p:animEffect transition="in" filter="wipe(left)">
                                      <p:cBhvr>
                                        <p:cTn id="25" dur="2000"/>
                                        <p:tgtEl>
                                          <p:spTgt spid="128"/>
                                        </p:tgtEl>
                                      </p:cBhvr>
                                    </p:animEffect>
                                  </p:childTnLst>
                                </p:cTn>
                              </p:par>
                              <p:par>
                                <p:cTn id="26" presetID="3" presetClass="entr" presetSubtype="10" fill="hold" nodeType="withEffect">
                                  <p:stCondLst>
                                    <p:cond delay="0"/>
                                  </p:stCondLst>
                                  <p:childTnLst>
                                    <p:set>
                                      <p:cBhvr>
                                        <p:cTn id="27" dur="1" fill="hold">
                                          <p:stCondLst>
                                            <p:cond delay="0"/>
                                          </p:stCondLst>
                                        </p:cTn>
                                        <p:tgtEl>
                                          <p:spTgt spid="116"/>
                                        </p:tgtEl>
                                        <p:attrNameLst>
                                          <p:attrName>style.visibility</p:attrName>
                                        </p:attrNameLst>
                                      </p:cBhvr>
                                      <p:to>
                                        <p:strVal val="visible"/>
                                      </p:to>
                                    </p:set>
                                    <p:animEffect transition="in" filter="blinds(horizontal)">
                                      <p:cBhvr>
                                        <p:cTn id="28" dur="500"/>
                                        <p:tgtEl>
                                          <p:spTgt spid="116"/>
                                        </p:tgtEl>
                                      </p:cBhvr>
                                    </p:animEffect>
                                  </p:childTnLst>
                                </p:cTn>
                              </p:par>
                            </p:childTnLst>
                          </p:cTn>
                        </p:par>
                        <p:par>
                          <p:cTn id="29" fill="hold">
                            <p:stCondLst>
                              <p:cond delay="9000"/>
                            </p:stCondLst>
                            <p:childTnLst>
                              <p:par>
                                <p:cTn id="30" presetID="22" presetClass="entr" presetSubtype="2" fill="hold" grpId="0" nodeType="afterEffect">
                                  <p:stCondLst>
                                    <p:cond delay="0"/>
                                  </p:stCondLst>
                                  <p:childTnLst>
                                    <p:set>
                                      <p:cBhvr>
                                        <p:cTn id="31" dur="1" fill="hold">
                                          <p:stCondLst>
                                            <p:cond delay="0"/>
                                          </p:stCondLst>
                                        </p:cTn>
                                        <p:tgtEl>
                                          <p:spTgt spid="127"/>
                                        </p:tgtEl>
                                        <p:attrNameLst>
                                          <p:attrName>style.visibility</p:attrName>
                                        </p:attrNameLst>
                                      </p:cBhvr>
                                      <p:to>
                                        <p:strVal val="visible"/>
                                      </p:to>
                                    </p:set>
                                    <p:animEffect transition="in" filter="wipe(right)">
                                      <p:cBhvr>
                                        <p:cTn id="32" dur="2000"/>
                                        <p:tgtEl>
                                          <p:spTgt spid="127"/>
                                        </p:tgtEl>
                                      </p:cBhvr>
                                    </p:animEffect>
                                  </p:childTnLst>
                                </p:cTn>
                              </p:par>
                              <p:par>
                                <p:cTn id="33" presetID="3" presetClass="entr" presetSubtype="10" fill="hold" nodeType="withEffect">
                                  <p:stCondLst>
                                    <p:cond delay="0"/>
                                  </p:stCondLst>
                                  <p:childTnLst>
                                    <p:set>
                                      <p:cBhvr>
                                        <p:cTn id="34" dur="1" fill="hold">
                                          <p:stCondLst>
                                            <p:cond delay="0"/>
                                          </p:stCondLst>
                                        </p:cTn>
                                        <p:tgtEl>
                                          <p:spTgt spid="118"/>
                                        </p:tgtEl>
                                        <p:attrNameLst>
                                          <p:attrName>style.visibility</p:attrName>
                                        </p:attrNameLst>
                                      </p:cBhvr>
                                      <p:to>
                                        <p:strVal val="visible"/>
                                      </p:to>
                                    </p:set>
                                    <p:animEffect transition="in" filter="blinds(horizontal)">
                                      <p:cBhvr>
                                        <p:cTn id="35" dur="500"/>
                                        <p:tgtEl>
                                          <p:spTgt spid="118"/>
                                        </p:tgtEl>
                                      </p:cBhvr>
                                    </p:animEffect>
                                  </p:childTnLst>
                                </p:cTn>
                              </p:par>
                            </p:childTnLst>
                          </p:cTn>
                        </p:par>
                        <p:par>
                          <p:cTn id="36" fill="hold">
                            <p:stCondLst>
                              <p:cond delay="11000"/>
                            </p:stCondLst>
                            <p:childTnLst>
                              <p:par>
                                <p:cTn id="37" presetID="3" presetClass="entr" presetSubtype="10" fill="hold" nodeType="after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blinds(horizontal)">
                                      <p:cBhvr>
                                        <p:cTn id="39" dur="500"/>
                                        <p:tgtEl>
                                          <p:spTgt spid="97"/>
                                        </p:tgtEl>
                                      </p:cBhvr>
                                    </p:animEffect>
                                  </p:childTnLst>
                                </p:cTn>
                              </p:par>
                              <p:par>
                                <p:cTn id="40" presetID="3" presetClass="entr" presetSubtype="10" fill="hold" nodeType="withEffect">
                                  <p:stCondLst>
                                    <p:cond delay="0"/>
                                  </p:stCondLst>
                                  <p:childTnLst>
                                    <p:set>
                                      <p:cBhvr>
                                        <p:cTn id="41" dur="1" fill="hold">
                                          <p:stCondLst>
                                            <p:cond delay="0"/>
                                          </p:stCondLst>
                                        </p:cTn>
                                        <p:tgtEl>
                                          <p:spTgt spid="98"/>
                                        </p:tgtEl>
                                        <p:attrNameLst>
                                          <p:attrName>style.visibility</p:attrName>
                                        </p:attrNameLst>
                                      </p:cBhvr>
                                      <p:to>
                                        <p:strVal val="visible"/>
                                      </p:to>
                                    </p:set>
                                    <p:animEffect transition="in" filter="blinds(horizontal)">
                                      <p:cBhvr>
                                        <p:cTn id="42" dur="500"/>
                                        <p:tgtEl>
                                          <p:spTgt spid="98"/>
                                        </p:tgtEl>
                                      </p:cBhvr>
                                    </p:animEffect>
                                  </p:childTnLst>
                                </p:cTn>
                              </p:par>
                              <p:par>
                                <p:cTn id="43" presetID="3" presetClass="entr" presetSubtype="10" fill="hold" nodeType="withEffect">
                                  <p:stCondLst>
                                    <p:cond delay="0"/>
                                  </p:stCondLst>
                                  <p:childTnLst>
                                    <p:set>
                                      <p:cBhvr>
                                        <p:cTn id="44" dur="1" fill="hold">
                                          <p:stCondLst>
                                            <p:cond delay="0"/>
                                          </p:stCondLst>
                                        </p:cTn>
                                        <p:tgtEl>
                                          <p:spTgt spid="126"/>
                                        </p:tgtEl>
                                        <p:attrNameLst>
                                          <p:attrName>style.visibility</p:attrName>
                                        </p:attrNameLst>
                                      </p:cBhvr>
                                      <p:to>
                                        <p:strVal val="visible"/>
                                      </p:to>
                                    </p:set>
                                    <p:animEffect transition="in" filter="blinds(horizontal)">
                                      <p:cBhvr>
                                        <p:cTn id="45" dur="1000"/>
                                        <p:tgtEl>
                                          <p:spTgt spid="126"/>
                                        </p:tgtEl>
                                      </p:cBhvr>
                                    </p:animEffect>
                                  </p:childTnLst>
                                </p:cTn>
                              </p:par>
                              <p:par>
                                <p:cTn id="46" presetID="8" presetClass="entr" presetSubtype="16" fill="hold" nodeType="withEffect">
                                  <p:stCondLst>
                                    <p:cond delay="0"/>
                                  </p:stCondLst>
                                  <p:childTnLst>
                                    <p:set>
                                      <p:cBhvr>
                                        <p:cTn id="47" dur="1" fill="hold">
                                          <p:stCondLst>
                                            <p:cond delay="0"/>
                                          </p:stCondLst>
                                        </p:cTn>
                                        <p:tgtEl>
                                          <p:spTgt spid="99"/>
                                        </p:tgtEl>
                                        <p:attrNameLst>
                                          <p:attrName>style.visibility</p:attrName>
                                        </p:attrNameLst>
                                      </p:cBhvr>
                                      <p:to>
                                        <p:strVal val="visible"/>
                                      </p:to>
                                    </p:set>
                                    <p:animEffect transition="in" filter="diamond(in)">
                                      <p:cBhvr>
                                        <p:cTn id="48" dur="1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7" grpId="0" animBg="1"/>
      <p:bldP spid="128" grpId="0" animBg="1"/>
      <p:bldP spid="1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I-1-2009\Proyectos viales\JPEG\Corredor intraurbano2.jpg"/>
          <p:cNvPicPr>
            <a:picLocks noChangeAspect="1" noChangeArrowheads="1"/>
          </p:cNvPicPr>
          <p:nvPr/>
        </p:nvPicPr>
        <p:blipFill>
          <a:blip r:embed="rId2" cstate="print"/>
          <a:srcRect l="2476" t="2136" r="22831" b="8139"/>
          <a:stretch>
            <a:fillRect/>
          </a:stretch>
        </p:blipFill>
        <p:spPr bwMode="auto">
          <a:xfrm>
            <a:off x="0" y="692696"/>
            <a:ext cx="6516216" cy="6048672"/>
          </a:xfrm>
          <a:prstGeom prst="rect">
            <a:avLst/>
          </a:prstGeom>
          <a:noFill/>
        </p:spPr>
      </p:pic>
      <p:sp>
        <p:nvSpPr>
          <p:cNvPr id="3" name="2 CuadroTexto"/>
          <p:cNvSpPr txBox="1"/>
          <p:nvPr/>
        </p:nvSpPr>
        <p:spPr>
          <a:xfrm>
            <a:off x="6608174" y="704890"/>
            <a:ext cx="2500330" cy="707886"/>
          </a:xfrm>
          <a:prstGeom prst="rect">
            <a:avLst/>
          </a:prstGeom>
          <a:solidFill>
            <a:schemeClr val="bg2">
              <a:lumMod val="75000"/>
            </a:schemeClr>
          </a:solidFill>
        </p:spPr>
        <p:txBody>
          <a:bodyPr wrap="square" rtlCol="0">
            <a:spAutoFit/>
          </a:bodyPr>
          <a:lstStyle/>
          <a:p>
            <a:pPr algn="ctr"/>
            <a:r>
              <a:rPr lang="es-MX" sz="2000" dirty="0" smtClean="0">
                <a:latin typeface="Arial Black" pitchFamily="34" charset="0"/>
              </a:rPr>
              <a:t>Circuito</a:t>
            </a:r>
          </a:p>
          <a:p>
            <a:pPr algn="ctr"/>
            <a:r>
              <a:rPr lang="es-MX" sz="2000" dirty="0" err="1" smtClean="0">
                <a:latin typeface="Arial Black" pitchFamily="34" charset="0"/>
              </a:rPr>
              <a:t>Intraurbano</a:t>
            </a:r>
            <a:endParaRPr lang="es-MX" sz="2000" dirty="0">
              <a:latin typeface="Arial Black" pitchFamily="34" charset="0"/>
            </a:endParaRPr>
          </a:p>
        </p:txBody>
      </p:sp>
      <p:sp>
        <p:nvSpPr>
          <p:cNvPr id="4" name="3 CuadroTexto"/>
          <p:cNvSpPr txBox="1"/>
          <p:nvPr/>
        </p:nvSpPr>
        <p:spPr>
          <a:xfrm>
            <a:off x="6660232" y="1988840"/>
            <a:ext cx="2304256" cy="430887"/>
          </a:xfrm>
          <a:prstGeom prst="rect">
            <a:avLst/>
          </a:prstGeom>
          <a:noFill/>
        </p:spPr>
        <p:txBody>
          <a:bodyPr wrap="square" lIns="0" tIns="0" rIns="0" bIns="0" rtlCol="0">
            <a:spAutoFit/>
          </a:bodyPr>
          <a:lstStyle/>
          <a:p>
            <a:r>
              <a:rPr lang="es-MX" sz="1400" dirty="0" smtClean="0"/>
              <a:t>A – B    Tramo Norte </a:t>
            </a:r>
          </a:p>
          <a:p>
            <a:r>
              <a:rPr lang="es-MX" sz="1400" dirty="0" smtClean="0"/>
              <a:t> </a:t>
            </a:r>
            <a:r>
              <a:rPr lang="es-MX" sz="1000" dirty="0" smtClean="0"/>
              <a:t>De Av. Compositores a Boulevard de la Vía</a:t>
            </a:r>
            <a:endParaRPr lang="es-MX" sz="1400" dirty="0"/>
          </a:p>
        </p:txBody>
      </p:sp>
      <p:sp>
        <p:nvSpPr>
          <p:cNvPr id="5" name="4 Forma libre"/>
          <p:cNvSpPr/>
          <p:nvPr/>
        </p:nvSpPr>
        <p:spPr>
          <a:xfrm>
            <a:off x="4687614" y="5468068"/>
            <a:ext cx="52552" cy="714703"/>
          </a:xfrm>
          <a:custGeom>
            <a:avLst/>
            <a:gdLst>
              <a:gd name="connsiteX0" fmla="*/ 0 w 52552"/>
              <a:gd name="connsiteY0" fmla="*/ 714703 h 714703"/>
              <a:gd name="connsiteX1" fmla="*/ 0 w 52552"/>
              <a:gd name="connsiteY1" fmla="*/ 714703 h 714703"/>
              <a:gd name="connsiteX2" fmla="*/ 31531 w 52552"/>
              <a:gd name="connsiteY2" fmla="*/ 325820 h 714703"/>
              <a:gd name="connsiteX3" fmla="*/ 52552 w 52552"/>
              <a:gd name="connsiteY3" fmla="*/ 0 h 714703"/>
            </a:gdLst>
            <a:ahLst/>
            <a:cxnLst>
              <a:cxn ang="0">
                <a:pos x="connsiteX0" y="connsiteY0"/>
              </a:cxn>
              <a:cxn ang="0">
                <a:pos x="connsiteX1" y="connsiteY1"/>
              </a:cxn>
              <a:cxn ang="0">
                <a:pos x="connsiteX2" y="connsiteY2"/>
              </a:cxn>
              <a:cxn ang="0">
                <a:pos x="connsiteX3" y="connsiteY3"/>
              </a:cxn>
            </a:cxnLst>
            <a:rect l="l" t="t" r="r" b="b"/>
            <a:pathLst>
              <a:path w="52552" h="714703">
                <a:moveTo>
                  <a:pt x="0" y="714703"/>
                </a:moveTo>
                <a:lnTo>
                  <a:pt x="0" y="714703"/>
                </a:lnTo>
                <a:lnTo>
                  <a:pt x="31531" y="325820"/>
                </a:lnTo>
                <a:lnTo>
                  <a:pt x="52552" y="0"/>
                </a:lnTo>
              </a:path>
            </a:pathLst>
          </a:custGeom>
          <a:ln w="571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 name="5 Forma libre"/>
          <p:cNvSpPr/>
          <p:nvPr/>
        </p:nvSpPr>
        <p:spPr>
          <a:xfrm>
            <a:off x="1115616" y="875047"/>
            <a:ext cx="4696605" cy="609737"/>
          </a:xfrm>
          <a:custGeom>
            <a:avLst/>
            <a:gdLst>
              <a:gd name="connsiteX0" fmla="*/ 4645573 w 4645573"/>
              <a:gd name="connsiteY0" fmla="*/ 367862 h 557048"/>
              <a:gd name="connsiteX1" fmla="*/ 4645573 w 4645573"/>
              <a:gd name="connsiteY1" fmla="*/ 367862 h 557048"/>
              <a:gd name="connsiteX2" fmla="*/ 4393324 w 4645573"/>
              <a:gd name="connsiteY2" fmla="*/ 472965 h 557048"/>
              <a:gd name="connsiteX3" fmla="*/ 4256690 w 4645573"/>
              <a:gd name="connsiteY3" fmla="*/ 557048 h 557048"/>
              <a:gd name="connsiteX4" fmla="*/ 4035973 w 4645573"/>
              <a:gd name="connsiteY4" fmla="*/ 557048 h 557048"/>
              <a:gd name="connsiteX5" fmla="*/ 3836276 w 4645573"/>
              <a:gd name="connsiteY5" fmla="*/ 536027 h 557048"/>
              <a:gd name="connsiteX6" fmla="*/ 3762704 w 4645573"/>
              <a:gd name="connsiteY6" fmla="*/ 451945 h 557048"/>
              <a:gd name="connsiteX7" fmla="*/ 3552497 w 4645573"/>
              <a:gd name="connsiteY7" fmla="*/ 199696 h 557048"/>
              <a:gd name="connsiteX8" fmla="*/ 3447393 w 4645573"/>
              <a:gd name="connsiteY8" fmla="*/ 147145 h 557048"/>
              <a:gd name="connsiteX9" fmla="*/ 2585545 w 4645573"/>
              <a:gd name="connsiteY9" fmla="*/ 94593 h 557048"/>
              <a:gd name="connsiteX10" fmla="*/ 2039007 w 4645573"/>
              <a:gd name="connsiteY10" fmla="*/ 94593 h 557048"/>
              <a:gd name="connsiteX11" fmla="*/ 1576552 w 4645573"/>
              <a:gd name="connsiteY11" fmla="*/ 73572 h 557048"/>
              <a:gd name="connsiteX12" fmla="*/ 1219200 w 4645573"/>
              <a:gd name="connsiteY12" fmla="*/ 168165 h 557048"/>
              <a:gd name="connsiteX13" fmla="*/ 1093076 w 4645573"/>
              <a:gd name="connsiteY13" fmla="*/ 210207 h 557048"/>
              <a:gd name="connsiteX14" fmla="*/ 861849 w 4645573"/>
              <a:gd name="connsiteY14" fmla="*/ 210207 h 557048"/>
              <a:gd name="connsiteX15" fmla="*/ 840828 w 4645573"/>
              <a:gd name="connsiteY15" fmla="*/ 189186 h 557048"/>
              <a:gd name="connsiteX16" fmla="*/ 662152 w 4645573"/>
              <a:gd name="connsiteY16" fmla="*/ 0 h 557048"/>
              <a:gd name="connsiteX17" fmla="*/ 651642 w 4645573"/>
              <a:gd name="connsiteY17" fmla="*/ 0 h 557048"/>
              <a:gd name="connsiteX18" fmla="*/ 388883 w 4645573"/>
              <a:gd name="connsiteY18" fmla="*/ 105103 h 557048"/>
              <a:gd name="connsiteX19" fmla="*/ 189186 w 4645573"/>
              <a:gd name="connsiteY19" fmla="*/ 157655 h 557048"/>
              <a:gd name="connsiteX20" fmla="*/ 126124 w 4645573"/>
              <a:gd name="connsiteY20" fmla="*/ 157655 h 557048"/>
              <a:gd name="connsiteX21" fmla="*/ 0 w 4645573"/>
              <a:gd name="connsiteY21" fmla="*/ 105103 h 557048"/>
              <a:gd name="connsiteX0" fmla="*/ 4645573 w 4645573"/>
              <a:gd name="connsiteY0" fmla="*/ 367862 h 557048"/>
              <a:gd name="connsiteX1" fmla="*/ 4645573 w 4645573"/>
              <a:gd name="connsiteY1" fmla="*/ 367862 h 557048"/>
              <a:gd name="connsiteX2" fmla="*/ 4393324 w 4645573"/>
              <a:gd name="connsiteY2" fmla="*/ 472965 h 557048"/>
              <a:gd name="connsiteX3" fmla="*/ 4256690 w 4645573"/>
              <a:gd name="connsiteY3" fmla="*/ 557048 h 557048"/>
              <a:gd name="connsiteX4" fmla="*/ 4035973 w 4645573"/>
              <a:gd name="connsiteY4" fmla="*/ 557048 h 557048"/>
              <a:gd name="connsiteX5" fmla="*/ 3836276 w 4645573"/>
              <a:gd name="connsiteY5" fmla="*/ 536027 h 557048"/>
              <a:gd name="connsiteX6" fmla="*/ 3762704 w 4645573"/>
              <a:gd name="connsiteY6" fmla="*/ 451945 h 557048"/>
              <a:gd name="connsiteX7" fmla="*/ 3552497 w 4645573"/>
              <a:gd name="connsiteY7" fmla="*/ 199696 h 557048"/>
              <a:gd name="connsiteX8" fmla="*/ 3447393 w 4645573"/>
              <a:gd name="connsiteY8" fmla="*/ 147145 h 557048"/>
              <a:gd name="connsiteX9" fmla="*/ 2541256 w 4645573"/>
              <a:gd name="connsiteY9" fmla="*/ 177689 h 557048"/>
              <a:gd name="connsiteX10" fmla="*/ 2039007 w 4645573"/>
              <a:gd name="connsiteY10" fmla="*/ 94593 h 557048"/>
              <a:gd name="connsiteX11" fmla="*/ 1576552 w 4645573"/>
              <a:gd name="connsiteY11" fmla="*/ 73572 h 557048"/>
              <a:gd name="connsiteX12" fmla="*/ 1219200 w 4645573"/>
              <a:gd name="connsiteY12" fmla="*/ 168165 h 557048"/>
              <a:gd name="connsiteX13" fmla="*/ 1093076 w 4645573"/>
              <a:gd name="connsiteY13" fmla="*/ 210207 h 557048"/>
              <a:gd name="connsiteX14" fmla="*/ 861849 w 4645573"/>
              <a:gd name="connsiteY14" fmla="*/ 210207 h 557048"/>
              <a:gd name="connsiteX15" fmla="*/ 840828 w 4645573"/>
              <a:gd name="connsiteY15" fmla="*/ 189186 h 557048"/>
              <a:gd name="connsiteX16" fmla="*/ 662152 w 4645573"/>
              <a:gd name="connsiteY16" fmla="*/ 0 h 557048"/>
              <a:gd name="connsiteX17" fmla="*/ 651642 w 4645573"/>
              <a:gd name="connsiteY17" fmla="*/ 0 h 557048"/>
              <a:gd name="connsiteX18" fmla="*/ 388883 w 4645573"/>
              <a:gd name="connsiteY18" fmla="*/ 105103 h 557048"/>
              <a:gd name="connsiteX19" fmla="*/ 189186 w 4645573"/>
              <a:gd name="connsiteY19" fmla="*/ 157655 h 557048"/>
              <a:gd name="connsiteX20" fmla="*/ 126124 w 4645573"/>
              <a:gd name="connsiteY20" fmla="*/ 157655 h 557048"/>
              <a:gd name="connsiteX21" fmla="*/ 0 w 4645573"/>
              <a:gd name="connsiteY21" fmla="*/ 105103 h 557048"/>
              <a:gd name="connsiteX0" fmla="*/ 4645573 w 4645573"/>
              <a:gd name="connsiteY0" fmla="*/ 367862 h 609737"/>
              <a:gd name="connsiteX1" fmla="*/ 4645573 w 4645573"/>
              <a:gd name="connsiteY1" fmla="*/ 367862 h 609737"/>
              <a:gd name="connsiteX2" fmla="*/ 4393324 w 4645573"/>
              <a:gd name="connsiteY2" fmla="*/ 472965 h 609737"/>
              <a:gd name="connsiteX3" fmla="*/ 4269448 w 4645573"/>
              <a:gd name="connsiteY3" fmla="*/ 609737 h 609737"/>
              <a:gd name="connsiteX4" fmla="*/ 4035973 w 4645573"/>
              <a:gd name="connsiteY4" fmla="*/ 557048 h 609737"/>
              <a:gd name="connsiteX5" fmla="*/ 3836276 w 4645573"/>
              <a:gd name="connsiteY5" fmla="*/ 536027 h 609737"/>
              <a:gd name="connsiteX6" fmla="*/ 3762704 w 4645573"/>
              <a:gd name="connsiteY6" fmla="*/ 451945 h 609737"/>
              <a:gd name="connsiteX7" fmla="*/ 3552497 w 4645573"/>
              <a:gd name="connsiteY7" fmla="*/ 199696 h 609737"/>
              <a:gd name="connsiteX8" fmla="*/ 3447393 w 4645573"/>
              <a:gd name="connsiteY8" fmla="*/ 147145 h 609737"/>
              <a:gd name="connsiteX9" fmla="*/ 2541256 w 4645573"/>
              <a:gd name="connsiteY9" fmla="*/ 177689 h 609737"/>
              <a:gd name="connsiteX10" fmla="*/ 2039007 w 4645573"/>
              <a:gd name="connsiteY10" fmla="*/ 94593 h 609737"/>
              <a:gd name="connsiteX11" fmla="*/ 1576552 w 4645573"/>
              <a:gd name="connsiteY11" fmla="*/ 73572 h 609737"/>
              <a:gd name="connsiteX12" fmla="*/ 1219200 w 4645573"/>
              <a:gd name="connsiteY12" fmla="*/ 168165 h 609737"/>
              <a:gd name="connsiteX13" fmla="*/ 1093076 w 4645573"/>
              <a:gd name="connsiteY13" fmla="*/ 210207 h 609737"/>
              <a:gd name="connsiteX14" fmla="*/ 861849 w 4645573"/>
              <a:gd name="connsiteY14" fmla="*/ 210207 h 609737"/>
              <a:gd name="connsiteX15" fmla="*/ 840828 w 4645573"/>
              <a:gd name="connsiteY15" fmla="*/ 189186 h 609737"/>
              <a:gd name="connsiteX16" fmla="*/ 662152 w 4645573"/>
              <a:gd name="connsiteY16" fmla="*/ 0 h 609737"/>
              <a:gd name="connsiteX17" fmla="*/ 651642 w 4645573"/>
              <a:gd name="connsiteY17" fmla="*/ 0 h 609737"/>
              <a:gd name="connsiteX18" fmla="*/ 388883 w 4645573"/>
              <a:gd name="connsiteY18" fmla="*/ 105103 h 609737"/>
              <a:gd name="connsiteX19" fmla="*/ 189186 w 4645573"/>
              <a:gd name="connsiteY19" fmla="*/ 157655 h 609737"/>
              <a:gd name="connsiteX20" fmla="*/ 126124 w 4645573"/>
              <a:gd name="connsiteY20" fmla="*/ 157655 h 609737"/>
              <a:gd name="connsiteX21" fmla="*/ 0 w 4645573"/>
              <a:gd name="connsiteY21" fmla="*/ 105103 h 609737"/>
              <a:gd name="connsiteX0" fmla="*/ 4645573 w 4645573"/>
              <a:gd name="connsiteY0" fmla="*/ 367862 h 609737"/>
              <a:gd name="connsiteX1" fmla="*/ 4645573 w 4645573"/>
              <a:gd name="connsiteY1" fmla="*/ 367862 h 609737"/>
              <a:gd name="connsiteX2" fmla="*/ 4393324 w 4645573"/>
              <a:gd name="connsiteY2" fmla="*/ 472965 h 609737"/>
              <a:gd name="connsiteX3" fmla="*/ 4269448 w 4645573"/>
              <a:gd name="connsiteY3" fmla="*/ 609737 h 609737"/>
              <a:gd name="connsiteX4" fmla="*/ 4053424 w 4645573"/>
              <a:gd name="connsiteY4" fmla="*/ 609737 h 609737"/>
              <a:gd name="connsiteX5" fmla="*/ 3836276 w 4645573"/>
              <a:gd name="connsiteY5" fmla="*/ 536027 h 609737"/>
              <a:gd name="connsiteX6" fmla="*/ 3762704 w 4645573"/>
              <a:gd name="connsiteY6" fmla="*/ 451945 h 609737"/>
              <a:gd name="connsiteX7" fmla="*/ 3552497 w 4645573"/>
              <a:gd name="connsiteY7" fmla="*/ 199696 h 609737"/>
              <a:gd name="connsiteX8" fmla="*/ 3447393 w 4645573"/>
              <a:gd name="connsiteY8" fmla="*/ 147145 h 609737"/>
              <a:gd name="connsiteX9" fmla="*/ 2541256 w 4645573"/>
              <a:gd name="connsiteY9" fmla="*/ 177689 h 609737"/>
              <a:gd name="connsiteX10" fmla="*/ 2039007 w 4645573"/>
              <a:gd name="connsiteY10" fmla="*/ 94593 h 609737"/>
              <a:gd name="connsiteX11" fmla="*/ 1576552 w 4645573"/>
              <a:gd name="connsiteY11" fmla="*/ 73572 h 609737"/>
              <a:gd name="connsiteX12" fmla="*/ 1219200 w 4645573"/>
              <a:gd name="connsiteY12" fmla="*/ 168165 h 609737"/>
              <a:gd name="connsiteX13" fmla="*/ 1093076 w 4645573"/>
              <a:gd name="connsiteY13" fmla="*/ 210207 h 609737"/>
              <a:gd name="connsiteX14" fmla="*/ 861849 w 4645573"/>
              <a:gd name="connsiteY14" fmla="*/ 210207 h 609737"/>
              <a:gd name="connsiteX15" fmla="*/ 840828 w 4645573"/>
              <a:gd name="connsiteY15" fmla="*/ 189186 h 609737"/>
              <a:gd name="connsiteX16" fmla="*/ 662152 w 4645573"/>
              <a:gd name="connsiteY16" fmla="*/ 0 h 609737"/>
              <a:gd name="connsiteX17" fmla="*/ 651642 w 4645573"/>
              <a:gd name="connsiteY17" fmla="*/ 0 h 609737"/>
              <a:gd name="connsiteX18" fmla="*/ 388883 w 4645573"/>
              <a:gd name="connsiteY18" fmla="*/ 105103 h 609737"/>
              <a:gd name="connsiteX19" fmla="*/ 189186 w 4645573"/>
              <a:gd name="connsiteY19" fmla="*/ 157655 h 609737"/>
              <a:gd name="connsiteX20" fmla="*/ 126124 w 4645573"/>
              <a:gd name="connsiteY20" fmla="*/ 157655 h 609737"/>
              <a:gd name="connsiteX21" fmla="*/ 0 w 4645573"/>
              <a:gd name="connsiteY21" fmla="*/ 105103 h 609737"/>
              <a:gd name="connsiteX0" fmla="*/ 4645573 w 4645573"/>
              <a:gd name="connsiteY0" fmla="*/ 367862 h 609737"/>
              <a:gd name="connsiteX1" fmla="*/ 4645573 w 4645573"/>
              <a:gd name="connsiteY1" fmla="*/ 367862 h 609737"/>
              <a:gd name="connsiteX2" fmla="*/ 4393324 w 4645573"/>
              <a:gd name="connsiteY2" fmla="*/ 472965 h 609737"/>
              <a:gd name="connsiteX3" fmla="*/ 4269448 w 4645573"/>
              <a:gd name="connsiteY3" fmla="*/ 609737 h 609737"/>
              <a:gd name="connsiteX4" fmla="*/ 4053424 w 4645573"/>
              <a:gd name="connsiteY4" fmla="*/ 609737 h 609737"/>
              <a:gd name="connsiteX5" fmla="*/ 3836276 w 4645573"/>
              <a:gd name="connsiteY5" fmla="*/ 536027 h 609737"/>
              <a:gd name="connsiteX6" fmla="*/ 3762704 w 4645573"/>
              <a:gd name="connsiteY6" fmla="*/ 451945 h 609737"/>
              <a:gd name="connsiteX7" fmla="*/ 3552497 w 4645573"/>
              <a:gd name="connsiteY7" fmla="*/ 199696 h 609737"/>
              <a:gd name="connsiteX8" fmla="*/ 3447393 w 4645573"/>
              <a:gd name="connsiteY8" fmla="*/ 147145 h 609737"/>
              <a:gd name="connsiteX9" fmla="*/ 2541256 w 4645573"/>
              <a:gd name="connsiteY9" fmla="*/ 177689 h 609737"/>
              <a:gd name="connsiteX10" fmla="*/ 2039007 w 4645573"/>
              <a:gd name="connsiteY10" fmla="*/ 94593 h 609737"/>
              <a:gd name="connsiteX11" fmla="*/ 1533144 w 4645573"/>
              <a:gd name="connsiteY11" fmla="*/ 105681 h 609737"/>
              <a:gd name="connsiteX12" fmla="*/ 1219200 w 4645573"/>
              <a:gd name="connsiteY12" fmla="*/ 168165 h 609737"/>
              <a:gd name="connsiteX13" fmla="*/ 1093076 w 4645573"/>
              <a:gd name="connsiteY13" fmla="*/ 210207 h 609737"/>
              <a:gd name="connsiteX14" fmla="*/ 861849 w 4645573"/>
              <a:gd name="connsiteY14" fmla="*/ 210207 h 609737"/>
              <a:gd name="connsiteX15" fmla="*/ 840828 w 4645573"/>
              <a:gd name="connsiteY15" fmla="*/ 189186 h 609737"/>
              <a:gd name="connsiteX16" fmla="*/ 662152 w 4645573"/>
              <a:gd name="connsiteY16" fmla="*/ 0 h 609737"/>
              <a:gd name="connsiteX17" fmla="*/ 651642 w 4645573"/>
              <a:gd name="connsiteY17" fmla="*/ 0 h 609737"/>
              <a:gd name="connsiteX18" fmla="*/ 388883 w 4645573"/>
              <a:gd name="connsiteY18" fmla="*/ 105103 h 609737"/>
              <a:gd name="connsiteX19" fmla="*/ 189186 w 4645573"/>
              <a:gd name="connsiteY19" fmla="*/ 157655 h 609737"/>
              <a:gd name="connsiteX20" fmla="*/ 126124 w 4645573"/>
              <a:gd name="connsiteY20" fmla="*/ 157655 h 609737"/>
              <a:gd name="connsiteX21" fmla="*/ 0 w 4645573"/>
              <a:gd name="connsiteY21" fmla="*/ 105103 h 609737"/>
              <a:gd name="connsiteX0" fmla="*/ 4645573 w 4645573"/>
              <a:gd name="connsiteY0" fmla="*/ 367862 h 609737"/>
              <a:gd name="connsiteX1" fmla="*/ 4645573 w 4645573"/>
              <a:gd name="connsiteY1" fmla="*/ 367862 h 609737"/>
              <a:gd name="connsiteX2" fmla="*/ 4393324 w 4645573"/>
              <a:gd name="connsiteY2" fmla="*/ 472965 h 609737"/>
              <a:gd name="connsiteX3" fmla="*/ 4269448 w 4645573"/>
              <a:gd name="connsiteY3" fmla="*/ 609737 h 609737"/>
              <a:gd name="connsiteX4" fmla="*/ 4053424 w 4645573"/>
              <a:gd name="connsiteY4" fmla="*/ 609737 h 609737"/>
              <a:gd name="connsiteX5" fmla="*/ 3836276 w 4645573"/>
              <a:gd name="connsiteY5" fmla="*/ 536027 h 609737"/>
              <a:gd name="connsiteX6" fmla="*/ 3762704 w 4645573"/>
              <a:gd name="connsiteY6" fmla="*/ 451945 h 609737"/>
              <a:gd name="connsiteX7" fmla="*/ 3552497 w 4645573"/>
              <a:gd name="connsiteY7" fmla="*/ 199696 h 609737"/>
              <a:gd name="connsiteX8" fmla="*/ 3447393 w 4645573"/>
              <a:gd name="connsiteY8" fmla="*/ 147145 h 609737"/>
              <a:gd name="connsiteX9" fmla="*/ 2541256 w 4645573"/>
              <a:gd name="connsiteY9" fmla="*/ 177689 h 609737"/>
              <a:gd name="connsiteX10" fmla="*/ 2037200 w 4645573"/>
              <a:gd name="connsiteY10" fmla="*/ 105681 h 609737"/>
              <a:gd name="connsiteX11" fmla="*/ 1533144 w 4645573"/>
              <a:gd name="connsiteY11" fmla="*/ 105681 h 609737"/>
              <a:gd name="connsiteX12" fmla="*/ 1219200 w 4645573"/>
              <a:gd name="connsiteY12" fmla="*/ 168165 h 609737"/>
              <a:gd name="connsiteX13" fmla="*/ 1093076 w 4645573"/>
              <a:gd name="connsiteY13" fmla="*/ 210207 h 609737"/>
              <a:gd name="connsiteX14" fmla="*/ 861849 w 4645573"/>
              <a:gd name="connsiteY14" fmla="*/ 210207 h 609737"/>
              <a:gd name="connsiteX15" fmla="*/ 840828 w 4645573"/>
              <a:gd name="connsiteY15" fmla="*/ 189186 h 609737"/>
              <a:gd name="connsiteX16" fmla="*/ 662152 w 4645573"/>
              <a:gd name="connsiteY16" fmla="*/ 0 h 609737"/>
              <a:gd name="connsiteX17" fmla="*/ 651642 w 4645573"/>
              <a:gd name="connsiteY17" fmla="*/ 0 h 609737"/>
              <a:gd name="connsiteX18" fmla="*/ 388883 w 4645573"/>
              <a:gd name="connsiteY18" fmla="*/ 105103 h 609737"/>
              <a:gd name="connsiteX19" fmla="*/ 189186 w 4645573"/>
              <a:gd name="connsiteY19" fmla="*/ 157655 h 609737"/>
              <a:gd name="connsiteX20" fmla="*/ 126124 w 4645573"/>
              <a:gd name="connsiteY20" fmla="*/ 157655 h 609737"/>
              <a:gd name="connsiteX21" fmla="*/ 0 w 4645573"/>
              <a:gd name="connsiteY21" fmla="*/ 105103 h 609737"/>
              <a:gd name="connsiteX0" fmla="*/ 4645573 w 4645573"/>
              <a:gd name="connsiteY0" fmla="*/ 367862 h 609737"/>
              <a:gd name="connsiteX1" fmla="*/ 4645573 w 4645573"/>
              <a:gd name="connsiteY1" fmla="*/ 367862 h 609737"/>
              <a:gd name="connsiteX2" fmla="*/ 4393324 w 4645573"/>
              <a:gd name="connsiteY2" fmla="*/ 472965 h 609737"/>
              <a:gd name="connsiteX3" fmla="*/ 4269448 w 4645573"/>
              <a:gd name="connsiteY3" fmla="*/ 609737 h 609737"/>
              <a:gd name="connsiteX4" fmla="*/ 4053424 w 4645573"/>
              <a:gd name="connsiteY4" fmla="*/ 609737 h 609737"/>
              <a:gd name="connsiteX5" fmla="*/ 3836276 w 4645573"/>
              <a:gd name="connsiteY5" fmla="*/ 536027 h 609737"/>
              <a:gd name="connsiteX6" fmla="*/ 3762704 w 4645573"/>
              <a:gd name="connsiteY6" fmla="*/ 451945 h 609737"/>
              <a:gd name="connsiteX7" fmla="*/ 3552497 w 4645573"/>
              <a:gd name="connsiteY7" fmla="*/ 199696 h 609737"/>
              <a:gd name="connsiteX8" fmla="*/ 3447393 w 4645573"/>
              <a:gd name="connsiteY8" fmla="*/ 147145 h 609737"/>
              <a:gd name="connsiteX9" fmla="*/ 2541256 w 4645573"/>
              <a:gd name="connsiteY9" fmla="*/ 177689 h 609737"/>
              <a:gd name="connsiteX10" fmla="*/ 2037200 w 4645573"/>
              <a:gd name="connsiteY10" fmla="*/ 177689 h 609737"/>
              <a:gd name="connsiteX11" fmla="*/ 1533144 w 4645573"/>
              <a:gd name="connsiteY11" fmla="*/ 105681 h 609737"/>
              <a:gd name="connsiteX12" fmla="*/ 1219200 w 4645573"/>
              <a:gd name="connsiteY12" fmla="*/ 168165 h 609737"/>
              <a:gd name="connsiteX13" fmla="*/ 1093076 w 4645573"/>
              <a:gd name="connsiteY13" fmla="*/ 210207 h 609737"/>
              <a:gd name="connsiteX14" fmla="*/ 861849 w 4645573"/>
              <a:gd name="connsiteY14" fmla="*/ 210207 h 609737"/>
              <a:gd name="connsiteX15" fmla="*/ 840828 w 4645573"/>
              <a:gd name="connsiteY15" fmla="*/ 189186 h 609737"/>
              <a:gd name="connsiteX16" fmla="*/ 662152 w 4645573"/>
              <a:gd name="connsiteY16" fmla="*/ 0 h 609737"/>
              <a:gd name="connsiteX17" fmla="*/ 651642 w 4645573"/>
              <a:gd name="connsiteY17" fmla="*/ 0 h 609737"/>
              <a:gd name="connsiteX18" fmla="*/ 388883 w 4645573"/>
              <a:gd name="connsiteY18" fmla="*/ 105103 h 609737"/>
              <a:gd name="connsiteX19" fmla="*/ 189186 w 4645573"/>
              <a:gd name="connsiteY19" fmla="*/ 157655 h 609737"/>
              <a:gd name="connsiteX20" fmla="*/ 126124 w 4645573"/>
              <a:gd name="connsiteY20" fmla="*/ 157655 h 609737"/>
              <a:gd name="connsiteX21" fmla="*/ 0 w 4645573"/>
              <a:gd name="connsiteY21" fmla="*/ 105103 h 609737"/>
              <a:gd name="connsiteX0" fmla="*/ 4645573 w 4645573"/>
              <a:gd name="connsiteY0" fmla="*/ 367862 h 609737"/>
              <a:gd name="connsiteX1" fmla="*/ 4645573 w 4645573"/>
              <a:gd name="connsiteY1" fmla="*/ 367862 h 609737"/>
              <a:gd name="connsiteX2" fmla="*/ 4393324 w 4645573"/>
              <a:gd name="connsiteY2" fmla="*/ 472965 h 609737"/>
              <a:gd name="connsiteX3" fmla="*/ 4269448 w 4645573"/>
              <a:gd name="connsiteY3" fmla="*/ 609737 h 609737"/>
              <a:gd name="connsiteX4" fmla="*/ 4053424 w 4645573"/>
              <a:gd name="connsiteY4" fmla="*/ 609737 h 609737"/>
              <a:gd name="connsiteX5" fmla="*/ 3836276 w 4645573"/>
              <a:gd name="connsiteY5" fmla="*/ 536027 h 609737"/>
              <a:gd name="connsiteX6" fmla="*/ 3762704 w 4645573"/>
              <a:gd name="connsiteY6" fmla="*/ 451945 h 609737"/>
              <a:gd name="connsiteX7" fmla="*/ 3552497 w 4645573"/>
              <a:gd name="connsiteY7" fmla="*/ 199696 h 609737"/>
              <a:gd name="connsiteX8" fmla="*/ 3447393 w 4645573"/>
              <a:gd name="connsiteY8" fmla="*/ 147145 h 609737"/>
              <a:gd name="connsiteX9" fmla="*/ 2541256 w 4645573"/>
              <a:gd name="connsiteY9" fmla="*/ 177689 h 609737"/>
              <a:gd name="connsiteX10" fmla="*/ 2037200 w 4645573"/>
              <a:gd name="connsiteY10" fmla="*/ 177689 h 609737"/>
              <a:gd name="connsiteX11" fmla="*/ 1533144 w 4645573"/>
              <a:gd name="connsiteY11" fmla="*/ 105681 h 609737"/>
              <a:gd name="connsiteX12" fmla="*/ 1219200 w 4645573"/>
              <a:gd name="connsiteY12" fmla="*/ 168165 h 609737"/>
              <a:gd name="connsiteX13" fmla="*/ 1093076 w 4645573"/>
              <a:gd name="connsiteY13" fmla="*/ 210207 h 609737"/>
              <a:gd name="connsiteX14" fmla="*/ 861849 w 4645573"/>
              <a:gd name="connsiteY14" fmla="*/ 210207 h 609737"/>
              <a:gd name="connsiteX15" fmla="*/ 840828 w 4645573"/>
              <a:gd name="connsiteY15" fmla="*/ 189186 h 609737"/>
              <a:gd name="connsiteX16" fmla="*/ 662152 w 4645573"/>
              <a:gd name="connsiteY16" fmla="*/ 0 h 609737"/>
              <a:gd name="connsiteX17" fmla="*/ 651642 w 4645573"/>
              <a:gd name="connsiteY17" fmla="*/ 0 h 609737"/>
              <a:gd name="connsiteX18" fmla="*/ 388883 w 4645573"/>
              <a:gd name="connsiteY18" fmla="*/ 105103 h 609737"/>
              <a:gd name="connsiteX19" fmla="*/ 189186 w 4645573"/>
              <a:gd name="connsiteY19" fmla="*/ 157655 h 609737"/>
              <a:gd name="connsiteX20" fmla="*/ 126124 w 4645573"/>
              <a:gd name="connsiteY20" fmla="*/ 157655 h 609737"/>
              <a:gd name="connsiteX21" fmla="*/ 0 w 4645573"/>
              <a:gd name="connsiteY21" fmla="*/ 105103 h 609737"/>
              <a:gd name="connsiteX0" fmla="*/ 4645573 w 4645573"/>
              <a:gd name="connsiteY0" fmla="*/ 367862 h 609737"/>
              <a:gd name="connsiteX1" fmla="*/ 4645573 w 4645573"/>
              <a:gd name="connsiteY1" fmla="*/ 367862 h 609737"/>
              <a:gd name="connsiteX2" fmla="*/ 4393324 w 4645573"/>
              <a:gd name="connsiteY2" fmla="*/ 472965 h 609737"/>
              <a:gd name="connsiteX3" fmla="*/ 4269448 w 4645573"/>
              <a:gd name="connsiteY3" fmla="*/ 609737 h 609737"/>
              <a:gd name="connsiteX4" fmla="*/ 4053424 w 4645573"/>
              <a:gd name="connsiteY4" fmla="*/ 609737 h 609737"/>
              <a:gd name="connsiteX5" fmla="*/ 3836276 w 4645573"/>
              <a:gd name="connsiteY5" fmla="*/ 536027 h 609737"/>
              <a:gd name="connsiteX6" fmla="*/ 3762704 w 4645573"/>
              <a:gd name="connsiteY6" fmla="*/ 451945 h 609737"/>
              <a:gd name="connsiteX7" fmla="*/ 3552497 w 4645573"/>
              <a:gd name="connsiteY7" fmla="*/ 199696 h 609737"/>
              <a:gd name="connsiteX8" fmla="*/ 3447393 w 4645573"/>
              <a:gd name="connsiteY8" fmla="*/ 147145 h 609737"/>
              <a:gd name="connsiteX9" fmla="*/ 2541256 w 4645573"/>
              <a:gd name="connsiteY9" fmla="*/ 177689 h 609737"/>
              <a:gd name="connsiteX10" fmla="*/ 2037200 w 4645573"/>
              <a:gd name="connsiteY10" fmla="*/ 177689 h 609737"/>
              <a:gd name="connsiteX11" fmla="*/ 1533144 w 4645573"/>
              <a:gd name="connsiteY11" fmla="*/ 177689 h 609737"/>
              <a:gd name="connsiteX12" fmla="*/ 1219200 w 4645573"/>
              <a:gd name="connsiteY12" fmla="*/ 168165 h 609737"/>
              <a:gd name="connsiteX13" fmla="*/ 1093076 w 4645573"/>
              <a:gd name="connsiteY13" fmla="*/ 210207 h 609737"/>
              <a:gd name="connsiteX14" fmla="*/ 861849 w 4645573"/>
              <a:gd name="connsiteY14" fmla="*/ 210207 h 609737"/>
              <a:gd name="connsiteX15" fmla="*/ 840828 w 4645573"/>
              <a:gd name="connsiteY15" fmla="*/ 189186 h 609737"/>
              <a:gd name="connsiteX16" fmla="*/ 662152 w 4645573"/>
              <a:gd name="connsiteY16" fmla="*/ 0 h 609737"/>
              <a:gd name="connsiteX17" fmla="*/ 651642 w 4645573"/>
              <a:gd name="connsiteY17" fmla="*/ 0 h 609737"/>
              <a:gd name="connsiteX18" fmla="*/ 388883 w 4645573"/>
              <a:gd name="connsiteY18" fmla="*/ 105103 h 609737"/>
              <a:gd name="connsiteX19" fmla="*/ 189186 w 4645573"/>
              <a:gd name="connsiteY19" fmla="*/ 157655 h 609737"/>
              <a:gd name="connsiteX20" fmla="*/ 126124 w 4645573"/>
              <a:gd name="connsiteY20" fmla="*/ 157655 h 609737"/>
              <a:gd name="connsiteX21" fmla="*/ 0 w 4645573"/>
              <a:gd name="connsiteY21" fmla="*/ 105103 h 609737"/>
              <a:gd name="connsiteX0" fmla="*/ 4645573 w 4645573"/>
              <a:gd name="connsiteY0" fmla="*/ 367862 h 609737"/>
              <a:gd name="connsiteX1" fmla="*/ 4645573 w 4645573"/>
              <a:gd name="connsiteY1" fmla="*/ 367862 h 609737"/>
              <a:gd name="connsiteX2" fmla="*/ 4393324 w 4645573"/>
              <a:gd name="connsiteY2" fmla="*/ 472965 h 609737"/>
              <a:gd name="connsiteX3" fmla="*/ 4269448 w 4645573"/>
              <a:gd name="connsiteY3" fmla="*/ 609737 h 609737"/>
              <a:gd name="connsiteX4" fmla="*/ 4053424 w 4645573"/>
              <a:gd name="connsiteY4" fmla="*/ 609737 h 609737"/>
              <a:gd name="connsiteX5" fmla="*/ 3836276 w 4645573"/>
              <a:gd name="connsiteY5" fmla="*/ 536027 h 609737"/>
              <a:gd name="connsiteX6" fmla="*/ 3762704 w 4645573"/>
              <a:gd name="connsiteY6" fmla="*/ 451945 h 609737"/>
              <a:gd name="connsiteX7" fmla="*/ 3552497 w 4645573"/>
              <a:gd name="connsiteY7" fmla="*/ 199696 h 609737"/>
              <a:gd name="connsiteX8" fmla="*/ 3447393 w 4645573"/>
              <a:gd name="connsiteY8" fmla="*/ 147145 h 609737"/>
              <a:gd name="connsiteX9" fmla="*/ 2541256 w 4645573"/>
              <a:gd name="connsiteY9" fmla="*/ 177689 h 609737"/>
              <a:gd name="connsiteX10" fmla="*/ 2037200 w 4645573"/>
              <a:gd name="connsiteY10" fmla="*/ 177689 h 609737"/>
              <a:gd name="connsiteX11" fmla="*/ 1533144 w 4645573"/>
              <a:gd name="connsiteY11" fmla="*/ 105681 h 609737"/>
              <a:gd name="connsiteX12" fmla="*/ 1219200 w 4645573"/>
              <a:gd name="connsiteY12" fmla="*/ 168165 h 609737"/>
              <a:gd name="connsiteX13" fmla="*/ 1093076 w 4645573"/>
              <a:gd name="connsiteY13" fmla="*/ 210207 h 609737"/>
              <a:gd name="connsiteX14" fmla="*/ 861849 w 4645573"/>
              <a:gd name="connsiteY14" fmla="*/ 210207 h 609737"/>
              <a:gd name="connsiteX15" fmla="*/ 840828 w 4645573"/>
              <a:gd name="connsiteY15" fmla="*/ 189186 h 609737"/>
              <a:gd name="connsiteX16" fmla="*/ 662152 w 4645573"/>
              <a:gd name="connsiteY16" fmla="*/ 0 h 609737"/>
              <a:gd name="connsiteX17" fmla="*/ 651642 w 4645573"/>
              <a:gd name="connsiteY17" fmla="*/ 0 h 609737"/>
              <a:gd name="connsiteX18" fmla="*/ 388883 w 4645573"/>
              <a:gd name="connsiteY18" fmla="*/ 105103 h 609737"/>
              <a:gd name="connsiteX19" fmla="*/ 189186 w 4645573"/>
              <a:gd name="connsiteY19" fmla="*/ 157655 h 609737"/>
              <a:gd name="connsiteX20" fmla="*/ 126124 w 4645573"/>
              <a:gd name="connsiteY20" fmla="*/ 157655 h 609737"/>
              <a:gd name="connsiteX21" fmla="*/ 0 w 4645573"/>
              <a:gd name="connsiteY21" fmla="*/ 105103 h 609737"/>
              <a:gd name="connsiteX0" fmla="*/ 4645573 w 4645573"/>
              <a:gd name="connsiteY0" fmla="*/ 367862 h 609737"/>
              <a:gd name="connsiteX1" fmla="*/ 4645573 w 4645573"/>
              <a:gd name="connsiteY1" fmla="*/ 367862 h 609737"/>
              <a:gd name="connsiteX2" fmla="*/ 4393324 w 4645573"/>
              <a:gd name="connsiteY2" fmla="*/ 472965 h 609737"/>
              <a:gd name="connsiteX3" fmla="*/ 4269448 w 4645573"/>
              <a:gd name="connsiteY3" fmla="*/ 609737 h 609737"/>
              <a:gd name="connsiteX4" fmla="*/ 4053424 w 4645573"/>
              <a:gd name="connsiteY4" fmla="*/ 609737 h 609737"/>
              <a:gd name="connsiteX5" fmla="*/ 3836276 w 4645573"/>
              <a:gd name="connsiteY5" fmla="*/ 536027 h 609737"/>
              <a:gd name="connsiteX6" fmla="*/ 3762704 w 4645573"/>
              <a:gd name="connsiteY6" fmla="*/ 451945 h 609737"/>
              <a:gd name="connsiteX7" fmla="*/ 3552497 w 4645573"/>
              <a:gd name="connsiteY7" fmla="*/ 199696 h 609737"/>
              <a:gd name="connsiteX8" fmla="*/ 3447393 w 4645573"/>
              <a:gd name="connsiteY8" fmla="*/ 147145 h 609737"/>
              <a:gd name="connsiteX9" fmla="*/ 2541256 w 4645573"/>
              <a:gd name="connsiteY9" fmla="*/ 177689 h 609737"/>
              <a:gd name="connsiteX10" fmla="*/ 2037200 w 4645573"/>
              <a:gd name="connsiteY10" fmla="*/ 177689 h 609737"/>
              <a:gd name="connsiteX11" fmla="*/ 1533144 w 4645573"/>
              <a:gd name="connsiteY11" fmla="*/ 105681 h 609737"/>
              <a:gd name="connsiteX12" fmla="*/ 1219200 w 4645573"/>
              <a:gd name="connsiteY12" fmla="*/ 168165 h 609737"/>
              <a:gd name="connsiteX13" fmla="*/ 1093076 w 4645573"/>
              <a:gd name="connsiteY13" fmla="*/ 210207 h 609737"/>
              <a:gd name="connsiteX14" fmla="*/ 861849 w 4645573"/>
              <a:gd name="connsiteY14" fmla="*/ 210207 h 609737"/>
              <a:gd name="connsiteX15" fmla="*/ 840828 w 4645573"/>
              <a:gd name="connsiteY15" fmla="*/ 189186 h 609737"/>
              <a:gd name="connsiteX16" fmla="*/ 662152 w 4645573"/>
              <a:gd name="connsiteY16" fmla="*/ 0 h 609737"/>
              <a:gd name="connsiteX17" fmla="*/ 651642 w 4645573"/>
              <a:gd name="connsiteY17" fmla="*/ 0 h 609737"/>
              <a:gd name="connsiteX18" fmla="*/ 388883 w 4645573"/>
              <a:gd name="connsiteY18" fmla="*/ 105103 h 609737"/>
              <a:gd name="connsiteX19" fmla="*/ 189186 w 4645573"/>
              <a:gd name="connsiteY19" fmla="*/ 157655 h 609737"/>
              <a:gd name="connsiteX20" fmla="*/ 92984 w 4645573"/>
              <a:gd name="connsiteY20" fmla="*/ 177689 h 609737"/>
              <a:gd name="connsiteX21" fmla="*/ 0 w 4645573"/>
              <a:gd name="connsiteY21" fmla="*/ 105103 h 609737"/>
              <a:gd name="connsiteX0" fmla="*/ 4645573 w 4645573"/>
              <a:gd name="connsiteY0" fmla="*/ 367862 h 609737"/>
              <a:gd name="connsiteX1" fmla="*/ 4645573 w 4645573"/>
              <a:gd name="connsiteY1" fmla="*/ 367862 h 609737"/>
              <a:gd name="connsiteX2" fmla="*/ 4393324 w 4645573"/>
              <a:gd name="connsiteY2" fmla="*/ 472965 h 609737"/>
              <a:gd name="connsiteX3" fmla="*/ 4269448 w 4645573"/>
              <a:gd name="connsiteY3" fmla="*/ 609737 h 609737"/>
              <a:gd name="connsiteX4" fmla="*/ 4053424 w 4645573"/>
              <a:gd name="connsiteY4" fmla="*/ 609737 h 609737"/>
              <a:gd name="connsiteX5" fmla="*/ 3836276 w 4645573"/>
              <a:gd name="connsiteY5" fmla="*/ 536027 h 609737"/>
              <a:gd name="connsiteX6" fmla="*/ 3762704 w 4645573"/>
              <a:gd name="connsiteY6" fmla="*/ 451945 h 609737"/>
              <a:gd name="connsiteX7" fmla="*/ 3552497 w 4645573"/>
              <a:gd name="connsiteY7" fmla="*/ 199696 h 609737"/>
              <a:gd name="connsiteX8" fmla="*/ 3447393 w 4645573"/>
              <a:gd name="connsiteY8" fmla="*/ 147145 h 609737"/>
              <a:gd name="connsiteX9" fmla="*/ 2541256 w 4645573"/>
              <a:gd name="connsiteY9" fmla="*/ 177689 h 609737"/>
              <a:gd name="connsiteX10" fmla="*/ 2037200 w 4645573"/>
              <a:gd name="connsiteY10" fmla="*/ 177689 h 609737"/>
              <a:gd name="connsiteX11" fmla="*/ 1533144 w 4645573"/>
              <a:gd name="connsiteY11" fmla="*/ 105681 h 609737"/>
              <a:gd name="connsiteX12" fmla="*/ 1219200 w 4645573"/>
              <a:gd name="connsiteY12" fmla="*/ 168165 h 609737"/>
              <a:gd name="connsiteX13" fmla="*/ 1093076 w 4645573"/>
              <a:gd name="connsiteY13" fmla="*/ 210207 h 609737"/>
              <a:gd name="connsiteX14" fmla="*/ 861849 w 4645573"/>
              <a:gd name="connsiteY14" fmla="*/ 210207 h 609737"/>
              <a:gd name="connsiteX15" fmla="*/ 840828 w 4645573"/>
              <a:gd name="connsiteY15" fmla="*/ 189186 h 609737"/>
              <a:gd name="connsiteX16" fmla="*/ 662152 w 4645573"/>
              <a:gd name="connsiteY16" fmla="*/ 0 h 609737"/>
              <a:gd name="connsiteX17" fmla="*/ 651642 w 4645573"/>
              <a:gd name="connsiteY17" fmla="*/ 0 h 609737"/>
              <a:gd name="connsiteX18" fmla="*/ 381016 w 4645573"/>
              <a:gd name="connsiteY18" fmla="*/ 105681 h 609737"/>
              <a:gd name="connsiteX19" fmla="*/ 189186 w 4645573"/>
              <a:gd name="connsiteY19" fmla="*/ 157655 h 609737"/>
              <a:gd name="connsiteX20" fmla="*/ 92984 w 4645573"/>
              <a:gd name="connsiteY20" fmla="*/ 177689 h 609737"/>
              <a:gd name="connsiteX21" fmla="*/ 0 w 4645573"/>
              <a:gd name="connsiteY21" fmla="*/ 105103 h 609737"/>
              <a:gd name="connsiteX0" fmla="*/ 4645573 w 4645573"/>
              <a:gd name="connsiteY0" fmla="*/ 367862 h 609737"/>
              <a:gd name="connsiteX1" fmla="*/ 4645573 w 4645573"/>
              <a:gd name="connsiteY1" fmla="*/ 367862 h 609737"/>
              <a:gd name="connsiteX2" fmla="*/ 4393324 w 4645573"/>
              <a:gd name="connsiteY2" fmla="*/ 472965 h 609737"/>
              <a:gd name="connsiteX3" fmla="*/ 4269448 w 4645573"/>
              <a:gd name="connsiteY3" fmla="*/ 609737 h 609737"/>
              <a:gd name="connsiteX4" fmla="*/ 4053424 w 4645573"/>
              <a:gd name="connsiteY4" fmla="*/ 609737 h 609737"/>
              <a:gd name="connsiteX5" fmla="*/ 3836276 w 4645573"/>
              <a:gd name="connsiteY5" fmla="*/ 536027 h 609737"/>
              <a:gd name="connsiteX6" fmla="*/ 3762704 w 4645573"/>
              <a:gd name="connsiteY6" fmla="*/ 451945 h 609737"/>
              <a:gd name="connsiteX7" fmla="*/ 3552497 w 4645573"/>
              <a:gd name="connsiteY7" fmla="*/ 199696 h 609737"/>
              <a:gd name="connsiteX8" fmla="*/ 3447393 w 4645573"/>
              <a:gd name="connsiteY8" fmla="*/ 147145 h 609737"/>
              <a:gd name="connsiteX9" fmla="*/ 2541256 w 4645573"/>
              <a:gd name="connsiteY9" fmla="*/ 177689 h 609737"/>
              <a:gd name="connsiteX10" fmla="*/ 2037200 w 4645573"/>
              <a:gd name="connsiteY10" fmla="*/ 177689 h 609737"/>
              <a:gd name="connsiteX11" fmla="*/ 1533144 w 4645573"/>
              <a:gd name="connsiteY11" fmla="*/ 105681 h 609737"/>
              <a:gd name="connsiteX12" fmla="*/ 1219200 w 4645573"/>
              <a:gd name="connsiteY12" fmla="*/ 168165 h 609737"/>
              <a:gd name="connsiteX13" fmla="*/ 1093076 w 4645573"/>
              <a:gd name="connsiteY13" fmla="*/ 210207 h 609737"/>
              <a:gd name="connsiteX14" fmla="*/ 861849 w 4645573"/>
              <a:gd name="connsiteY14" fmla="*/ 210207 h 609737"/>
              <a:gd name="connsiteX15" fmla="*/ 840828 w 4645573"/>
              <a:gd name="connsiteY15" fmla="*/ 189186 h 609737"/>
              <a:gd name="connsiteX16" fmla="*/ 662152 w 4645573"/>
              <a:gd name="connsiteY16" fmla="*/ 0 h 609737"/>
              <a:gd name="connsiteX17" fmla="*/ 651642 w 4645573"/>
              <a:gd name="connsiteY17" fmla="*/ 0 h 609737"/>
              <a:gd name="connsiteX18" fmla="*/ 381016 w 4645573"/>
              <a:gd name="connsiteY18" fmla="*/ 177689 h 609737"/>
              <a:gd name="connsiteX19" fmla="*/ 189186 w 4645573"/>
              <a:gd name="connsiteY19" fmla="*/ 157655 h 609737"/>
              <a:gd name="connsiteX20" fmla="*/ 92984 w 4645573"/>
              <a:gd name="connsiteY20" fmla="*/ 177689 h 609737"/>
              <a:gd name="connsiteX21" fmla="*/ 0 w 4645573"/>
              <a:gd name="connsiteY21" fmla="*/ 105103 h 609737"/>
              <a:gd name="connsiteX0" fmla="*/ 4645573 w 4645573"/>
              <a:gd name="connsiteY0" fmla="*/ 367862 h 609737"/>
              <a:gd name="connsiteX1" fmla="*/ 4645573 w 4645573"/>
              <a:gd name="connsiteY1" fmla="*/ 367862 h 609737"/>
              <a:gd name="connsiteX2" fmla="*/ 4393324 w 4645573"/>
              <a:gd name="connsiteY2" fmla="*/ 472965 h 609737"/>
              <a:gd name="connsiteX3" fmla="*/ 4269448 w 4645573"/>
              <a:gd name="connsiteY3" fmla="*/ 609737 h 609737"/>
              <a:gd name="connsiteX4" fmla="*/ 4053424 w 4645573"/>
              <a:gd name="connsiteY4" fmla="*/ 609737 h 609737"/>
              <a:gd name="connsiteX5" fmla="*/ 3836276 w 4645573"/>
              <a:gd name="connsiteY5" fmla="*/ 536027 h 609737"/>
              <a:gd name="connsiteX6" fmla="*/ 3762704 w 4645573"/>
              <a:gd name="connsiteY6" fmla="*/ 451945 h 609737"/>
              <a:gd name="connsiteX7" fmla="*/ 3552497 w 4645573"/>
              <a:gd name="connsiteY7" fmla="*/ 199696 h 609737"/>
              <a:gd name="connsiteX8" fmla="*/ 3447393 w 4645573"/>
              <a:gd name="connsiteY8" fmla="*/ 147145 h 609737"/>
              <a:gd name="connsiteX9" fmla="*/ 2541256 w 4645573"/>
              <a:gd name="connsiteY9" fmla="*/ 177689 h 609737"/>
              <a:gd name="connsiteX10" fmla="*/ 2037200 w 4645573"/>
              <a:gd name="connsiteY10" fmla="*/ 177689 h 609737"/>
              <a:gd name="connsiteX11" fmla="*/ 1533144 w 4645573"/>
              <a:gd name="connsiteY11" fmla="*/ 105681 h 609737"/>
              <a:gd name="connsiteX12" fmla="*/ 1219200 w 4645573"/>
              <a:gd name="connsiteY12" fmla="*/ 168165 h 609737"/>
              <a:gd name="connsiteX13" fmla="*/ 1093076 w 4645573"/>
              <a:gd name="connsiteY13" fmla="*/ 210207 h 609737"/>
              <a:gd name="connsiteX14" fmla="*/ 861849 w 4645573"/>
              <a:gd name="connsiteY14" fmla="*/ 210207 h 609737"/>
              <a:gd name="connsiteX15" fmla="*/ 840828 w 4645573"/>
              <a:gd name="connsiteY15" fmla="*/ 189186 h 609737"/>
              <a:gd name="connsiteX16" fmla="*/ 662152 w 4645573"/>
              <a:gd name="connsiteY16" fmla="*/ 0 h 609737"/>
              <a:gd name="connsiteX17" fmla="*/ 651642 w 4645573"/>
              <a:gd name="connsiteY17" fmla="*/ 0 h 609737"/>
              <a:gd name="connsiteX18" fmla="*/ 381016 w 4645573"/>
              <a:gd name="connsiteY18" fmla="*/ 177689 h 609737"/>
              <a:gd name="connsiteX19" fmla="*/ 237000 w 4645573"/>
              <a:gd name="connsiteY19" fmla="*/ 177689 h 609737"/>
              <a:gd name="connsiteX20" fmla="*/ 92984 w 4645573"/>
              <a:gd name="connsiteY20" fmla="*/ 177689 h 609737"/>
              <a:gd name="connsiteX21" fmla="*/ 0 w 4645573"/>
              <a:gd name="connsiteY21" fmla="*/ 105103 h 609737"/>
              <a:gd name="connsiteX0" fmla="*/ 4696605 w 4696605"/>
              <a:gd name="connsiteY0" fmla="*/ 367862 h 609737"/>
              <a:gd name="connsiteX1" fmla="*/ 4696605 w 4696605"/>
              <a:gd name="connsiteY1" fmla="*/ 367862 h 609737"/>
              <a:gd name="connsiteX2" fmla="*/ 4444356 w 4696605"/>
              <a:gd name="connsiteY2" fmla="*/ 472965 h 609737"/>
              <a:gd name="connsiteX3" fmla="*/ 4320480 w 4696605"/>
              <a:gd name="connsiteY3" fmla="*/ 609737 h 609737"/>
              <a:gd name="connsiteX4" fmla="*/ 4104456 w 4696605"/>
              <a:gd name="connsiteY4" fmla="*/ 609737 h 609737"/>
              <a:gd name="connsiteX5" fmla="*/ 3887308 w 4696605"/>
              <a:gd name="connsiteY5" fmla="*/ 536027 h 609737"/>
              <a:gd name="connsiteX6" fmla="*/ 3813736 w 4696605"/>
              <a:gd name="connsiteY6" fmla="*/ 451945 h 609737"/>
              <a:gd name="connsiteX7" fmla="*/ 3603529 w 4696605"/>
              <a:gd name="connsiteY7" fmla="*/ 199696 h 609737"/>
              <a:gd name="connsiteX8" fmla="*/ 3498425 w 4696605"/>
              <a:gd name="connsiteY8" fmla="*/ 147145 h 609737"/>
              <a:gd name="connsiteX9" fmla="*/ 2592288 w 4696605"/>
              <a:gd name="connsiteY9" fmla="*/ 177689 h 609737"/>
              <a:gd name="connsiteX10" fmla="*/ 2088232 w 4696605"/>
              <a:gd name="connsiteY10" fmla="*/ 177689 h 609737"/>
              <a:gd name="connsiteX11" fmla="*/ 1584176 w 4696605"/>
              <a:gd name="connsiteY11" fmla="*/ 105681 h 609737"/>
              <a:gd name="connsiteX12" fmla="*/ 1270232 w 4696605"/>
              <a:gd name="connsiteY12" fmla="*/ 168165 h 609737"/>
              <a:gd name="connsiteX13" fmla="*/ 1144108 w 4696605"/>
              <a:gd name="connsiteY13" fmla="*/ 210207 h 609737"/>
              <a:gd name="connsiteX14" fmla="*/ 912881 w 4696605"/>
              <a:gd name="connsiteY14" fmla="*/ 210207 h 609737"/>
              <a:gd name="connsiteX15" fmla="*/ 891860 w 4696605"/>
              <a:gd name="connsiteY15" fmla="*/ 189186 h 609737"/>
              <a:gd name="connsiteX16" fmla="*/ 713184 w 4696605"/>
              <a:gd name="connsiteY16" fmla="*/ 0 h 609737"/>
              <a:gd name="connsiteX17" fmla="*/ 702674 w 4696605"/>
              <a:gd name="connsiteY17" fmla="*/ 0 h 609737"/>
              <a:gd name="connsiteX18" fmla="*/ 432048 w 4696605"/>
              <a:gd name="connsiteY18" fmla="*/ 177689 h 609737"/>
              <a:gd name="connsiteX19" fmla="*/ 288032 w 4696605"/>
              <a:gd name="connsiteY19" fmla="*/ 177689 h 609737"/>
              <a:gd name="connsiteX20" fmla="*/ 144016 w 4696605"/>
              <a:gd name="connsiteY20" fmla="*/ 177689 h 609737"/>
              <a:gd name="connsiteX21" fmla="*/ 0 w 4696605"/>
              <a:gd name="connsiteY21" fmla="*/ 105681 h 60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96605" h="609737">
                <a:moveTo>
                  <a:pt x="4696605" y="367862"/>
                </a:moveTo>
                <a:lnTo>
                  <a:pt x="4696605" y="367862"/>
                </a:lnTo>
                <a:lnTo>
                  <a:pt x="4444356" y="472965"/>
                </a:lnTo>
                <a:lnTo>
                  <a:pt x="4320480" y="609737"/>
                </a:lnTo>
                <a:lnTo>
                  <a:pt x="4104456" y="609737"/>
                </a:lnTo>
                <a:lnTo>
                  <a:pt x="3887308" y="536027"/>
                </a:lnTo>
                <a:lnTo>
                  <a:pt x="3813736" y="451945"/>
                </a:lnTo>
                <a:lnTo>
                  <a:pt x="3603529" y="199696"/>
                </a:lnTo>
                <a:lnTo>
                  <a:pt x="3498425" y="147145"/>
                </a:lnTo>
                <a:lnTo>
                  <a:pt x="2592288" y="177689"/>
                </a:lnTo>
                <a:cubicBezTo>
                  <a:pt x="2424269" y="177689"/>
                  <a:pt x="2256251" y="189690"/>
                  <a:pt x="2088232" y="177689"/>
                </a:cubicBezTo>
                <a:cubicBezTo>
                  <a:pt x="1920213" y="165688"/>
                  <a:pt x="1752195" y="129684"/>
                  <a:pt x="1584176" y="105681"/>
                </a:cubicBezTo>
                <a:lnTo>
                  <a:pt x="1270232" y="168165"/>
                </a:lnTo>
                <a:lnTo>
                  <a:pt x="1144108" y="210207"/>
                </a:lnTo>
                <a:lnTo>
                  <a:pt x="912881" y="210207"/>
                </a:lnTo>
                <a:lnTo>
                  <a:pt x="891860" y="189186"/>
                </a:lnTo>
                <a:lnTo>
                  <a:pt x="713184" y="0"/>
                </a:lnTo>
                <a:lnTo>
                  <a:pt x="702674" y="0"/>
                </a:lnTo>
                <a:lnTo>
                  <a:pt x="432048" y="177689"/>
                </a:lnTo>
                <a:lnTo>
                  <a:pt x="288032" y="177689"/>
                </a:lnTo>
                <a:lnTo>
                  <a:pt x="144016" y="177689"/>
                </a:lnTo>
                <a:lnTo>
                  <a:pt x="0" y="105681"/>
                </a:lnTo>
              </a:path>
            </a:pathLst>
          </a:custGeom>
          <a:ln w="571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ln w="57150">
                <a:solidFill>
                  <a:schemeClr val="tx1"/>
                </a:solidFill>
              </a:ln>
            </a:endParaRPr>
          </a:p>
        </p:txBody>
      </p:sp>
      <p:sp>
        <p:nvSpPr>
          <p:cNvPr id="7" name="6 Forma libre"/>
          <p:cNvSpPr/>
          <p:nvPr/>
        </p:nvSpPr>
        <p:spPr>
          <a:xfrm>
            <a:off x="4361793" y="1274440"/>
            <a:ext cx="1723697" cy="3846786"/>
          </a:xfrm>
          <a:custGeom>
            <a:avLst/>
            <a:gdLst>
              <a:gd name="connsiteX0" fmla="*/ 241738 w 1723697"/>
              <a:gd name="connsiteY0" fmla="*/ 3846786 h 3846786"/>
              <a:gd name="connsiteX1" fmla="*/ 73573 w 1723697"/>
              <a:gd name="connsiteY1" fmla="*/ 3195145 h 3846786"/>
              <a:gd name="connsiteX2" fmla="*/ 0 w 1723697"/>
              <a:gd name="connsiteY2" fmla="*/ 2900855 h 3846786"/>
              <a:gd name="connsiteX3" fmla="*/ 42041 w 1723697"/>
              <a:gd name="connsiteY3" fmla="*/ 2575034 h 3846786"/>
              <a:gd name="connsiteX4" fmla="*/ 115614 w 1723697"/>
              <a:gd name="connsiteY4" fmla="*/ 2396359 h 3846786"/>
              <a:gd name="connsiteX5" fmla="*/ 273269 w 1723697"/>
              <a:gd name="connsiteY5" fmla="*/ 2207172 h 3846786"/>
              <a:gd name="connsiteX6" fmla="*/ 399393 w 1723697"/>
              <a:gd name="connsiteY6" fmla="*/ 2070538 h 3846786"/>
              <a:gd name="connsiteX7" fmla="*/ 914400 w 1723697"/>
              <a:gd name="connsiteY7" fmla="*/ 1776248 h 3846786"/>
              <a:gd name="connsiteX8" fmla="*/ 1082566 w 1723697"/>
              <a:gd name="connsiteY8" fmla="*/ 1587062 h 3846786"/>
              <a:gd name="connsiteX9" fmla="*/ 1187669 w 1723697"/>
              <a:gd name="connsiteY9" fmla="*/ 1135117 h 3846786"/>
              <a:gd name="connsiteX10" fmla="*/ 1513490 w 1723697"/>
              <a:gd name="connsiteY10" fmla="*/ 977462 h 3846786"/>
              <a:gd name="connsiteX11" fmla="*/ 1681655 w 1723697"/>
              <a:gd name="connsiteY11" fmla="*/ 861848 h 3846786"/>
              <a:gd name="connsiteX12" fmla="*/ 1723697 w 1723697"/>
              <a:gd name="connsiteY12" fmla="*/ 430924 h 3846786"/>
              <a:gd name="connsiteX13" fmla="*/ 1502979 w 1723697"/>
              <a:gd name="connsiteY13" fmla="*/ 84083 h 3846786"/>
              <a:gd name="connsiteX14" fmla="*/ 1439917 w 1723697"/>
              <a:gd name="connsiteY14" fmla="*/ 0 h 384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3697" h="3846786">
                <a:moveTo>
                  <a:pt x="241738" y="3846786"/>
                </a:moveTo>
                <a:lnTo>
                  <a:pt x="73573" y="3195145"/>
                </a:lnTo>
                <a:lnTo>
                  <a:pt x="0" y="2900855"/>
                </a:lnTo>
                <a:lnTo>
                  <a:pt x="42041" y="2575034"/>
                </a:lnTo>
                <a:lnTo>
                  <a:pt x="115614" y="2396359"/>
                </a:lnTo>
                <a:lnTo>
                  <a:pt x="273269" y="2207172"/>
                </a:lnTo>
                <a:lnTo>
                  <a:pt x="399393" y="2070538"/>
                </a:lnTo>
                <a:lnTo>
                  <a:pt x="914400" y="1776248"/>
                </a:lnTo>
                <a:lnTo>
                  <a:pt x="1082566" y="1587062"/>
                </a:lnTo>
                <a:lnTo>
                  <a:pt x="1187669" y="1135117"/>
                </a:lnTo>
                <a:lnTo>
                  <a:pt x="1513490" y="977462"/>
                </a:lnTo>
                <a:lnTo>
                  <a:pt x="1681655" y="861848"/>
                </a:lnTo>
                <a:lnTo>
                  <a:pt x="1723697" y="430924"/>
                </a:lnTo>
                <a:lnTo>
                  <a:pt x="1502979" y="84083"/>
                </a:lnTo>
                <a:lnTo>
                  <a:pt x="1439917" y="0"/>
                </a:lnTo>
              </a:path>
            </a:pathLst>
          </a:custGeom>
          <a:ln w="571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8" name="7 Forma libre"/>
          <p:cNvSpPr/>
          <p:nvPr/>
        </p:nvSpPr>
        <p:spPr>
          <a:xfrm>
            <a:off x="2144110" y="5026633"/>
            <a:ext cx="2469931" cy="1030014"/>
          </a:xfrm>
          <a:custGeom>
            <a:avLst/>
            <a:gdLst>
              <a:gd name="connsiteX0" fmla="*/ 0 w 2469931"/>
              <a:gd name="connsiteY0" fmla="*/ 924910 h 1030014"/>
              <a:gd name="connsiteX1" fmla="*/ 178676 w 2469931"/>
              <a:gd name="connsiteY1" fmla="*/ 1030014 h 1030014"/>
              <a:gd name="connsiteX2" fmla="*/ 304800 w 2469931"/>
              <a:gd name="connsiteY2" fmla="*/ 609600 h 1030014"/>
              <a:gd name="connsiteX3" fmla="*/ 315311 w 2469931"/>
              <a:gd name="connsiteY3" fmla="*/ 493986 h 1030014"/>
              <a:gd name="connsiteX4" fmla="*/ 472966 w 2469931"/>
              <a:gd name="connsiteY4" fmla="*/ 493986 h 1030014"/>
              <a:gd name="connsiteX5" fmla="*/ 525518 w 2469931"/>
              <a:gd name="connsiteY5" fmla="*/ 346841 h 1030014"/>
              <a:gd name="connsiteX6" fmla="*/ 693683 w 2469931"/>
              <a:gd name="connsiteY6" fmla="*/ 283779 h 1030014"/>
              <a:gd name="connsiteX7" fmla="*/ 1124607 w 2469931"/>
              <a:gd name="connsiteY7" fmla="*/ 294290 h 1030014"/>
              <a:gd name="connsiteX8" fmla="*/ 1135118 w 2469931"/>
              <a:gd name="connsiteY8" fmla="*/ 210207 h 1030014"/>
              <a:gd name="connsiteX9" fmla="*/ 1135118 w 2469931"/>
              <a:gd name="connsiteY9" fmla="*/ 63062 h 1030014"/>
              <a:gd name="connsiteX10" fmla="*/ 1502980 w 2469931"/>
              <a:gd name="connsiteY10" fmla="*/ 0 h 1030014"/>
              <a:gd name="connsiteX11" fmla="*/ 1702676 w 2469931"/>
              <a:gd name="connsiteY11" fmla="*/ 31531 h 1030014"/>
              <a:gd name="connsiteX12" fmla="*/ 2175642 w 2469931"/>
              <a:gd name="connsiteY12" fmla="*/ 262759 h 1030014"/>
              <a:gd name="connsiteX13" fmla="*/ 2333297 w 2469931"/>
              <a:gd name="connsiteY13" fmla="*/ 388883 h 1030014"/>
              <a:gd name="connsiteX14" fmla="*/ 2469931 w 2469931"/>
              <a:gd name="connsiteY14" fmla="*/ 115614 h 103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9931" h="1030014">
                <a:moveTo>
                  <a:pt x="0" y="924910"/>
                </a:moveTo>
                <a:lnTo>
                  <a:pt x="178676" y="1030014"/>
                </a:lnTo>
                <a:lnTo>
                  <a:pt x="304800" y="609600"/>
                </a:lnTo>
                <a:lnTo>
                  <a:pt x="315311" y="493986"/>
                </a:lnTo>
                <a:lnTo>
                  <a:pt x="472966" y="493986"/>
                </a:lnTo>
                <a:lnTo>
                  <a:pt x="525518" y="346841"/>
                </a:lnTo>
                <a:lnTo>
                  <a:pt x="693683" y="283779"/>
                </a:lnTo>
                <a:lnTo>
                  <a:pt x="1124607" y="294290"/>
                </a:lnTo>
                <a:lnTo>
                  <a:pt x="1135118" y="210207"/>
                </a:lnTo>
                <a:lnTo>
                  <a:pt x="1135118" y="63062"/>
                </a:lnTo>
                <a:lnTo>
                  <a:pt x="1502980" y="0"/>
                </a:lnTo>
                <a:lnTo>
                  <a:pt x="1702676" y="31531"/>
                </a:lnTo>
                <a:lnTo>
                  <a:pt x="2175642" y="262759"/>
                </a:lnTo>
                <a:lnTo>
                  <a:pt x="2333297" y="388883"/>
                </a:lnTo>
                <a:lnTo>
                  <a:pt x="2469931" y="115614"/>
                </a:lnTo>
              </a:path>
            </a:pathLst>
          </a:custGeom>
          <a:ln w="571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9" name="8 Forma libre"/>
          <p:cNvSpPr/>
          <p:nvPr/>
        </p:nvSpPr>
        <p:spPr>
          <a:xfrm>
            <a:off x="1051034" y="980727"/>
            <a:ext cx="1177159" cy="4960305"/>
          </a:xfrm>
          <a:custGeom>
            <a:avLst/>
            <a:gdLst>
              <a:gd name="connsiteX0" fmla="*/ 126125 w 1177159"/>
              <a:gd name="connsiteY0" fmla="*/ 0 h 4950372"/>
              <a:gd name="connsiteX1" fmla="*/ 73573 w 1177159"/>
              <a:gd name="connsiteY1" fmla="*/ 199696 h 4950372"/>
              <a:gd name="connsiteX2" fmla="*/ 84083 w 1177159"/>
              <a:gd name="connsiteY2" fmla="*/ 493986 h 4950372"/>
              <a:gd name="connsiteX3" fmla="*/ 157656 w 1177159"/>
              <a:gd name="connsiteY3" fmla="*/ 756745 h 4950372"/>
              <a:gd name="connsiteX4" fmla="*/ 168166 w 1177159"/>
              <a:gd name="connsiteY4" fmla="*/ 924910 h 4950372"/>
              <a:gd name="connsiteX5" fmla="*/ 94594 w 1177159"/>
              <a:gd name="connsiteY5" fmla="*/ 1187669 h 4950372"/>
              <a:gd name="connsiteX6" fmla="*/ 0 w 1177159"/>
              <a:gd name="connsiteY6" fmla="*/ 1376855 h 4950372"/>
              <a:gd name="connsiteX7" fmla="*/ 115614 w 1177159"/>
              <a:gd name="connsiteY7" fmla="*/ 1671145 h 4950372"/>
              <a:gd name="connsiteX8" fmla="*/ 126125 w 1177159"/>
              <a:gd name="connsiteY8" fmla="*/ 1776248 h 4950372"/>
              <a:gd name="connsiteX9" fmla="*/ 42042 w 1177159"/>
              <a:gd name="connsiteY9" fmla="*/ 1975945 h 4950372"/>
              <a:gd name="connsiteX10" fmla="*/ 105104 w 1177159"/>
              <a:gd name="connsiteY10" fmla="*/ 2091558 h 4950372"/>
              <a:gd name="connsiteX11" fmla="*/ 346842 w 1177159"/>
              <a:gd name="connsiteY11" fmla="*/ 2207172 h 4950372"/>
              <a:gd name="connsiteX12" fmla="*/ 609600 w 1177159"/>
              <a:gd name="connsiteY12" fmla="*/ 2596055 h 4950372"/>
              <a:gd name="connsiteX13" fmla="*/ 725214 w 1177159"/>
              <a:gd name="connsiteY13" fmla="*/ 2816772 h 4950372"/>
              <a:gd name="connsiteX14" fmla="*/ 819807 w 1177159"/>
              <a:gd name="connsiteY14" fmla="*/ 3163613 h 4950372"/>
              <a:gd name="connsiteX15" fmla="*/ 914400 w 1177159"/>
              <a:gd name="connsiteY15" fmla="*/ 3699641 h 4950372"/>
              <a:gd name="connsiteX16" fmla="*/ 1051035 w 1177159"/>
              <a:gd name="connsiteY16" fmla="*/ 4120055 h 4950372"/>
              <a:gd name="connsiteX17" fmla="*/ 1051035 w 1177159"/>
              <a:gd name="connsiteY17" fmla="*/ 4351282 h 4950372"/>
              <a:gd name="connsiteX18" fmla="*/ 966952 w 1177159"/>
              <a:gd name="connsiteY18" fmla="*/ 4508938 h 4950372"/>
              <a:gd name="connsiteX19" fmla="*/ 966952 w 1177159"/>
              <a:gd name="connsiteY19" fmla="*/ 4582510 h 4950372"/>
              <a:gd name="connsiteX20" fmla="*/ 1019504 w 1177159"/>
              <a:gd name="connsiteY20" fmla="*/ 4698124 h 4950372"/>
              <a:gd name="connsiteX21" fmla="*/ 1051035 w 1177159"/>
              <a:gd name="connsiteY21" fmla="*/ 4782207 h 4950372"/>
              <a:gd name="connsiteX22" fmla="*/ 1093076 w 1177159"/>
              <a:gd name="connsiteY22" fmla="*/ 4824248 h 4950372"/>
              <a:gd name="connsiteX23" fmla="*/ 1177159 w 1177159"/>
              <a:gd name="connsiteY23" fmla="*/ 4845269 h 4950372"/>
              <a:gd name="connsiteX24" fmla="*/ 1114097 w 1177159"/>
              <a:gd name="connsiteY24" fmla="*/ 4950372 h 4950372"/>
              <a:gd name="connsiteX0" fmla="*/ 126125 w 1177159"/>
              <a:gd name="connsiteY0" fmla="*/ 9933 h 4960305"/>
              <a:gd name="connsiteX1" fmla="*/ 64582 w 1177159"/>
              <a:gd name="connsiteY1" fmla="*/ 0 h 4960305"/>
              <a:gd name="connsiteX2" fmla="*/ 73573 w 1177159"/>
              <a:gd name="connsiteY2" fmla="*/ 209629 h 4960305"/>
              <a:gd name="connsiteX3" fmla="*/ 84083 w 1177159"/>
              <a:gd name="connsiteY3" fmla="*/ 503919 h 4960305"/>
              <a:gd name="connsiteX4" fmla="*/ 157656 w 1177159"/>
              <a:gd name="connsiteY4" fmla="*/ 766678 h 4960305"/>
              <a:gd name="connsiteX5" fmla="*/ 168166 w 1177159"/>
              <a:gd name="connsiteY5" fmla="*/ 934843 h 4960305"/>
              <a:gd name="connsiteX6" fmla="*/ 94594 w 1177159"/>
              <a:gd name="connsiteY6" fmla="*/ 1197602 h 4960305"/>
              <a:gd name="connsiteX7" fmla="*/ 0 w 1177159"/>
              <a:gd name="connsiteY7" fmla="*/ 1386788 h 4960305"/>
              <a:gd name="connsiteX8" fmla="*/ 115614 w 1177159"/>
              <a:gd name="connsiteY8" fmla="*/ 1681078 h 4960305"/>
              <a:gd name="connsiteX9" fmla="*/ 126125 w 1177159"/>
              <a:gd name="connsiteY9" fmla="*/ 1786181 h 4960305"/>
              <a:gd name="connsiteX10" fmla="*/ 42042 w 1177159"/>
              <a:gd name="connsiteY10" fmla="*/ 1985878 h 4960305"/>
              <a:gd name="connsiteX11" fmla="*/ 105104 w 1177159"/>
              <a:gd name="connsiteY11" fmla="*/ 2101491 h 4960305"/>
              <a:gd name="connsiteX12" fmla="*/ 346842 w 1177159"/>
              <a:gd name="connsiteY12" fmla="*/ 2217105 h 4960305"/>
              <a:gd name="connsiteX13" fmla="*/ 609600 w 1177159"/>
              <a:gd name="connsiteY13" fmla="*/ 2605988 h 4960305"/>
              <a:gd name="connsiteX14" fmla="*/ 725214 w 1177159"/>
              <a:gd name="connsiteY14" fmla="*/ 2826705 h 4960305"/>
              <a:gd name="connsiteX15" fmla="*/ 819807 w 1177159"/>
              <a:gd name="connsiteY15" fmla="*/ 3173546 h 4960305"/>
              <a:gd name="connsiteX16" fmla="*/ 914400 w 1177159"/>
              <a:gd name="connsiteY16" fmla="*/ 3709574 h 4960305"/>
              <a:gd name="connsiteX17" fmla="*/ 1051035 w 1177159"/>
              <a:gd name="connsiteY17" fmla="*/ 4129988 h 4960305"/>
              <a:gd name="connsiteX18" fmla="*/ 1051035 w 1177159"/>
              <a:gd name="connsiteY18" fmla="*/ 4361215 h 4960305"/>
              <a:gd name="connsiteX19" fmla="*/ 966952 w 1177159"/>
              <a:gd name="connsiteY19" fmla="*/ 4518871 h 4960305"/>
              <a:gd name="connsiteX20" fmla="*/ 966952 w 1177159"/>
              <a:gd name="connsiteY20" fmla="*/ 4592443 h 4960305"/>
              <a:gd name="connsiteX21" fmla="*/ 1019504 w 1177159"/>
              <a:gd name="connsiteY21" fmla="*/ 4708057 h 4960305"/>
              <a:gd name="connsiteX22" fmla="*/ 1051035 w 1177159"/>
              <a:gd name="connsiteY22" fmla="*/ 4792140 h 4960305"/>
              <a:gd name="connsiteX23" fmla="*/ 1093076 w 1177159"/>
              <a:gd name="connsiteY23" fmla="*/ 4834181 h 4960305"/>
              <a:gd name="connsiteX24" fmla="*/ 1177159 w 1177159"/>
              <a:gd name="connsiteY24" fmla="*/ 4855202 h 4960305"/>
              <a:gd name="connsiteX25" fmla="*/ 1114097 w 1177159"/>
              <a:gd name="connsiteY25" fmla="*/ 4960305 h 49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7159" h="4960305">
                <a:moveTo>
                  <a:pt x="126125" y="9933"/>
                </a:moveTo>
                <a:lnTo>
                  <a:pt x="64582" y="0"/>
                </a:lnTo>
                <a:lnTo>
                  <a:pt x="73573" y="209629"/>
                </a:lnTo>
                <a:lnTo>
                  <a:pt x="84083" y="503919"/>
                </a:lnTo>
                <a:lnTo>
                  <a:pt x="157656" y="766678"/>
                </a:lnTo>
                <a:lnTo>
                  <a:pt x="168166" y="934843"/>
                </a:lnTo>
                <a:lnTo>
                  <a:pt x="94594" y="1197602"/>
                </a:lnTo>
                <a:lnTo>
                  <a:pt x="0" y="1386788"/>
                </a:lnTo>
                <a:lnTo>
                  <a:pt x="115614" y="1681078"/>
                </a:lnTo>
                <a:lnTo>
                  <a:pt x="126125" y="1786181"/>
                </a:lnTo>
                <a:lnTo>
                  <a:pt x="42042" y="1985878"/>
                </a:lnTo>
                <a:lnTo>
                  <a:pt x="105104" y="2101491"/>
                </a:lnTo>
                <a:lnTo>
                  <a:pt x="346842" y="2217105"/>
                </a:lnTo>
                <a:lnTo>
                  <a:pt x="609600" y="2605988"/>
                </a:lnTo>
                <a:lnTo>
                  <a:pt x="725214" y="2826705"/>
                </a:lnTo>
                <a:lnTo>
                  <a:pt x="819807" y="3173546"/>
                </a:lnTo>
                <a:lnTo>
                  <a:pt x="914400" y="3709574"/>
                </a:lnTo>
                <a:lnTo>
                  <a:pt x="1051035" y="4129988"/>
                </a:lnTo>
                <a:lnTo>
                  <a:pt x="1051035" y="4361215"/>
                </a:lnTo>
                <a:lnTo>
                  <a:pt x="966952" y="4518871"/>
                </a:lnTo>
                <a:lnTo>
                  <a:pt x="966952" y="4592443"/>
                </a:lnTo>
                <a:lnTo>
                  <a:pt x="1019504" y="4708057"/>
                </a:lnTo>
                <a:lnTo>
                  <a:pt x="1051035" y="4792140"/>
                </a:lnTo>
                <a:lnTo>
                  <a:pt x="1093076" y="4834181"/>
                </a:lnTo>
                <a:lnTo>
                  <a:pt x="1177159" y="4855202"/>
                </a:lnTo>
                <a:lnTo>
                  <a:pt x="1114097" y="4960305"/>
                </a:lnTo>
              </a:path>
            </a:pathLst>
          </a:custGeom>
          <a:ln w="57150">
            <a:solidFill>
              <a:schemeClr val="tx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 name="9 CuadroTexto"/>
          <p:cNvSpPr txBox="1"/>
          <p:nvPr/>
        </p:nvSpPr>
        <p:spPr>
          <a:xfrm>
            <a:off x="971600" y="620688"/>
            <a:ext cx="364202" cy="369332"/>
          </a:xfrm>
          <a:prstGeom prst="rect">
            <a:avLst/>
          </a:prstGeom>
          <a:noFill/>
        </p:spPr>
        <p:txBody>
          <a:bodyPr wrap="none" rtlCol="0">
            <a:spAutoFit/>
          </a:bodyPr>
          <a:lstStyle/>
          <a:p>
            <a:r>
              <a:rPr lang="es-MX" dirty="0" smtClean="0">
                <a:solidFill>
                  <a:schemeClr val="bg1"/>
                </a:solidFill>
                <a:latin typeface="Arial Black" pitchFamily="34" charset="0"/>
              </a:rPr>
              <a:t>A</a:t>
            </a:r>
            <a:endParaRPr lang="es-MX" dirty="0">
              <a:solidFill>
                <a:schemeClr val="bg1"/>
              </a:solidFill>
              <a:latin typeface="Arial Black" pitchFamily="34" charset="0"/>
            </a:endParaRPr>
          </a:p>
        </p:txBody>
      </p:sp>
      <p:sp>
        <p:nvSpPr>
          <p:cNvPr id="11" name="10 CuadroTexto"/>
          <p:cNvSpPr txBox="1"/>
          <p:nvPr/>
        </p:nvSpPr>
        <p:spPr>
          <a:xfrm>
            <a:off x="5652120" y="908720"/>
            <a:ext cx="364202" cy="369332"/>
          </a:xfrm>
          <a:prstGeom prst="rect">
            <a:avLst/>
          </a:prstGeom>
          <a:noFill/>
        </p:spPr>
        <p:txBody>
          <a:bodyPr wrap="none" rtlCol="0">
            <a:spAutoFit/>
          </a:bodyPr>
          <a:lstStyle/>
          <a:p>
            <a:r>
              <a:rPr lang="es-MX" dirty="0" smtClean="0">
                <a:solidFill>
                  <a:schemeClr val="bg1"/>
                </a:solidFill>
                <a:latin typeface="Arial Black" pitchFamily="34" charset="0"/>
              </a:rPr>
              <a:t>B</a:t>
            </a:r>
            <a:endParaRPr lang="es-MX" dirty="0">
              <a:solidFill>
                <a:schemeClr val="bg1"/>
              </a:solidFill>
              <a:latin typeface="Arial Black" pitchFamily="34" charset="0"/>
            </a:endParaRPr>
          </a:p>
        </p:txBody>
      </p:sp>
      <p:sp>
        <p:nvSpPr>
          <p:cNvPr id="12" name="11 CuadroTexto"/>
          <p:cNvSpPr txBox="1"/>
          <p:nvPr/>
        </p:nvSpPr>
        <p:spPr>
          <a:xfrm>
            <a:off x="1763688" y="5733256"/>
            <a:ext cx="364202" cy="369332"/>
          </a:xfrm>
          <a:prstGeom prst="rect">
            <a:avLst/>
          </a:prstGeom>
          <a:noFill/>
        </p:spPr>
        <p:txBody>
          <a:bodyPr wrap="none" rtlCol="0">
            <a:spAutoFit/>
          </a:bodyPr>
          <a:lstStyle/>
          <a:p>
            <a:r>
              <a:rPr lang="es-MX" dirty="0" smtClean="0">
                <a:solidFill>
                  <a:schemeClr val="bg1"/>
                </a:solidFill>
                <a:latin typeface="Arial Black" pitchFamily="34" charset="0"/>
              </a:rPr>
              <a:t>D</a:t>
            </a:r>
            <a:endParaRPr lang="es-MX" dirty="0">
              <a:solidFill>
                <a:schemeClr val="bg1"/>
              </a:solidFill>
              <a:latin typeface="Arial Black" pitchFamily="34" charset="0"/>
            </a:endParaRPr>
          </a:p>
        </p:txBody>
      </p:sp>
      <p:sp>
        <p:nvSpPr>
          <p:cNvPr id="13" name="12 CuadroTexto"/>
          <p:cNvSpPr txBox="1"/>
          <p:nvPr/>
        </p:nvSpPr>
        <p:spPr>
          <a:xfrm>
            <a:off x="4644008" y="6093296"/>
            <a:ext cx="364202" cy="369332"/>
          </a:xfrm>
          <a:prstGeom prst="rect">
            <a:avLst/>
          </a:prstGeom>
          <a:noFill/>
        </p:spPr>
        <p:txBody>
          <a:bodyPr wrap="none" rtlCol="0">
            <a:spAutoFit/>
          </a:bodyPr>
          <a:lstStyle/>
          <a:p>
            <a:r>
              <a:rPr lang="es-MX" dirty="0" smtClean="0">
                <a:solidFill>
                  <a:schemeClr val="bg1"/>
                </a:solidFill>
                <a:latin typeface="Arial Black" pitchFamily="34" charset="0"/>
              </a:rPr>
              <a:t>C</a:t>
            </a:r>
            <a:endParaRPr lang="es-MX" dirty="0">
              <a:solidFill>
                <a:schemeClr val="bg1"/>
              </a:solidFill>
              <a:latin typeface="Arial Black" pitchFamily="34" charset="0"/>
            </a:endParaRPr>
          </a:p>
        </p:txBody>
      </p:sp>
      <p:sp>
        <p:nvSpPr>
          <p:cNvPr id="14" name="13 CuadroTexto"/>
          <p:cNvSpPr txBox="1"/>
          <p:nvPr/>
        </p:nvSpPr>
        <p:spPr>
          <a:xfrm>
            <a:off x="6660232" y="2636912"/>
            <a:ext cx="2304256" cy="430887"/>
          </a:xfrm>
          <a:prstGeom prst="rect">
            <a:avLst/>
          </a:prstGeom>
          <a:noFill/>
        </p:spPr>
        <p:txBody>
          <a:bodyPr wrap="square" lIns="0" tIns="0" rIns="0" bIns="0" rtlCol="0">
            <a:spAutoFit/>
          </a:bodyPr>
          <a:lstStyle/>
          <a:p>
            <a:r>
              <a:rPr lang="es-MX" sz="1400" dirty="0" smtClean="0"/>
              <a:t>B – C    Tramo Oriente</a:t>
            </a:r>
          </a:p>
          <a:p>
            <a:r>
              <a:rPr lang="es-MX" sz="1400" dirty="0" smtClean="0"/>
              <a:t> </a:t>
            </a:r>
            <a:r>
              <a:rPr lang="es-MX" sz="1000" dirty="0" smtClean="0"/>
              <a:t>De </a:t>
            </a:r>
            <a:r>
              <a:rPr lang="es-MX" sz="1000" dirty="0" err="1" smtClean="0"/>
              <a:t>Prol</a:t>
            </a:r>
            <a:r>
              <a:rPr lang="es-MX" sz="1000" dirty="0" smtClean="0"/>
              <a:t>. Florencia a Av. Adolfo Ruíz </a:t>
            </a:r>
            <a:r>
              <a:rPr lang="es-MX" sz="1000" dirty="0" err="1" smtClean="0"/>
              <a:t>Cortines</a:t>
            </a:r>
            <a:endParaRPr lang="es-MX" sz="1400" dirty="0"/>
          </a:p>
        </p:txBody>
      </p:sp>
      <p:sp>
        <p:nvSpPr>
          <p:cNvPr id="15" name="14 CuadroTexto"/>
          <p:cNvSpPr txBox="1"/>
          <p:nvPr/>
        </p:nvSpPr>
        <p:spPr>
          <a:xfrm>
            <a:off x="6660232" y="3356992"/>
            <a:ext cx="2483768" cy="430887"/>
          </a:xfrm>
          <a:prstGeom prst="rect">
            <a:avLst/>
          </a:prstGeom>
          <a:noFill/>
        </p:spPr>
        <p:txBody>
          <a:bodyPr wrap="square" lIns="0" tIns="0" rIns="0" bIns="0" rtlCol="0">
            <a:spAutoFit/>
          </a:bodyPr>
          <a:lstStyle/>
          <a:p>
            <a:r>
              <a:rPr lang="es-MX" sz="1400" dirty="0" smtClean="0"/>
              <a:t>D – C   Tramo Sur</a:t>
            </a:r>
          </a:p>
          <a:p>
            <a:r>
              <a:rPr lang="es-MX" sz="1400" dirty="0" smtClean="0"/>
              <a:t> </a:t>
            </a:r>
            <a:r>
              <a:rPr lang="es-MX" sz="1000" dirty="0" smtClean="0"/>
              <a:t>De </a:t>
            </a:r>
            <a:r>
              <a:rPr lang="es-MX" sz="1000" dirty="0" err="1" smtClean="0"/>
              <a:t>Prol</a:t>
            </a:r>
            <a:r>
              <a:rPr lang="es-MX" sz="1000" dirty="0" smtClean="0"/>
              <a:t>. </a:t>
            </a:r>
            <a:r>
              <a:rPr lang="es-MX" sz="1000" dirty="0" err="1" smtClean="0"/>
              <a:t>Chulavista</a:t>
            </a:r>
            <a:r>
              <a:rPr lang="es-MX" sz="1000" dirty="0" smtClean="0"/>
              <a:t> a Av. Gustavo Díaz Ordaz</a:t>
            </a:r>
            <a:endParaRPr lang="es-MX" sz="1400" dirty="0"/>
          </a:p>
        </p:txBody>
      </p:sp>
      <p:sp>
        <p:nvSpPr>
          <p:cNvPr id="16" name="15 CuadroTexto"/>
          <p:cNvSpPr txBox="1"/>
          <p:nvPr/>
        </p:nvSpPr>
        <p:spPr>
          <a:xfrm>
            <a:off x="6660232" y="4149080"/>
            <a:ext cx="2483768" cy="430887"/>
          </a:xfrm>
          <a:prstGeom prst="rect">
            <a:avLst/>
          </a:prstGeom>
          <a:noFill/>
        </p:spPr>
        <p:txBody>
          <a:bodyPr wrap="square" lIns="0" tIns="0" rIns="0" bIns="0" rtlCol="0">
            <a:spAutoFit/>
          </a:bodyPr>
          <a:lstStyle/>
          <a:p>
            <a:r>
              <a:rPr lang="es-MX" sz="1400" dirty="0" smtClean="0"/>
              <a:t>A – D   Tramo Poniente</a:t>
            </a:r>
          </a:p>
          <a:p>
            <a:r>
              <a:rPr lang="es-MX" sz="1400" dirty="0" smtClean="0"/>
              <a:t> </a:t>
            </a:r>
            <a:r>
              <a:rPr lang="es-MX" sz="1000" dirty="0" smtClean="0"/>
              <a:t>De Calzada de los Reyes a </a:t>
            </a:r>
            <a:r>
              <a:rPr lang="es-MX" sz="1000" dirty="0" err="1" smtClean="0"/>
              <a:t>Prol</a:t>
            </a:r>
            <a:r>
              <a:rPr lang="es-MX" sz="1000" dirty="0" smtClean="0"/>
              <a:t>. </a:t>
            </a:r>
            <a:r>
              <a:rPr lang="es-MX" sz="1000" dirty="0" err="1" smtClean="0"/>
              <a:t>Chulavista</a:t>
            </a:r>
            <a:endParaRPr lang="es-MX" sz="1400" dirty="0"/>
          </a:p>
        </p:txBody>
      </p:sp>
      <p:sp>
        <p:nvSpPr>
          <p:cNvPr id="17" name="16 Forma libre"/>
          <p:cNvSpPr/>
          <p:nvPr/>
        </p:nvSpPr>
        <p:spPr>
          <a:xfrm>
            <a:off x="4434840" y="3788229"/>
            <a:ext cx="75111" cy="728254"/>
          </a:xfrm>
          <a:custGeom>
            <a:avLst/>
            <a:gdLst>
              <a:gd name="connsiteX0" fmla="*/ 29391 w 75111"/>
              <a:gd name="connsiteY0" fmla="*/ 728254 h 728254"/>
              <a:gd name="connsiteX1" fmla="*/ 75111 w 75111"/>
              <a:gd name="connsiteY1" fmla="*/ 538842 h 728254"/>
              <a:gd name="connsiteX2" fmla="*/ 39189 w 75111"/>
              <a:gd name="connsiteY2" fmla="*/ 375557 h 728254"/>
              <a:gd name="connsiteX3" fmla="*/ 19594 w 75111"/>
              <a:gd name="connsiteY3" fmla="*/ 274320 h 728254"/>
              <a:gd name="connsiteX4" fmla="*/ 29391 w 75111"/>
              <a:gd name="connsiteY4" fmla="*/ 153488 h 728254"/>
              <a:gd name="connsiteX5" fmla="*/ 26126 w 75111"/>
              <a:gd name="connsiteY5" fmla="*/ 68580 h 728254"/>
              <a:gd name="connsiteX6" fmla="*/ 0 w 75111"/>
              <a:gd name="connsiteY6" fmla="*/ 0 h 72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111" h="728254">
                <a:moveTo>
                  <a:pt x="29391" y="728254"/>
                </a:moveTo>
                <a:lnTo>
                  <a:pt x="75111" y="538842"/>
                </a:lnTo>
                <a:lnTo>
                  <a:pt x="39189" y="375557"/>
                </a:lnTo>
                <a:lnTo>
                  <a:pt x="19594" y="274320"/>
                </a:lnTo>
                <a:lnTo>
                  <a:pt x="29391" y="153488"/>
                </a:lnTo>
                <a:lnTo>
                  <a:pt x="26126" y="68580"/>
                </a:lnTo>
                <a:lnTo>
                  <a:pt x="0" y="0"/>
                </a:lnTo>
              </a:path>
            </a:pathLst>
          </a:custGeom>
          <a:ln w="38100">
            <a:solidFill>
              <a:schemeClr val="accent1">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childTnLst>
                          </p:cTn>
                        </p:par>
                        <p:par>
                          <p:cTn id="11" fill="hold">
                            <p:stCondLst>
                              <p:cond delay="3000"/>
                            </p:stCondLst>
                            <p:childTnLst>
                              <p:par>
                                <p:cTn id="12" presetID="4"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ox(in)">
                                      <p:cBhvr>
                                        <p:cTn id="14" dur="2000"/>
                                        <p:tgtEl>
                                          <p:spTgt spid="11"/>
                                        </p:tgtEl>
                                      </p:cBhvr>
                                    </p:animEffect>
                                  </p:childTnLst>
                                </p:cTn>
                              </p:par>
                            </p:childTnLst>
                          </p:cTn>
                        </p:par>
                        <p:par>
                          <p:cTn id="15" fill="hold">
                            <p:stCondLst>
                              <p:cond delay="5000"/>
                            </p:stCondLst>
                            <p:childTnLst>
                              <p:par>
                                <p:cTn id="16" presetID="2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2000"/>
                                        <p:tgtEl>
                                          <p:spTgt spid="7"/>
                                        </p:tgtEl>
                                      </p:cBhvr>
                                    </p:animEffect>
                                  </p:childTnLst>
                                </p:cTn>
                              </p:par>
                            </p:childTnLst>
                          </p:cTn>
                        </p:par>
                        <p:par>
                          <p:cTn id="19" fill="hold">
                            <p:stCondLst>
                              <p:cond delay="7000"/>
                            </p:stCondLst>
                            <p:childTnLst>
                              <p:par>
                                <p:cTn id="20" presetID="22"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500"/>
                                        <p:tgtEl>
                                          <p:spTgt spid="14"/>
                                        </p:tgtEl>
                                      </p:cBhvr>
                                    </p:animEffect>
                                  </p:childTnLst>
                                </p:cTn>
                              </p:par>
                            </p:childTnLst>
                          </p:cTn>
                        </p:par>
                        <p:par>
                          <p:cTn id="29" fill="hold">
                            <p:stCondLst>
                              <p:cond delay="75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2000"/>
                                        <p:tgtEl>
                                          <p:spTgt spid="8"/>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in)">
                                      <p:cBhvr>
                                        <p:cTn id="35" dur="2000"/>
                                        <p:tgtEl>
                                          <p:spTgt spid="12"/>
                                        </p:tgtEl>
                                      </p:cBhvr>
                                    </p:animEffect>
                                  </p:childTnLst>
                                </p:cTn>
                              </p:par>
                            </p:childTnLst>
                          </p:cTn>
                        </p:par>
                        <p:par>
                          <p:cTn id="36" fill="hold">
                            <p:stCondLst>
                              <p:cond delay="9500"/>
                            </p:stCondLst>
                            <p:childTnLst>
                              <p:par>
                                <p:cTn id="37" presetID="4" presetClass="entr" presetSubtype="16"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ox(in)">
                                      <p:cBhvr>
                                        <p:cTn id="39" dur="2000"/>
                                        <p:tgtEl>
                                          <p:spTgt spid="15"/>
                                        </p:tgtEl>
                                      </p:cBhvr>
                                    </p:animEffect>
                                  </p:childTnLst>
                                </p:cTn>
                              </p:par>
                            </p:childTnLst>
                          </p:cTn>
                        </p:par>
                        <p:par>
                          <p:cTn id="40" fill="hold">
                            <p:stCondLst>
                              <p:cond delay="11500"/>
                            </p:stCondLst>
                            <p:childTnLst>
                              <p:par>
                                <p:cTn id="41" presetID="22" presetClass="entr" presetSubtype="1"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2000"/>
                                        <p:tgtEl>
                                          <p:spTgt spid="9"/>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ox(in)">
                                      <p:cBhvr>
                                        <p:cTn id="4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p:bldP spid="12" grpId="0"/>
      <p:bldP spid="14" grpId="0"/>
      <p:bldP spid="15" grpId="0"/>
      <p:bldP spid="16"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DI-1-2009\Proyectos viales\JPEG\CI-tramo ab.jpg"/>
          <p:cNvPicPr>
            <a:picLocks noChangeAspect="1" noChangeArrowheads="1"/>
          </p:cNvPicPr>
          <p:nvPr/>
        </p:nvPicPr>
        <p:blipFill>
          <a:blip r:embed="rId2" cstate="print"/>
          <a:srcRect l="2052" t="36960" r="3177" b="32891"/>
          <a:stretch>
            <a:fillRect/>
          </a:stretch>
        </p:blipFill>
        <p:spPr bwMode="auto">
          <a:xfrm>
            <a:off x="0" y="692696"/>
            <a:ext cx="6444208" cy="1584176"/>
          </a:xfrm>
          <a:prstGeom prst="rect">
            <a:avLst/>
          </a:prstGeom>
          <a:noFill/>
        </p:spPr>
      </p:pic>
      <p:sp>
        <p:nvSpPr>
          <p:cNvPr id="3" name="2 CuadroTexto"/>
          <p:cNvSpPr txBox="1"/>
          <p:nvPr/>
        </p:nvSpPr>
        <p:spPr>
          <a:xfrm>
            <a:off x="6444208" y="692696"/>
            <a:ext cx="2664296" cy="707886"/>
          </a:xfrm>
          <a:prstGeom prst="rect">
            <a:avLst/>
          </a:prstGeom>
          <a:solidFill>
            <a:schemeClr val="bg2">
              <a:lumMod val="75000"/>
            </a:schemeClr>
          </a:solidFill>
        </p:spPr>
        <p:txBody>
          <a:bodyPr wrap="square" rtlCol="0">
            <a:spAutoFit/>
          </a:bodyPr>
          <a:lstStyle/>
          <a:p>
            <a:pPr algn="ctr"/>
            <a:r>
              <a:rPr lang="es-MX" sz="2000" dirty="0" smtClean="0">
                <a:latin typeface="Arial Black" pitchFamily="34" charset="0"/>
              </a:rPr>
              <a:t>Circuito</a:t>
            </a:r>
          </a:p>
          <a:p>
            <a:pPr algn="ctr"/>
            <a:r>
              <a:rPr lang="es-MX" sz="2000" dirty="0" err="1" smtClean="0">
                <a:latin typeface="Arial Black" pitchFamily="34" charset="0"/>
              </a:rPr>
              <a:t>Intraurbano</a:t>
            </a:r>
            <a:endParaRPr lang="es-MX" sz="2000" dirty="0">
              <a:latin typeface="Arial Black" pitchFamily="34" charset="0"/>
            </a:endParaRPr>
          </a:p>
        </p:txBody>
      </p:sp>
      <p:sp>
        <p:nvSpPr>
          <p:cNvPr id="4" name="3 CuadroTexto"/>
          <p:cNvSpPr txBox="1"/>
          <p:nvPr/>
        </p:nvSpPr>
        <p:spPr>
          <a:xfrm>
            <a:off x="6588224" y="1517303"/>
            <a:ext cx="2555776" cy="615553"/>
          </a:xfrm>
          <a:prstGeom prst="rect">
            <a:avLst/>
          </a:prstGeom>
          <a:noFill/>
        </p:spPr>
        <p:txBody>
          <a:bodyPr wrap="square" lIns="0" tIns="0" rIns="0" bIns="0" rtlCol="0">
            <a:spAutoFit/>
          </a:bodyPr>
          <a:lstStyle/>
          <a:p>
            <a:r>
              <a:rPr lang="es-MX" sz="1400" dirty="0" smtClean="0">
                <a:latin typeface="Arial Black" pitchFamily="34" charset="0"/>
              </a:rPr>
              <a:t>A – B    Tramo Norte</a:t>
            </a:r>
          </a:p>
          <a:p>
            <a:r>
              <a:rPr lang="es-MX" sz="1400" dirty="0" smtClean="0">
                <a:latin typeface="Arial Black" pitchFamily="34" charset="0"/>
              </a:rPr>
              <a:t>  </a:t>
            </a:r>
            <a:r>
              <a:rPr lang="es-MX" sz="1200" dirty="0" smtClean="0">
                <a:latin typeface="Arial Black" pitchFamily="34" charset="0"/>
              </a:rPr>
              <a:t>De Av. Compositores a Boulevard de la Vía</a:t>
            </a:r>
            <a:endParaRPr lang="es-MX" sz="1200" dirty="0">
              <a:latin typeface="Arial Black" pitchFamily="34" charset="0"/>
            </a:endParaRPr>
          </a:p>
        </p:txBody>
      </p:sp>
      <p:sp>
        <p:nvSpPr>
          <p:cNvPr id="5" name="4 CuadroTexto"/>
          <p:cNvSpPr txBox="1"/>
          <p:nvPr/>
        </p:nvSpPr>
        <p:spPr>
          <a:xfrm>
            <a:off x="0" y="692696"/>
            <a:ext cx="364202" cy="369332"/>
          </a:xfrm>
          <a:prstGeom prst="rect">
            <a:avLst/>
          </a:prstGeom>
          <a:noFill/>
        </p:spPr>
        <p:txBody>
          <a:bodyPr wrap="none" rtlCol="0">
            <a:spAutoFit/>
          </a:bodyPr>
          <a:lstStyle/>
          <a:p>
            <a:r>
              <a:rPr lang="es-MX" dirty="0" smtClean="0">
                <a:solidFill>
                  <a:schemeClr val="bg1"/>
                </a:solidFill>
                <a:latin typeface="Arial Black" pitchFamily="34" charset="0"/>
              </a:rPr>
              <a:t>A</a:t>
            </a:r>
            <a:endParaRPr lang="es-MX" dirty="0">
              <a:solidFill>
                <a:schemeClr val="bg1"/>
              </a:solidFill>
              <a:latin typeface="Arial Black" pitchFamily="34" charset="0"/>
            </a:endParaRPr>
          </a:p>
        </p:txBody>
      </p:sp>
      <p:sp>
        <p:nvSpPr>
          <p:cNvPr id="6" name="5 CuadroTexto"/>
          <p:cNvSpPr txBox="1"/>
          <p:nvPr/>
        </p:nvSpPr>
        <p:spPr>
          <a:xfrm>
            <a:off x="6084168" y="1052736"/>
            <a:ext cx="364202" cy="369332"/>
          </a:xfrm>
          <a:prstGeom prst="rect">
            <a:avLst/>
          </a:prstGeom>
          <a:noFill/>
        </p:spPr>
        <p:txBody>
          <a:bodyPr wrap="none" rtlCol="0">
            <a:spAutoFit/>
          </a:bodyPr>
          <a:lstStyle/>
          <a:p>
            <a:r>
              <a:rPr lang="es-MX" dirty="0" smtClean="0">
                <a:solidFill>
                  <a:schemeClr val="bg1"/>
                </a:solidFill>
                <a:latin typeface="Arial Black" pitchFamily="34" charset="0"/>
              </a:rPr>
              <a:t>B</a:t>
            </a:r>
            <a:endParaRPr lang="es-MX" dirty="0">
              <a:solidFill>
                <a:schemeClr val="bg1"/>
              </a:solidFill>
              <a:latin typeface="Arial Black" pitchFamily="34" charset="0"/>
            </a:endParaRPr>
          </a:p>
        </p:txBody>
      </p:sp>
      <p:pic>
        <p:nvPicPr>
          <p:cNvPr id="7" name="Picture 7" descr="E:\PRESENTACION_2010\3.- CIRCUITO CAMOR tramo- norte.jpg"/>
          <p:cNvPicPr>
            <a:picLocks noChangeAspect="1" noChangeArrowheads="1"/>
          </p:cNvPicPr>
          <p:nvPr/>
        </p:nvPicPr>
        <p:blipFill>
          <a:blip r:embed="rId3" cstate="print"/>
          <a:srcRect l="5189" t="60500" r="78235" b="30050"/>
          <a:stretch>
            <a:fillRect/>
          </a:stretch>
        </p:blipFill>
        <p:spPr bwMode="auto">
          <a:xfrm>
            <a:off x="467544" y="2420888"/>
            <a:ext cx="3888432" cy="1944216"/>
          </a:xfrm>
          <a:prstGeom prst="rect">
            <a:avLst/>
          </a:prstGeom>
          <a:noFill/>
        </p:spPr>
      </p:pic>
      <p:sp>
        <p:nvSpPr>
          <p:cNvPr id="8" name="7 Forma libre"/>
          <p:cNvSpPr/>
          <p:nvPr/>
        </p:nvSpPr>
        <p:spPr>
          <a:xfrm>
            <a:off x="169049" y="918994"/>
            <a:ext cx="6224067" cy="829875"/>
          </a:xfrm>
          <a:custGeom>
            <a:avLst/>
            <a:gdLst>
              <a:gd name="connsiteX0" fmla="*/ 6224067 w 6224067"/>
              <a:gd name="connsiteY0" fmla="*/ 607038 h 829875"/>
              <a:gd name="connsiteX1" fmla="*/ 5809129 w 6224067"/>
              <a:gd name="connsiteY1" fmla="*/ 714615 h 829875"/>
              <a:gd name="connsiteX2" fmla="*/ 5763025 w 6224067"/>
              <a:gd name="connsiteY2" fmla="*/ 829875 h 829875"/>
              <a:gd name="connsiteX3" fmla="*/ 5524820 w 6224067"/>
              <a:gd name="connsiteY3" fmla="*/ 799139 h 829875"/>
              <a:gd name="connsiteX4" fmla="*/ 5140618 w 6224067"/>
              <a:gd name="connsiteY4" fmla="*/ 776087 h 829875"/>
              <a:gd name="connsiteX5" fmla="*/ 5140618 w 6224067"/>
              <a:gd name="connsiteY5" fmla="*/ 776087 h 829875"/>
              <a:gd name="connsiteX6" fmla="*/ 4787153 w 6224067"/>
              <a:gd name="connsiteY6" fmla="*/ 330413 h 829875"/>
              <a:gd name="connsiteX7" fmla="*/ 4771785 w 6224067"/>
              <a:gd name="connsiteY7" fmla="*/ 284309 h 829875"/>
              <a:gd name="connsiteX8" fmla="*/ 4687260 w 6224067"/>
              <a:gd name="connsiteY8" fmla="*/ 284309 h 829875"/>
              <a:gd name="connsiteX9" fmla="*/ 4656524 w 6224067"/>
              <a:gd name="connsiteY9" fmla="*/ 284309 h 829875"/>
              <a:gd name="connsiteX10" fmla="*/ 4595052 w 6224067"/>
              <a:gd name="connsiteY10" fmla="*/ 268941 h 829875"/>
              <a:gd name="connsiteX11" fmla="*/ 4464423 w 6224067"/>
              <a:gd name="connsiteY11" fmla="*/ 253573 h 829875"/>
              <a:gd name="connsiteX12" fmla="*/ 3772860 w 6224067"/>
              <a:gd name="connsiteY12" fmla="*/ 222837 h 829875"/>
              <a:gd name="connsiteX13" fmla="*/ 2935301 w 6224067"/>
              <a:gd name="connsiteY13" fmla="*/ 199785 h 829875"/>
              <a:gd name="connsiteX14" fmla="*/ 2243738 w 6224067"/>
              <a:gd name="connsiteY14" fmla="*/ 199785 h 829875"/>
              <a:gd name="connsiteX15" fmla="*/ 2090057 w 6224067"/>
              <a:gd name="connsiteY15" fmla="*/ 184417 h 829875"/>
              <a:gd name="connsiteX16" fmla="*/ 1951744 w 6224067"/>
              <a:gd name="connsiteY16" fmla="*/ 192101 h 829875"/>
              <a:gd name="connsiteX17" fmla="*/ 1775012 w 6224067"/>
              <a:gd name="connsiteY17" fmla="*/ 230521 h 829875"/>
              <a:gd name="connsiteX18" fmla="*/ 1567543 w 6224067"/>
              <a:gd name="connsiteY18" fmla="*/ 261257 h 829875"/>
              <a:gd name="connsiteX19" fmla="*/ 1260181 w 6224067"/>
              <a:gd name="connsiteY19" fmla="*/ 345781 h 829875"/>
              <a:gd name="connsiteX20" fmla="*/ 1260181 w 6224067"/>
              <a:gd name="connsiteY20" fmla="*/ 345781 h 829875"/>
              <a:gd name="connsiteX21" fmla="*/ 1144921 w 6224067"/>
              <a:gd name="connsiteY21" fmla="*/ 315045 h 829875"/>
              <a:gd name="connsiteX22" fmla="*/ 1091133 w 6224067"/>
              <a:gd name="connsiteY22" fmla="*/ 307361 h 829875"/>
              <a:gd name="connsiteX23" fmla="*/ 1037344 w 6224067"/>
              <a:gd name="connsiteY23" fmla="*/ 268941 h 829875"/>
              <a:gd name="connsiteX24" fmla="*/ 1014292 w 6224067"/>
              <a:gd name="connsiteY24" fmla="*/ 192101 h 829875"/>
              <a:gd name="connsiteX25" fmla="*/ 983556 w 6224067"/>
              <a:gd name="connsiteY25" fmla="*/ 130628 h 829875"/>
              <a:gd name="connsiteX26" fmla="*/ 983556 w 6224067"/>
              <a:gd name="connsiteY26" fmla="*/ 130628 h 829875"/>
              <a:gd name="connsiteX27" fmla="*/ 906716 w 6224067"/>
              <a:gd name="connsiteY27" fmla="*/ 92208 h 829875"/>
              <a:gd name="connsiteX28" fmla="*/ 868296 w 6224067"/>
              <a:gd name="connsiteY28" fmla="*/ 30736 h 829875"/>
              <a:gd name="connsiteX29" fmla="*/ 860612 w 6224067"/>
              <a:gd name="connsiteY29" fmla="*/ 0 h 829875"/>
              <a:gd name="connsiteX30" fmla="*/ 837559 w 6224067"/>
              <a:gd name="connsiteY30" fmla="*/ 0 h 829875"/>
              <a:gd name="connsiteX31" fmla="*/ 806823 w 6224067"/>
              <a:gd name="connsiteY31" fmla="*/ 15368 h 829875"/>
              <a:gd name="connsiteX32" fmla="*/ 814507 w 6224067"/>
              <a:gd name="connsiteY32" fmla="*/ 76840 h 829875"/>
              <a:gd name="connsiteX33" fmla="*/ 814507 w 6224067"/>
              <a:gd name="connsiteY33" fmla="*/ 115260 h 829875"/>
              <a:gd name="connsiteX34" fmla="*/ 637775 w 6224067"/>
              <a:gd name="connsiteY34" fmla="*/ 161365 h 829875"/>
              <a:gd name="connsiteX35" fmla="*/ 253573 w 6224067"/>
              <a:gd name="connsiteY35" fmla="*/ 276625 h 829875"/>
              <a:gd name="connsiteX36" fmla="*/ 161364 w 6224067"/>
              <a:gd name="connsiteY36" fmla="*/ 268941 h 829875"/>
              <a:gd name="connsiteX37" fmla="*/ 0 w 6224067"/>
              <a:gd name="connsiteY37" fmla="*/ 215153 h 829875"/>
              <a:gd name="connsiteX38" fmla="*/ 0 w 6224067"/>
              <a:gd name="connsiteY38" fmla="*/ 215153 h 82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224067" h="829875">
                <a:moveTo>
                  <a:pt x="6224067" y="607038"/>
                </a:moveTo>
                <a:lnTo>
                  <a:pt x="5809129" y="714615"/>
                </a:lnTo>
                <a:lnTo>
                  <a:pt x="5763025" y="829875"/>
                </a:lnTo>
                <a:lnTo>
                  <a:pt x="5524820" y="799139"/>
                </a:lnTo>
                <a:lnTo>
                  <a:pt x="5140618" y="776087"/>
                </a:lnTo>
                <a:lnTo>
                  <a:pt x="5140618" y="776087"/>
                </a:lnTo>
                <a:lnTo>
                  <a:pt x="4787153" y="330413"/>
                </a:lnTo>
                <a:lnTo>
                  <a:pt x="4771785" y="284309"/>
                </a:lnTo>
                <a:lnTo>
                  <a:pt x="4687260" y="284309"/>
                </a:lnTo>
                <a:lnTo>
                  <a:pt x="4656524" y="284309"/>
                </a:lnTo>
                <a:lnTo>
                  <a:pt x="4595052" y="268941"/>
                </a:lnTo>
                <a:lnTo>
                  <a:pt x="4464423" y="253573"/>
                </a:lnTo>
                <a:lnTo>
                  <a:pt x="3772860" y="222837"/>
                </a:lnTo>
                <a:lnTo>
                  <a:pt x="2935301" y="199785"/>
                </a:lnTo>
                <a:lnTo>
                  <a:pt x="2243738" y="199785"/>
                </a:lnTo>
                <a:lnTo>
                  <a:pt x="2090057" y="184417"/>
                </a:lnTo>
                <a:lnTo>
                  <a:pt x="1951744" y="192101"/>
                </a:lnTo>
                <a:lnTo>
                  <a:pt x="1775012" y="230521"/>
                </a:lnTo>
                <a:lnTo>
                  <a:pt x="1567543" y="261257"/>
                </a:lnTo>
                <a:lnTo>
                  <a:pt x="1260181" y="345781"/>
                </a:lnTo>
                <a:lnTo>
                  <a:pt x="1260181" y="345781"/>
                </a:lnTo>
                <a:lnTo>
                  <a:pt x="1144921" y="315045"/>
                </a:lnTo>
                <a:lnTo>
                  <a:pt x="1091133" y="307361"/>
                </a:lnTo>
                <a:lnTo>
                  <a:pt x="1037344" y="268941"/>
                </a:lnTo>
                <a:lnTo>
                  <a:pt x="1014292" y="192101"/>
                </a:lnTo>
                <a:lnTo>
                  <a:pt x="983556" y="130628"/>
                </a:lnTo>
                <a:lnTo>
                  <a:pt x="983556" y="130628"/>
                </a:lnTo>
                <a:lnTo>
                  <a:pt x="906716" y="92208"/>
                </a:lnTo>
                <a:lnTo>
                  <a:pt x="868296" y="30736"/>
                </a:lnTo>
                <a:lnTo>
                  <a:pt x="860612" y="0"/>
                </a:lnTo>
                <a:lnTo>
                  <a:pt x="837559" y="0"/>
                </a:lnTo>
                <a:lnTo>
                  <a:pt x="806823" y="15368"/>
                </a:lnTo>
                <a:lnTo>
                  <a:pt x="814507" y="76840"/>
                </a:lnTo>
                <a:lnTo>
                  <a:pt x="814507" y="115260"/>
                </a:lnTo>
                <a:lnTo>
                  <a:pt x="637775" y="161365"/>
                </a:lnTo>
                <a:lnTo>
                  <a:pt x="253573" y="276625"/>
                </a:lnTo>
                <a:lnTo>
                  <a:pt x="161364" y="268941"/>
                </a:lnTo>
                <a:lnTo>
                  <a:pt x="0" y="215153"/>
                </a:lnTo>
                <a:lnTo>
                  <a:pt x="0" y="215153"/>
                </a:lnTo>
              </a:path>
            </a:pathLst>
          </a:custGeom>
          <a:ln w="7620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9" name="Picture 7" descr="E:\PRESENTACION_2010\3.- CIRCUITO CAMOR tramo- norte.jpg"/>
          <p:cNvPicPr>
            <a:picLocks noChangeAspect="1" noChangeArrowheads="1"/>
          </p:cNvPicPr>
          <p:nvPr/>
        </p:nvPicPr>
        <p:blipFill>
          <a:blip r:embed="rId4" cstate="print"/>
          <a:srcRect l="22373" t="55856" r="43632" b="21914"/>
          <a:stretch>
            <a:fillRect/>
          </a:stretch>
        </p:blipFill>
        <p:spPr bwMode="auto">
          <a:xfrm>
            <a:off x="4932040" y="2165683"/>
            <a:ext cx="3960440" cy="2271429"/>
          </a:xfrm>
          <a:prstGeom prst="rect">
            <a:avLst/>
          </a:prstGeom>
          <a:noFill/>
        </p:spPr>
      </p:pic>
      <p:pic>
        <p:nvPicPr>
          <p:cNvPr id="10" name="Picture 7" descr="E:\PRESENTACION_2010\3.- CIRCUITO CAMOR tramo- norte.jpg"/>
          <p:cNvPicPr>
            <a:picLocks noChangeAspect="1" noChangeArrowheads="1"/>
          </p:cNvPicPr>
          <p:nvPr/>
        </p:nvPicPr>
        <p:blipFill>
          <a:blip r:embed="rId4" cstate="print"/>
          <a:srcRect l="27481" t="2156" r="30422" b="79620"/>
          <a:stretch>
            <a:fillRect/>
          </a:stretch>
        </p:blipFill>
        <p:spPr bwMode="auto">
          <a:xfrm>
            <a:off x="4788024" y="4509120"/>
            <a:ext cx="4355976" cy="2232248"/>
          </a:xfrm>
          <a:prstGeom prst="rect">
            <a:avLst/>
          </a:prstGeom>
          <a:noFill/>
        </p:spPr>
      </p:pic>
      <p:pic>
        <p:nvPicPr>
          <p:cNvPr id="11" name="Picture 7" descr="E:\PRESENTACION_2010\3.- CIRCUITO CAMOR tramo- norte.jpg"/>
          <p:cNvPicPr>
            <a:picLocks noChangeAspect="1" noChangeArrowheads="1"/>
          </p:cNvPicPr>
          <p:nvPr/>
        </p:nvPicPr>
        <p:blipFill>
          <a:blip r:embed="rId4" cstate="print"/>
          <a:srcRect l="38624" t="22390" r="30421" b="62551"/>
          <a:stretch>
            <a:fillRect/>
          </a:stretch>
        </p:blipFill>
        <p:spPr bwMode="auto">
          <a:xfrm>
            <a:off x="0" y="4725144"/>
            <a:ext cx="4716016" cy="2012166"/>
          </a:xfrm>
          <a:prstGeom prst="rect">
            <a:avLst/>
          </a:prstGeom>
          <a:noFill/>
        </p:spPr>
      </p:pic>
      <p:cxnSp>
        <p:nvCxnSpPr>
          <p:cNvPr id="12" name="11 Forma"/>
          <p:cNvCxnSpPr/>
          <p:nvPr/>
        </p:nvCxnSpPr>
        <p:spPr>
          <a:xfrm rot="10800000" flipH="1">
            <a:off x="467544" y="828331"/>
            <a:ext cx="339280" cy="2816693"/>
          </a:xfrm>
          <a:prstGeom prst="bentConnector5">
            <a:avLst>
              <a:gd name="adj1" fmla="val -67378"/>
              <a:gd name="adj2" fmla="val 55389"/>
              <a:gd name="adj3" fmla="val 167378"/>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angular"/>
          <p:cNvCxnSpPr/>
          <p:nvPr/>
        </p:nvCxnSpPr>
        <p:spPr>
          <a:xfrm rot="5400000" flipH="1" flipV="1">
            <a:off x="3779912" y="2132856"/>
            <a:ext cx="3312368" cy="1872208"/>
          </a:xfrm>
          <a:prstGeom prst="bentConnector3">
            <a:avLst>
              <a:gd name="adj1" fmla="val 80447"/>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par>
                          <p:cTn id="11" fill="hold">
                            <p:stCondLst>
                              <p:cond delay="2000"/>
                            </p:stCondLst>
                            <p:childTnLst>
                              <p:par>
                                <p:cTn id="12" presetID="4" presetClass="entr" presetSubtype="1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ox(in)">
                                      <p:cBhvr>
                                        <p:cTn id="14" dur="1000"/>
                                        <p:tgtEl>
                                          <p:spTgt spid="6"/>
                                        </p:tgtEl>
                                      </p:cBhvr>
                                    </p:animEffect>
                                  </p:childTnLst>
                                </p:cTn>
                              </p:par>
                            </p:childTnLst>
                          </p:cTn>
                        </p:par>
                        <p:par>
                          <p:cTn id="15" fill="hold">
                            <p:stCondLst>
                              <p:cond delay="3000"/>
                            </p:stCondLst>
                            <p:childTnLst>
                              <p:par>
                                <p:cTn id="16" presetID="8"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in)">
                                      <p:cBhvr>
                                        <p:cTn id="18" dur="1000"/>
                                        <p:tgtEl>
                                          <p:spTgt spid="7"/>
                                        </p:tgtEl>
                                      </p:cBhvr>
                                    </p:animEffect>
                                  </p:childTnLst>
                                </p:cTn>
                              </p:par>
                            </p:childTnLst>
                          </p:cTn>
                        </p:par>
                        <p:par>
                          <p:cTn id="19" fill="hold">
                            <p:stCondLst>
                              <p:cond delay="4000"/>
                            </p:stCondLst>
                            <p:childTnLst>
                              <p:par>
                                <p:cTn id="20" presetID="2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1000"/>
                                        <p:tgtEl>
                                          <p:spTgt spid="12"/>
                                        </p:tgtEl>
                                      </p:cBhvr>
                                    </p:animEffect>
                                  </p:childTnLst>
                                </p:cTn>
                              </p:par>
                              <p:par>
                                <p:cTn id="23" presetID="8" presetClass="entr" presetSubtype="3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amond(out)">
                                      <p:cBhvr>
                                        <p:cTn id="25" dur="1000"/>
                                        <p:tgtEl>
                                          <p:spTgt spid="9"/>
                                        </p:tgtEl>
                                      </p:cBhvr>
                                    </p:animEffect>
                                  </p:childTnLst>
                                </p:cTn>
                              </p:par>
                            </p:childTnLst>
                          </p:cTn>
                        </p:par>
                        <p:par>
                          <p:cTn id="26" fill="hold">
                            <p:stCondLst>
                              <p:cond delay="5000"/>
                            </p:stCondLst>
                            <p:childTnLst>
                              <p:par>
                                <p:cTn id="27" presetID="8" presetClass="entr" presetSubtype="16"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amond(in)">
                                      <p:cBhvr>
                                        <p:cTn id="29" dur="1000"/>
                                        <p:tgtEl>
                                          <p:spTgt spid="11"/>
                                        </p:tgtEl>
                                      </p:cBhvr>
                                    </p:animEffect>
                                  </p:childTnLst>
                                </p:cTn>
                              </p:par>
                            </p:childTnLst>
                          </p:cTn>
                        </p:par>
                        <p:par>
                          <p:cTn id="30" fill="hold">
                            <p:stCondLst>
                              <p:cond delay="6000"/>
                            </p:stCondLst>
                            <p:childTnLst>
                              <p:par>
                                <p:cTn id="31" presetID="22" presetClass="entr" presetSubtype="4"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1000"/>
                                        <p:tgtEl>
                                          <p:spTgt spid="13"/>
                                        </p:tgtEl>
                                      </p:cBhvr>
                                    </p:animEffect>
                                  </p:childTnLst>
                                </p:cTn>
                              </p:par>
                              <p:par>
                                <p:cTn id="34" presetID="8" presetClass="entr" presetSubtype="32"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amond(out)">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42969" t="13098" r="29687" b="14375"/>
          <a:stretch>
            <a:fillRect/>
          </a:stretch>
        </p:blipFill>
        <p:spPr bwMode="auto">
          <a:xfrm>
            <a:off x="500034" y="428604"/>
            <a:ext cx="3792154" cy="6286520"/>
          </a:xfrm>
          <a:prstGeom prst="rect">
            <a:avLst/>
          </a:prstGeom>
          <a:noFill/>
          <a:ln w="9525">
            <a:noFill/>
            <a:miter lim="800000"/>
            <a:headEnd/>
            <a:tailEnd/>
          </a:ln>
          <a:effectLst/>
        </p:spPr>
      </p:pic>
      <p:sp>
        <p:nvSpPr>
          <p:cNvPr id="3" name="2 CuadroTexto"/>
          <p:cNvSpPr txBox="1"/>
          <p:nvPr/>
        </p:nvSpPr>
        <p:spPr>
          <a:xfrm>
            <a:off x="6444208" y="692696"/>
            <a:ext cx="2664296" cy="707886"/>
          </a:xfrm>
          <a:prstGeom prst="rect">
            <a:avLst/>
          </a:prstGeom>
          <a:solidFill>
            <a:schemeClr val="bg2">
              <a:lumMod val="75000"/>
            </a:schemeClr>
          </a:solidFill>
        </p:spPr>
        <p:txBody>
          <a:bodyPr wrap="square" rtlCol="0">
            <a:spAutoFit/>
          </a:bodyPr>
          <a:lstStyle/>
          <a:p>
            <a:pPr algn="ctr"/>
            <a:r>
              <a:rPr lang="es-MX" sz="2000" dirty="0" smtClean="0">
                <a:latin typeface="Arial Black" pitchFamily="34" charset="0"/>
              </a:rPr>
              <a:t>Circuito</a:t>
            </a:r>
          </a:p>
          <a:p>
            <a:pPr algn="ctr"/>
            <a:r>
              <a:rPr lang="es-MX" sz="2000" dirty="0" err="1" smtClean="0">
                <a:latin typeface="Arial Black" pitchFamily="34" charset="0"/>
              </a:rPr>
              <a:t>Intraurbano</a:t>
            </a:r>
            <a:endParaRPr lang="es-MX" sz="2000" dirty="0">
              <a:latin typeface="Arial Black" pitchFamily="34" charset="0"/>
            </a:endParaRPr>
          </a:p>
        </p:txBody>
      </p:sp>
      <p:sp>
        <p:nvSpPr>
          <p:cNvPr id="4" name="3 CuadroTexto"/>
          <p:cNvSpPr txBox="1"/>
          <p:nvPr/>
        </p:nvSpPr>
        <p:spPr>
          <a:xfrm>
            <a:off x="6500858" y="1517303"/>
            <a:ext cx="2714612" cy="646331"/>
          </a:xfrm>
          <a:prstGeom prst="rect">
            <a:avLst/>
          </a:prstGeom>
          <a:noFill/>
        </p:spPr>
        <p:txBody>
          <a:bodyPr wrap="square" lIns="0" tIns="0" rIns="0" bIns="0" rtlCol="0">
            <a:spAutoFit/>
          </a:bodyPr>
          <a:lstStyle/>
          <a:p>
            <a:r>
              <a:rPr lang="es-MX" sz="1400" dirty="0" smtClean="0">
                <a:latin typeface="Arial Black" pitchFamily="34" charset="0"/>
              </a:rPr>
              <a:t>B - C    Tramo Oriente</a:t>
            </a:r>
          </a:p>
          <a:p>
            <a:r>
              <a:rPr lang="es-MX" sz="1400" dirty="0" smtClean="0"/>
              <a:t>De </a:t>
            </a:r>
            <a:r>
              <a:rPr lang="es-MX" sz="1400" dirty="0" err="1" smtClean="0"/>
              <a:t>Prol</a:t>
            </a:r>
            <a:r>
              <a:rPr lang="es-MX" sz="1400" dirty="0" smtClean="0"/>
              <a:t>. Florencia a Av. Adolfo Ruíz </a:t>
            </a:r>
            <a:r>
              <a:rPr lang="es-MX" sz="1400" dirty="0" err="1" smtClean="0"/>
              <a:t>Cortines</a:t>
            </a:r>
            <a:endParaRPr lang="es-MX" sz="2400" dirty="0"/>
          </a:p>
        </p:txBody>
      </p:sp>
      <p:sp>
        <p:nvSpPr>
          <p:cNvPr id="5" name="4 CuadroTexto"/>
          <p:cNvSpPr txBox="1"/>
          <p:nvPr/>
        </p:nvSpPr>
        <p:spPr>
          <a:xfrm>
            <a:off x="0" y="692696"/>
            <a:ext cx="364202" cy="369332"/>
          </a:xfrm>
          <a:prstGeom prst="rect">
            <a:avLst/>
          </a:prstGeom>
          <a:noFill/>
        </p:spPr>
        <p:txBody>
          <a:bodyPr wrap="none" rtlCol="0">
            <a:spAutoFit/>
          </a:bodyPr>
          <a:lstStyle/>
          <a:p>
            <a:r>
              <a:rPr lang="es-MX" dirty="0" smtClean="0">
                <a:solidFill>
                  <a:schemeClr val="bg1"/>
                </a:solidFill>
                <a:latin typeface="Arial Black" pitchFamily="34" charset="0"/>
              </a:rPr>
              <a:t>A</a:t>
            </a:r>
            <a:endParaRPr lang="es-MX" dirty="0">
              <a:solidFill>
                <a:schemeClr val="bg1"/>
              </a:solidFill>
              <a:latin typeface="Arial Black" pitchFamily="34" charset="0"/>
            </a:endParaRPr>
          </a:p>
        </p:txBody>
      </p:sp>
      <p:sp>
        <p:nvSpPr>
          <p:cNvPr id="6" name="5 CuadroTexto"/>
          <p:cNvSpPr txBox="1"/>
          <p:nvPr/>
        </p:nvSpPr>
        <p:spPr>
          <a:xfrm>
            <a:off x="6084168" y="1052736"/>
            <a:ext cx="364202" cy="369332"/>
          </a:xfrm>
          <a:prstGeom prst="rect">
            <a:avLst/>
          </a:prstGeom>
          <a:noFill/>
        </p:spPr>
        <p:txBody>
          <a:bodyPr wrap="none" rtlCol="0">
            <a:spAutoFit/>
          </a:bodyPr>
          <a:lstStyle/>
          <a:p>
            <a:r>
              <a:rPr lang="es-MX" dirty="0" smtClean="0">
                <a:solidFill>
                  <a:schemeClr val="bg1"/>
                </a:solidFill>
                <a:latin typeface="Arial Black" pitchFamily="34" charset="0"/>
              </a:rPr>
              <a:t>B</a:t>
            </a:r>
            <a:endParaRPr lang="es-MX" dirty="0">
              <a:solidFill>
                <a:schemeClr val="bg1"/>
              </a:solidFill>
              <a:latin typeface="Arial Black" pitchFamily="34" charset="0"/>
            </a:endParaRPr>
          </a:p>
        </p:txBody>
      </p:sp>
      <p:pic>
        <p:nvPicPr>
          <p:cNvPr id="7" name="Picture 7" descr="E:\PRESENTACION_2010\3.- CIRCUITO CAMOR tramo- norte.jpg"/>
          <p:cNvPicPr>
            <a:picLocks noChangeAspect="1" noChangeArrowheads="1"/>
          </p:cNvPicPr>
          <p:nvPr/>
        </p:nvPicPr>
        <p:blipFill>
          <a:blip r:embed="rId3" cstate="print"/>
          <a:srcRect l="27481" t="2156" r="30422" b="79620"/>
          <a:stretch>
            <a:fillRect/>
          </a:stretch>
        </p:blipFill>
        <p:spPr bwMode="auto">
          <a:xfrm>
            <a:off x="4357686" y="857257"/>
            <a:ext cx="2091045" cy="1071569"/>
          </a:xfrm>
          <a:prstGeom prst="rect">
            <a:avLst/>
          </a:prstGeom>
          <a:noFill/>
        </p:spPr>
      </p:pic>
      <p:cxnSp>
        <p:nvCxnSpPr>
          <p:cNvPr id="8" name="7 Conector angular"/>
          <p:cNvCxnSpPr/>
          <p:nvPr/>
        </p:nvCxnSpPr>
        <p:spPr>
          <a:xfrm>
            <a:off x="3714744" y="785794"/>
            <a:ext cx="2214578" cy="785818"/>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8 Forma libre"/>
          <p:cNvSpPr/>
          <p:nvPr/>
        </p:nvSpPr>
        <p:spPr>
          <a:xfrm>
            <a:off x="1901628" y="890124"/>
            <a:ext cx="2245814" cy="5394150"/>
          </a:xfrm>
          <a:custGeom>
            <a:avLst/>
            <a:gdLst>
              <a:gd name="connsiteX0" fmla="*/ 1861168 w 2245814"/>
              <a:gd name="connsiteY0" fmla="*/ 0 h 5394150"/>
              <a:gd name="connsiteX1" fmla="*/ 1933997 w 2245814"/>
              <a:gd name="connsiteY1" fmla="*/ 137564 h 5394150"/>
              <a:gd name="connsiteX2" fmla="*/ 1966365 w 2245814"/>
              <a:gd name="connsiteY2" fmla="*/ 202301 h 5394150"/>
              <a:gd name="connsiteX3" fmla="*/ 1982549 w 2245814"/>
              <a:gd name="connsiteY3" fmla="*/ 234669 h 5394150"/>
              <a:gd name="connsiteX4" fmla="*/ 2006825 w 2245814"/>
              <a:gd name="connsiteY4" fmla="*/ 323681 h 5394150"/>
              <a:gd name="connsiteX5" fmla="*/ 2014917 w 2245814"/>
              <a:gd name="connsiteY5" fmla="*/ 347957 h 5394150"/>
              <a:gd name="connsiteX6" fmla="*/ 2071561 w 2245814"/>
              <a:gd name="connsiteY6" fmla="*/ 428878 h 5394150"/>
              <a:gd name="connsiteX7" fmla="*/ 2079653 w 2245814"/>
              <a:gd name="connsiteY7" fmla="*/ 453154 h 5394150"/>
              <a:gd name="connsiteX8" fmla="*/ 2095837 w 2245814"/>
              <a:gd name="connsiteY8" fmla="*/ 485522 h 5394150"/>
              <a:gd name="connsiteX9" fmla="*/ 2112022 w 2245814"/>
              <a:gd name="connsiteY9" fmla="*/ 542166 h 5394150"/>
              <a:gd name="connsiteX10" fmla="*/ 2160574 w 2245814"/>
              <a:gd name="connsiteY10" fmla="*/ 614995 h 5394150"/>
              <a:gd name="connsiteX11" fmla="*/ 2176758 w 2245814"/>
              <a:gd name="connsiteY11" fmla="*/ 663547 h 5394150"/>
              <a:gd name="connsiteX12" fmla="*/ 2184850 w 2245814"/>
              <a:gd name="connsiteY12" fmla="*/ 695915 h 5394150"/>
              <a:gd name="connsiteX13" fmla="*/ 2225310 w 2245814"/>
              <a:gd name="connsiteY13" fmla="*/ 825388 h 5394150"/>
              <a:gd name="connsiteX14" fmla="*/ 2209126 w 2245814"/>
              <a:gd name="connsiteY14" fmla="*/ 938676 h 5394150"/>
              <a:gd name="connsiteX15" fmla="*/ 2201034 w 2245814"/>
              <a:gd name="connsiteY15" fmla="*/ 962952 h 5394150"/>
              <a:gd name="connsiteX16" fmla="*/ 2184850 w 2245814"/>
              <a:gd name="connsiteY16" fmla="*/ 1027688 h 5394150"/>
              <a:gd name="connsiteX17" fmla="*/ 2168666 w 2245814"/>
              <a:gd name="connsiteY17" fmla="*/ 1068149 h 5394150"/>
              <a:gd name="connsiteX18" fmla="*/ 2160574 w 2245814"/>
              <a:gd name="connsiteY18" fmla="*/ 1092425 h 5394150"/>
              <a:gd name="connsiteX19" fmla="*/ 2128206 w 2245814"/>
              <a:gd name="connsiteY19" fmla="*/ 1124793 h 5394150"/>
              <a:gd name="connsiteX20" fmla="*/ 2112022 w 2245814"/>
              <a:gd name="connsiteY20" fmla="*/ 1149069 h 5394150"/>
              <a:gd name="connsiteX21" fmla="*/ 2103930 w 2245814"/>
              <a:gd name="connsiteY21" fmla="*/ 1173345 h 5394150"/>
              <a:gd name="connsiteX22" fmla="*/ 2031101 w 2245814"/>
              <a:gd name="connsiteY22" fmla="*/ 1213805 h 5394150"/>
              <a:gd name="connsiteX23" fmla="*/ 2006825 w 2245814"/>
              <a:gd name="connsiteY23" fmla="*/ 1238081 h 5394150"/>
              <a:gd name="connsiteX24" fmla="*/ 1933997 w 2245814"/>
              <a:gd name="connsiteY24" fmla="*/ 1278541 h 5394150"/>
              <a:gd name="connsiteX25" fmla="*/ 1909721 w 2245814"/>
              <a:gd name="connsiteY25" fmla="*/ 1302818 h 5394150"/>
              <a:gd name="connsiteX26" fmla="*/ 1885445 w 2245814"/>
              <a:gd name="connsiteY26" fmla="*/ 1310910 h 5394150"/>
              <a:gd name="connsiteX27" fmla="*/ 1844984 w 2245814"/>
              <a:gd name="connsiteY27" fmla="*/ 1343278 h 5394150"/>
              <a:gd name="connsiteX28" fmla="*/ 1812616 w 2245814"/>
              <a:gd name="connsiteY28" fmla="*/ 1367554 h 5394150"/>
              <a:gd name="connsiteX29" fmla="*/ 1772156 w 2245814"/>
              <a:gd name="connsiteY29" fmla="*/ 1383738 h 5394150"/>
              <a:gd name="connsiteX30" fmla="*/ 1739788 w 2245814"/>
              <a:gd name="connsiteY30" fmla="*/ 1399922 h 5394150"/>
              <a:gd name="connsiteX31" fmla="*/ 1699328 w 2245814"/>
              <a:gd name="connsiteY31" fmla="*/ 1416106 h 5394150"/>
              <a:gd name="connsiteX32" fmla="*/ 1650776 w 2245814"/>
              <a:gd name="connsiteY32" fmla="*/ 1456566 h 5394150"/>
              <a:gd name="connsiteX33" fmla="*/ 1626499 w 2245814"/>
              <a:gd name="connsiteY33" fmla="*/ 1464658 h 5394150"/>
              <a:gd name="connsiteX34" fmla="*/ 1602223 w 2245814"/>
              <a:gd name="connsiteY34" fmla="*/ 1488934 h 5394150"/>
              <a:gd name="connsiteX35" fmla="*/ 1577947 w 2245814"/>
              <a:gd name="connsiteY35" fmla="*/ 1505118 h 5394150"/>
              <a:gd name="connsiteX36" fmla="*/ 1529395 w 2245814"/>
              <a:gd name="connsiteY36" fmla="*/ 1594131 h 5394150"/>
              <a:gd name="connsiteX37" fmla="*/ 1521303 w 2245814"/>
              <a:gd name="connsiteY37" fmla="*/ 1626499 h 5394150"/>
              <a:gd name="connsiteX38" fmla="*/ 1497027 w 2245814"/>
              <a:gd name="connsiteY38" fmla="*/ 1755972 h 5394150"/>
              <a:gd name="connsiteX39" fmla="*/ 1464659 w 2245814"/>
              <a:gd name="connsiteY39" fmla="*/ 1820708 h 5394150"/>
              <a:gd name="connsiteX40" fmla="*/ 1416107 w 2245814"/>
              <a:gd name="connsiteY40" fmla="*/ 1942088 h 5394150"/>
              <a:gd name="connsiteX41" fmla="*/ 1391830 w 2245814"/>
              <a:gd name="connsiteY41" fmla="*/ 2006825 h 5394150"/>
              <a:gd name="connsiteX42" fmla="*/ 1383738 w 2245814"/>
              <a:gd name="connsiteY42" fmla="*/ 2031101 h 5394150"/>
              <a:gd name="connsiteX43" fmla="*/ 1335186 w 2245814"/>
              <a:gd name="connsiteY43" fmla="*/ 2087745 h 5394150"/>
              <a:gd name="connsiteX44" fmla="*/ 1278542 w 2245814"/>
              <a:gd name="connsiteY44" fmla="*/ 2136297 h 5394150"/>
              <a:gd name="connsiteX45" fmla="*/ 1246174 w 2245814"/>
              <a:gd name="connsiteY45" fmla="*/ 2168665 h 5394150"/>
              <a:gd name="connsiteX46" fmla="*/ 1221898 w 2245814"/>
              <a:gd name="connsiteY46" fmla="*/ 2176757 h 5394150"/>
              <a:gd name="connsiteX47" fmla="*/ 1140977 w 2245814"/>
              <a:gd name="connsiteY47" fmla="*/ 2233402 h 5394150"/>
              <a:gd name="connsiteX48" fmla="*/ 1060057 w 2245814"/>
              <a:gd name="connsiteY48" fmla="*/ 2298138 h 5394150"/>
              <a:gd name="connsiteX49" fmla="*/ 1035781 w 2245814"/>
              <a:gd name="connsiteY49" fmla="*/ 2314322 h 5394150"/>
              <a:gd name="connsiteX50" fmla="*/ 979137 w 2245814"/>
              <a:gd name="connsiteY50" fmla="*/ 2346690 h 5394150"/>
              <a:gd name="connsiteX51" fmla="*/ 954860 w 2245814"/>
              <a:gd name="connsiteY51" fmla="*/ 2379058 h 5394150"/>
              <a:gd name="connsiteX52" fmla="*/ 914400 w 2245814"/>
              <a:gd name="connsiteY52" fmla="*/ 2403334 h 5394150"/>
              <a:gd name="connsiteX53" fmla="*/ 857756 w 2245814"/>
              <a:gd name="connsiteY53" fmla="*/ 2427611 h 5394150"/>
              <a:gd name="connsiteX54" fmla="*/ 776836 w 2245814"/>
              <a:gd name="connsiteY54" fmla="*/ 2500439 h 5394150"/>
              <a:gd name="connsiteX55" fmla="*/ 720191 w 2245814"/>
              <a:gd name="connsiteY55" fmla="*/ 2557083 h 5394150"/>
              <a:gd name="connsiteX56" fmla="*/ 679731 w 2245814"/>
              <a:gd name="connsiteY56" fmla="*/ 2597543 h 5394150"/>
              <a:gd name="connsiteX57" fmla="*/ 614995 w 2245814"/>
              <a:gd name="connsiteY57" fmla="*/ 2654188 h 5394150"/>
              <a:gd name="connsiteX58" fmla="*/ 509799 w 2245814"/>
              <a:gd name="connsiteY58" fmla="*/ 2727016 h 5394150"/>
              <a:gd name="connsiteX59" fmla="*/ 485522 w 2245814"/>
              <a:gd name="connsiteY59" fmla="*/ 2743200 h 5394150"/>
              <a:gd name="connsiteX60" fmla="*/ 461246 w 2245814"/>
              <a:gd name="connsiteY60" fmla="*/ 2767476 h 5394150"/>
              <a:gd name="connsiteX61" fmla="*/ 420786 w 2245814"/>
              <a:gd name="connsiteY61" fmla="*/ 2799844 h 5394150"/>
              <a:gd name="connsiteX62" fmla="*/ 396510 w 2245814"/>
              <a:gd name="connsiteY62" fmla="*/ 2832212 h 5394150"/>
              <a:gd name="connsiteX63" fmla="*/ 339866 w 2245814"/>
              <a:gd name="connsiteY63" fmla="*/ 2872672 h 5394150"/>
              <a:gd name="connsiteX64" fmla="*/ 323682 w 2245814"/>
              <a:gd name="connsiteY64" fmla="*/ 2888857 h 5394150"/>
              <a:gd name="connsiteX65" fmla="*/ 258945 w 2245814"/>
              <a:gd name="connsiteY65" fmla="*/ 2945501 h 5394150"/>
              <a:gd name="connsiteX66" fmla="*/ 234669 w 2245814"/>
              <a:gd name="connsiteY66" fmla="*/ 2977869 h 5394150"/>
              <a:gd name="connsiteX67" fmla="*/ 210393 w 2245814"/>
              <a:gd name="connsiteY67" fmla="*/ 3002145 h 5394150"/>
              <a:gd name="connsiteX68" fmla="*/ 194209 w 2245814"/>
              <a:gd name="connsiteY68" fmla="*/ 3026421 h 5394150"/>
              <a:gd name="connsiteX69" fmla="*/ 169933 w 2245814"/>
              <a:gd name="connsiteY69" fmla="*/ 3034513 h 5394150"/>
              <a:gd name="connsiteX70" fmla="*/ 137565 w 2245814"/>
              <a:gd name="connsiteY70" fmla="*/ 3091157 h 5394150"/>
              <a:gd name="connsiteX71" fmla="*/ 129473 w 2245814"/>
              <a:gd name="connsiteY71" fmla="*/ 3123526 h 5394150"/>
              <a:gd name="connsiteX72" fmla="*/ 113289 w 2245814"/>
              <a:gd name="connsiteY72" fmla="*/ 3172078 h 5394150"/>
              <a:gd name="connsiteX73" fmla="*/ 89013 w 2245814"/>
              <a:gd name="connsiteY73" fmla="*/ 3358195 h 5394150"/>
              <a:gd name="connsiteX74" fmla="*/ 72829 w 2245814"/>
              <a:gd name="connsiteY74" fmla="*/ 3422931 h 5394150"/>
              <a:gd name="connsiteX75" fmla="*/ 56645 w 2245814"/>
              <a:gd name="connsiteY75" fmla="*/ 3463391 h 5394150"/>
              <a:gd name="connsiteX76" fmla="*/ 32368 w 2245814"/>
              <a:gd name="connsiteY76" fmla="*/ 3536219 h 5394150"/>
              <a:gd name="connsiteX77" fmla="*/ 16184 w 2245814"/>
              <a:gd name="connsiteY77" fmla="*/ 3600956 h 5394150"/>
              <a:gd name="connsiteX78" fmla="*/ 0 w 2245814"/>
              <a:gd name="connsiteY78" fmla="*/ 3714244 h 5394150"/>
              <a:gd name="connsiteX79" fmla="*/ 8092 w 2245814"/>
              <a:gd name="connsiteY79" fmla="*/ 3851809 h 5394150"/>
              <a:gd name="connsiteX80" fmla="*/ 16184 w 2245814"/>
              <a:gd name="connsiteY80" fmla="*/ 3892269 h 5394150"/>
              <a:gd name="connsiteX81" fmla="*/ 24276 w 2245814"/>
              <a:gd name="connsiteY81" fmla="*/ 3973189 h 5394150"/>
              <a:gd name="connsiteX82" fmla="*/ 32368 w 2245814"/>
              <a:gd name="connsiteY82" fmla="*/ 4078386 h 5394150"/>
              <a:gd name="connsiteX83" fmla="*/ 40460 w 2245814"/>
              <a:gd name="connsiteY83" fmla="*/ 4102662 h 5394150"/>
              <a:gd name="connsiteX84" fmla="*/ 56645 w 2245814"/>
              <a:gd name="connsiteY84" fmla="*/ 4143122 h 5394150"/>
              <a:gd name="connsiteX85" fmla="*/ 72829 w 2245814"/>
              <a:gd name="connsiteY85" fmla="*/ 4191674 h 5394150"/>
              <a:gd name="connsiteX86" fmla="*/ 80921 w 2245814"/>
              <a:gd name="connsiteY86" fmla="*/ 4224042 h 5394150"/>
              <a:gd name="connsiteX87" fmla="*/ 89013 w 2245814"/>
              <a:gd name="connsiteY87" fmla="*/ 4272595 h 5394150"/>
              <a:gd name="connsiteX88" fmla="*/ 113289 w 2245814"/>
              <a:gd name="connsiteY88" fmla="*/ 4337331 h 5394150"/>
              <a:gd name="connsiteX89" fmla="*/ 121381 w 2245814"/>
              <a:gd name="connsiteY89" fmla="*/ 4410159 h 5394150"/>
              <a:gd name="connsiteX90" fmla="*/ 129473 w 2245814"/>
              <a:gd name="connsiteY90" fmla="*/ 4434435 h 5394150"/>
              <a:gd name="connsiteX91" fmla="*/ 137565 w 2245814"/>
              <a:gd name="connsiteY91" fmla="*/ 4466803 h 5394150"/>
              <a:gd name="connsiteX92" fmla="*/ 145657 w 2245814"/>
              <a:gd name="connsiteY92" fmla="*/ 4507264 h 5394150"/>
              <a:gd name="connsiteX93" fmla="*/ 161841 w 2245814"/>
              <a:gd name="connsiteY93" fmla="*/ 4547724 h 5394150"/>
              <a:gd name="connsiteX94" fmla="*/ 169933 w 2245814"/>
              <a:gd name="connsiteY94" fmla="*/ 4596276 h 5394150"/>
              <a:gd name="connsiteX95" fmla="*/ 186117 w 2245814"/>
              <a:gd name="connsiteY95" fmla="*/ 4652920 h 5394150"/>
              <a:gd name="connsiteX96" fmla="*/ 194209 w 2245814"/>
              <a:gd name="connsiteY96" fmla="*/ 4798577 h 5394150"/>
              <a:gd name="connsiteX97" fmla="*/ 226577 w 2245814"/>
              <a:gd name="connsiteY97" fmla="*/ 4863313 h 5394150"/>
              <a:gd name="connsiteX98" fmla="*/ 234669 w 2245814"/>
              <a:gd name="connsiteY98" fmla="*/ 4887589 h 5394150"/>
              <a:gd name="connsiteX99" fmla="*/ 275130 w 2245814"/>
              <a:gd name="connsiteY99" fmla="*/ 4919957 h 5394150"/>
              <a:gd name="connsiteX100" fmla="*/ 315590 w 2245814"/>
              <a:gd name="connsiteY100" fmla="*/ 4992786 h 5394150"/>
              <a:gd name="connsiteX101" fmla="*/ 331774 w 2245814"/>
              <a:gd name="connsiteY101" fmla="*/ 5017062 h 5394150"/>
              <a:gd name="connsiteX102" fmla="*/ 339866 w 2245814"/>
              <a:gd name="connsiteY102" fmla="*/ 5049430 h 5394150"/>
              <a:gd name="connsiteX103" fmla="*/ 339866 w 2245814"/>
              <a:gd name="connsiteY103" fmla="*/ 5114166 h 5394150"/>
              <a:gd name="connsiteX104" fmla="*/ 364142 w 2245814"/>
              <a:gd name="connsiteY104" fmla="*/ 5154626 h 5394150"/>
              <a:gd name="connsiteX105" fmla="*/ 388418 w 2245814"/>
              <a:gd name="connsiteY105" fmla="*/ 5227455 h 5394150"/>
              <a:gd name="connsiteX106" fmla="*/ 404602 w 2245814"/>
              <a:gd name="connsiteY106" fmla="*/ 5292191 h 5394150"/>
              <a:gd name="connsiteX107" fmla="*/ 404602 w 2245814"/>
              <a:gd name="connsiteY107" fmla="*/ 5348835 h 5394150"/>
              <a:gd name="connsiteX108" fmla="*/ 428878 w 2245814"/>
              <a:gd name="connsiteY108" fmla="*/ 5373111 h 53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245814" h="5394150">
                <a:moveTo>
                  <a:pt x="1861168" y="0"/>
                </a:moveTo>
                <a:cubicBezTo>
                  <a:pt x="1883980" y="68436"/>
                  <a:pt x="1860101" y="2088"/>
                  <a:pt x="1933997" y="137564"/>
                </a:cubicBezTo>
                <a:cubicBezTo>
                  <a:pt x="1945550" y="158744"/>
                  <a:pt x="1955576" y="180722"/>
                  <a:pt x="1966365" y="202301"/>
                </a:cubicBezTo>
                <a:lnTo>
                  <a:pt x="1982549" y="234669"/>
                </a:lnTo>
                <a:cubicBezTo>
                  <a:pt x="1994287" y="305098"/>
                  <a:pt x="1983434" y="261304"/>
                  <a:pt x="2006825" y="323681"/>
                </a:cubicBezTo>
                <a:cubicBezTo>
                  <a:pt x="2009820" y="331668"/>
                  <a:pt x="2010447" y="340693"/>
                  <a:pt x="2014917" y="347957"/>
                </a:cubicBezTo>
                <a:cubicBezTo>
                  <a:pt x="2032173" y="375998"/>
                  <a:pt x="2071561" y="428878"/>
                  <a:pt x="2071561" y="428878"/>
                </a:cubicBezTo>
                <a:cubicBezTo>
                  <a:pt x="2074258" y="436970"/>
                  <a:pt x="2076293" y="445314"/>
                  <a:pt x="2079653" y="453154"/>
                </a:cubicBezTo>
                <a:cubicBezTo>
                  <a:pt x="2084405" y="464242"/>
                  <a:pt x="2091601" y="474227"/>
                  <a:pt x="2095837" y="485522"/>
                </a:cubicBezTo>
                <a:cubicBezTo>
                  <a:pt x="2116366" y="540264"/>
                  <a:pt x="2092462" y="496526"/>
                  <a:pt x="2112022" y="542166"/>
                </a:cubicBezTo>
                <a:cubicBezTo>
                  <a:pt x="2128574" y="580786"/>
                  <a:pt x="2131204" y="578281"/>
                  <a:pt x="2160574" y="614995"/>
                </a:cubicBezTo>
                <a:cubicBezTo>
                  <a:pt x="2165969" y="631179"/>
                  <a:pt x="2171856" y="647207"/>
                  <a:pt x="2176758" y="663547"/>
                </a:cubicBezTo>
                <a:cubicBezTo>
                  <a:pt x="2179954" y="674199"/>
                  <a:pt x="2181579" y="685285"/>
                  <a:pt x="2184850" y="695915"/>
                </a:cubicBezTo>
                <a:cubicBezTo>
                  <a:pt x="2245814" y="894048"/>
                  <a:pt x="2178707" y="662275"/>
                  <a:pt x="2225310" y="825388"/>
                </a:cubicBezTo>
                <a:cubicBezTo>
                  <a:pt x="2220275" y="870706"/>
                  <a:pt x="2219432" y="897453"/>
                  <a:pt x="2209126" y="938676"/>
                </a:cubicBezTo>
                <a:cubicBezTo>
                  <a:pt x="2207057" y="946951"/>
                  <a:pt x="2203103" y="954677"/>
                  <a:pt x="2201034" y="962952"/>
                </a:cubicBezTo>
                <a:cubicBezTo>
                  <a:pt x="2188960" y="1011247"/>
                  <a:pt x="2198723" y="990692"/>
                  <a:pt x="2184850" y="1027688"/>
                </a:cubicBezTo>
                <a:cubicBezTo>
                  <a:pt x="2179750" y="1041289"/>
                  <a:pt x="2173766" y="1054548"/>
                  <a:pt x="2168666" y="1068149"/>
                </a:cubicBezTo>
                <a:cubicBezTo>
                  <a:pt x="2165671" y="1076136"/>
                  <a:pt x="2165532" y="1085484"/>
                  <a:pt x="2160574" y="1092425"/>
                </a:cubicBezTo>
                <a:cubicBezTo>
                  <a:pt x="2151705" y="1104841"/>
                  <a:pt x="2138136" y="1113208"/>
                  <a:pt x="2128206" y="1124793"/>
                </a:cubicBezTo>
                <a:cubicBezTo>
                  <a:pt x="2121877" y="1132177"/>
                  <a:pt x="2116371" y="1140370"/>
                  <a:pt x="2112022" y="1149069"/>
                </a:cubicBezTo>
                <a:cubicBezTo>
                  <a:pt x="2108207" y="1156698"/>
                  <a:pt x="2109961" y="1167314"/>
                  <a:pt x="2103930" y="1173345"/>
                </a:cubicBezTo>
                <a:cubicBezTo>
                  <a:pt x="2078843" y="1198431"/>
                  <a:pt x="2057812" y="1194726"/>
                  <a:pt x="2031101" y="1213805"/>
                </a:cubicBezTo>
                <a:cubicBezTo>
                  <a:pt x="2021789" y="1220457"/>
                  <a:pt x="2015858" y="1231055"/>
                  <a:pt x="2006825" y="1238081"/>
                </a:cubicBezTo>
                <a:cubicBezTo>
                  <a:pt x="1965088" y="1270543"/>
                  <a:pt x="1970625" y="1266332"/>
                  <a:pt x="1933997" y="1278541"/>
                </a:cubicBezTo>
                <a:cubicBezTo>
                  <a:pt x="1925905" y="1286633"/>
                  <a:pt x="1919243" y="1296470"/>
                  <a:pt x="1909721" y="1302818"/>
                </a:cubicBezTo>
                <a:cubicBezTo>
                  <a:pt x="1902624" y="1307550"/>
                  <a:pt x="1892106" y="1305582"/>
                  <a:pt x="1885445" y="1310910"/>
                </a:cubicBezTo>
                <a:cubicBezTo>
                  <a:pt x="1833155" y="1352741"/>
                  <a:pt x="1906002" y="1322939"/>
                  <a:pt x="1844984" y="1343278"/>
                </a:cubicBezTo>
                <a:cubicBezTo>
                  <a:pt x="1834195" y="1351370"/>
                  <a:pt x="1824405" y="1361004"/>
                  <a:pt x="1812616" y="1367554"/>
                </a:cubicBezTo>
                <a:cubicBezTo>
                  <a:pt x="1799918" y="1374608"/>
                  <a:pt x="1785430" y="1377839"/>
                  <a:pt x="1772156" y="1383738"/>
                </a:cubicBezTo>
                <a:cubicBezTo>
                  <a:pt x="1761133" y="1388637"/>
                  <a:pt x="1750811" y="1395023"/>
                  <a:pt x="1739788" y="1399922"/>
                </a:cubicBezTo>
                <a:cubicBezTo>
                  <a:pt x="1726514" y="1405821"/>
                  <a:pt x="1712320" y="1409610"/>
                  <a:pt x="1699328" y="1416106"/>
                </a:cubicBezTo>
                <a:cubicBezTo>
                  <a:pt x="1646375" y="1442583"/>
                  <a:pt x="1704469" y="1420771"/>
                  <a:pt x="1650776" y="1456566"/>
                </a:cubicBezTo>
                <a:cubicBezTo>
                  <a:pt x="1643679" y="1461298"/>
                  <a:pt x="1634591" y="1461961"/>
                  <a:pt x="1626499" y="1464658"/>
                </a:cubicBezTo>
                <a:cubicBezTo>
                  <a:pt x="1618407" y="1472750"/>
                  <a:pt x="1611014" y="1481608"/>
                  <a:pt x="1602223" y="1488934"/>
                </a:cubicBezTo>
                <a:cubicBezTo>
                  <a:pt x="1594752" y="1495160"/>
                  <a:pt x="1584351" y="1497799"/>
                  <a:pt x="1577947" y="1505118"/>
                </a:cubicBezTo>
                <a:cubicBezTo>
                  <a:pt x="1553735" y="1532789"/>
                  <a:pt x="1540695" y="1560231"/>
                  <a:pt x="1529395" y="1594131"/>
                </a:cubicBezTo>
                <a:cubicBezTo>
                  <a:pt x="1525878" y="1604682"/>
                  <a:pt x="1524000" y="1615710"/>
                  <a:pt x="1521303" y="1626499"/>
                </a:cubicBezTo>
                <a:cubicBezTo>
                  <a:pt x="1516431" y="1675219"/>
                  <a:pt x="1518688" y="1712649"/>
                  <a:pt x="1497027" y="1755972"/>
                </a:cubicBezTo>
                <a:lnTo>
                  <a:pt x="1464659" y="1820708"/>
                </a:lnTo>
                <a:cubicBezTo>
                  <a:pt x="1445088" y="1918564"/>
                  <a:pt x="1465659" y="1880148"/>
                  <a:pt x="1416107" y="1942088"/>
                </a:cubicBezTo>
                <a:cubicBezTo>
                  <a:pt x="1400493" y="2020153"/>
                  <a:pt x="1419613" y="1951259"/>
                  <a:pt x="1391830" y="2006825"/>
                </a:cubicBezTo>
                <a:cubicBezTo>
                  <a:pt x="1388015" y="2014454"/>
                  <a:pt x="1387970" y="2023695"/>
                  <a:pt x="1383738" y="2031101"/>
                </a:cubicBezTo>
                <a:cubicBezTo>
                  <a:pt x="1364592" y="2064607"/>
                  <a:pt x="1358820" y="2060735"/>
                  <a:pt x="1335186" y="2087745"/>
                </a:cubicBezTo>
                <a:cubicBezTo>
                  <a:pt x="1292500" y="2136529"/>
                  <a:pt x="1321667" y="2121922"/>
                  <a:pt x="1278542" y="2136297"/>
                </a:cubicBezTo>
                <a:cubicBezTo>
                  <a:pt x="1267753" y="2147086"/>
                  <a:pt x="1258590" y="2159796"/>
                  <a:pt x="1246174" y="2168665"/>
                </a:cubicBezTo>
                <a:cubicBezTo>
                  <a:pt x="1239233" y="2173623"/>
                  <a:pt x="1229354" y="2172615"/>
                  <a:pt x="1221898" y="2176757"/>
                </a:cubicBezTo>
                <a:cubicBezTo>
                  <a:pt x="1215951" y="2180061"/>
                  <a:pt x="1151584" y="2222795"/>
                  <a:pt x="1140977" y="2233402"/>
                </a:cubicBezTo>
                <a:cubicBezTo>
                  <a:pt x="1072790" y="2301589"/>
                  <a:pt x="1122095" y="2282628"/>
                  <a:pt x="1060057" y="2298138"/>
                </a:cubicBezTo>
                <a:cubicBezTo>
                  <a:pt x="1051965" y="2303533"/>
                  <a:pt x="1044225" y="2309497"/>
                  <a:pt x="1035781" y="2314322"/>
                </a:cubicBezTo>
                <a:cubicBezTo>
                  <a:pt x="1020971" y="2322785"/>
                  <a:pt x="992281" y="2333546"/>
                  <a:pt x="979137" y="2346690"/>
                </a:cubicBezTo>
                <a:cubicBezTo>
                  <a:pt x="969600" y="2356227"/>
                  <a:pt x="965010" y="2370177"/>
                  <a:pt x="954860" y="2379058"/>
                </a:cubicBezTo>
                <a:cubicBezTo>
                  <a:pt x="943023" y="2389415"/>
                  <a:pt x="927737" y="2394998"/>
                  <a:pt x="914400" y="2403334"/>
                </a:cubicBezTo>
                <a:cubicBezTo>
                  <a:pt x="877145" y="2426619"/>
                  <a:pt x="903820" y="2416094"/>
                  <a:pt x="857756" y="2427611"/>
                </a:cubicBezTo>
                <a:cubicBezTo>
                  <a:pt x="719521" y="2565846"/>
                  <a:pt x="909669" y="2378676"/>
                  <a:pt x="776836" y="2500439"/>
                </a:cubicBezTo>
                <a:cubicBezTo>
                  <a:pt x="757152" y="2518482"/>
                  <a:pt x="739073" y="2538202"/>
                  <a:pt x="720191" y="2557083"/>
                </a:cubicBezTo>
                <a:cubicBezTo>
                  <a:pt x="706704" y="2570570"/>
                  <a:pt x="694989" y="2586099"/>
                  <a:pt x="679731" y="2597543"/>
                </a:cubicBezTo>
                <a:cubicBezTo>
                  <a:pt x="598118" y="2658753"/>
                  <a:pt x="698804" y="2580854"/>
                  <a:pt x="614995" y="2654188"/>
                </a:cubicBezTo>
                <a:cubicBezTo>
                  <a:pt x="592713" y="2673685"/>
                  <a:pt x="521535" y="2719192"/>
                  <a:pt x="509799" y="2727016"/>
                </a:cubicBezTo>
                <a:cubicBezTo>
                  <a:pt x="501707" y="2732411"/>
                  <a:pt x="492399" y="2736323"/>
                  <a:pt x="485522" y="2743200"/>
                </a:cubicBezTo>
                <a:cubicBezTo>
                  <a:pt x="477430" y="2751292"/>
                  <a:pt x="469858" y="2759940"/>
                  <a:pt x="461246" y="2767476"/>
                </a:cubicBezTo>
                <a:cubicBezTo>
                  <a:pt x="448248" y="2778849"/>
                  <a:pt x="432999" y="2787631"/>
                  <a:pt x="420786" y="2799844"/>
                </a:cubicBezTo>
                <a:cubicBezTo>
                  <a:pt x="411249" y="2809381"/>
                  <a:pt x="406047" y="2822675"/>
                  <a:pt x="396510" y="2832212"/>
                </a:cubicBezTo>
                <a:cubicBezTo>
                  <a:pt x="373726" y="2854996"/>
                  <a:pt x="362842" y="2854290"/>
                  <a:pt x="339866" y="2872672"/>
                </a:cubicBezTo>
                <a:cubicBezTo>
                  <a:pt x="333908" y="2877438"/>
                  <a:pt x="329475" y="2883892"/>
                  <a:pt x="323682" y="2888857"/>
                </a:cubicBezTo>
                <a:cubicBezTo>
                  <a:pt x="294823" y="2913594"/>
                  <a:pt x="281827" y="2918806"/>
                  <a:pt x="258945" y="2945501"/>
                </a:cubicBezTo>
                <a:cubicBezTo>
                  <a:pt x="250168" y="2955741"/>
                  <a:pt x="243446" y="2967629"/>
                  <a:pt x="234669" y="2977869"/>
                </a:cubicBezTo>
                <a:cubicBezTo>
                  <a:pt x="227221" y="2986558"/>
                  <a:pt x="217719" y="2993354"/>
                  <a:pt x="210393" y="3002145"/>
                </a:cubicBezTo>
                <a:cubicBezTo>
                  <a:pt x="204167" y="3009616"/>
                  <a:pt x="201803" y="3020346"/>
                  <a:pt x="194209" y="3026421"/>
                </a:cubicBezTo>
                <a:cubicBezTo>
                  <a:pt x="187548" y="3031749"/>
                  <a:pt x="178025" y="3031816"/>
                  <a:pt x="169933" y="3034513"/>
                </a:cubicBezTo>
                <a:cubicBezTo>
                  <a:pt x="156518" y="3054636"/>
                  <a:pt x="146365" y="3067691"/>
                  <a:pt x="137565" y="3091157"/>
                </a:cubicBezTo>
                <a:cubicBezTo>
                  <a:pt x="133660" y="3101571"/>
                  <a:pt x="132669" y="3112873"/>
                  <a:pt x="129473" y="3123526"/>
                </a:cubicBezTo>
                <a:cubicBezTo>
                  <a:pt x="124571" y="3139866"/>
                  <a:pt x="118684" y="3155894"/>
                  <a:pt x="113289" y="3172078"/>
                </a:cubicBezTo>
                <a:cubicBezTo>
                  <a:pt x="108529" y="3214915"/>
                  <a:pt x="96868" y="3326775"/>
                  <a:pt x="89013" y="3358195"/>
                </a:cubicBezTo>
                <a:cubicBezTo>
                  <a:pt x="83618" y="3379774"/>
                  <a:pt x="79370" y="3401672"/>
                  <a:pt x="72829" y="3422931"/>
                </a:cubicBezTo>
                <a:cubicBezTo>
                  <a:pt x="68557" y="3436814"/>
                  <a:pt x="61531" y="3449712"/>
                  <a:pt x="56645" y="3463391"/>
                </a:cubicBezTo>
                <a:cubicBezTo>
                  <a:pt x="48038" y="3487489"/>
                  <a:pt x="40460" y="3511943"/>
                  <a:pt x="32368" y="3536219"/>
                </a:cubicBezTo>
                <a:cubicBezTo>
                  <a:pt x="22349" y="3566275"/>
                  <a:pt x="22043" y="3563851"/>
                  <a:pt x="16184" y="3600956"/>
                </a:cubicBezTo>
                <a:cubicBezTo>
                  <a:pt x="10235" y="3638635"/>
                  <a:pt x="0" y="3714244"/>
                  <a:pt x="0" y="3714244"/>
                </a:cubicBezTo>
                <a:cubicBezTo>
                  <a:pt x="2697" y="3760099"/>
                  <a:pt x="3933" y="3806063"/>
                  <a:pt x="8092" y="3851809"/>
                </a:cubicBezTo>
                <a:cubicBezTo>
                  <a:pt x="9337" y="3865506"/>
                  <a:pt x="14366" y="3878636"/>
                  <a:pt x="16184" y="3892269"/>
                </a:cubicBezTo>
                <a:cubicBezTo>
                  <a:pt x="19767" y="3919139"/>
                  <a:pt x="21928" y="3946183"/>
                  <a:pt x="24276" y="3973189"/>
                </a:cubicBezTo>
                <a:cubicBezTo>
                  <a:pt x="27323" y="4008226"/>
                  <a:pt x="28006" y="4043488"/>
                  <a:pt x="32368" y="4078386"/>
                </a:cubicBezTo>
                <a:cubicBezTo>
                  <a:pt x="33426" y="4086850"/>
                  <a:pt x="37465" y="4094675"/>
                  <a:pt x="40460" y="4102662"/>
                </a:cubicBezTo>
                <a:cubicBezTo>
                  <a:pt x="45561" y="4116263"/>
                  <a:pt x="51681" y="4129471"/>
                  <a:pt x="56645" y="4143122"/>
                </a:cubicBezTo>
                <a:cubicBezTo>
                  <a:pt x="62475" y="4159154"/>
                  <a:pt x="67927" y="4175334"/>
                  <a:pt x="72829" y="4191674"/>
                </a:cubicBezTo>
                <a:cubicBezTo>
                  <a:pt x="76025" y="4202326"/>
                  <a:pt x="78740" y="4213137"/>
                  <a:pt x="80921" y="4224042"/>
                </a:cubicBezTo>
                <a:cubicBezTo>
                  <a:pt x="84139" y="4240131"/>
                  <a:pt x="84506" y="4256819"/>
                  <a:pt x="89013" y="4272595"/>
                </a:cubicBezTo>
                <a:cubicBezTo>
                  <a:pt x="95344" y="4294754"/>
                  <a:pt x="105197" y="4315752"/>
                  <a:pt x="113289" y="4337331"/>
                </a:cubicBezTo>
                <a:cubicBezTo>
                  <a:pt x="115986" y="4361607"/>
                  <a:pt x="117365" y="4386066"/>
                  <a:pt x="121381" y="4410159"/>
                </a:cubicBezTo>
                <a:cubicBezTo>
                  <a:pt x="122783" y="4418573"/>
                  <a:pt x="127130" y="4426233"/>
                  <a:pt x="129473" y="4434435"/>
                </a:cubicBezTo>
                <a:cubicBezTo>
                  <a:pt x="132528" y="4445128"/>
                  <a:pt x="135152" y="4455946"/>
                  <a:pt x="137565" y="4466803"/>
                </a:cubicBezTo>
                <a:cubicBezTo>
                  <a:pt x="140549" y="4480230"/>
                  <a:pt x="141705" y="4494090"/>
                  <a:pt x="145657" y="4507264"/>
                </a:cubicBezTo>
                <a:cubicBezTo>
                  <a:pt x="149831" y="4521177"/>
                  <a:pt x="156446" y="4534237"/>
                  <a:pt x="161841" y="4547724"/>
                </a:cubicBezTo>
                <a:cubicBezTo>
                  <a:pt x="164538" y="4563908"/>
                  <a:pt x="166244" y="4580289"/>
                  <a:pt x="169933" y="4596276"/>
                </a:cubicBezTo>
                <a:cubicBezTo>
                  <a:pt x="174349" y="4615410"/>
                  <a:pt x="183777" y="4633423"/>
                  <a:pt x="186117" y="4652920"/>
                </a:cubicBezTo>
                <a:cubicBezTo>
                  <a:pt x="191911" y="4701201"/>
                  <a:pt x="185026" y="4750825"/>
                  <a:pt x="194209" y="4798577"/>
                </a:cubicBezTo>
                <a:cubicBezTo>
                  <a:pt x="198765" y="4822269"/>
                  <a:pt x="218948" y="4840425"/>
                  <a:pt x="226577" y="4863313"/>
                </a:cubicBezTo>
                <a:cubicBezTo>
                  <a:pt x="229274" y="4871405"/>
                  <a:pt x="229118" y="4881113"/>
                  <a:pt x="234669" y="4887589"/>
                </a:cubicBezTo>
                <a:cubicBezTo>
                  <a:pt x="245909" y="4900702"/>
                  <a:pt x="261643" y="4909168"/>
                  <a:pt x="275130" y="4919957"/>
                </a:cubicBezTo>
                <a:cubicBezTo>
                  <a:pt x="289373" y="4962687"/>
                  <a:pt x="278490" y="4937137"/>
                  <a:pt x="315590" y="4992786"/>
                </a:cubicBezTo>
                <a:lnTo>
                  <a:pt x="331774" y="5017062"/>
                </a:lnTo>
                <a:cubicBezTo>
                  <a:pt x="334471" y="5027851"/>
                  <a:pt x="339866" y="5038309"/>
                  <a:pt x="339866" y="5049430"/>
                </a:cubicBezTo>
                <a:cubicBezTo>
                  <a:pt x="339866" y="5102718"/>
                  <a:pt x="310040" y="5039601"/>
                  <a:pt x="339866" y="5114166"/>
                </a:cubicBezTo>
                <a:cubicBezTo>
                  <a:pt x="345707" y="5128769"/>
                  <a:pt x="357946" y="5140170"/>
                  <a:pt x="364142" y="5154626"/>
                </a:cubicBezTo>
                <a:cubicBezTo>
                  <a:pt x="374222" y="5178146"/>
                  <a:pt x="383399" y="5202362"/>
                  <a:pt x="388418" y="5227455"/>
                </a:cubicBezTo>
                <a:cubicBezTo>
                  <a:pt x="398183" y="5276279"/>
                  <a:pt x="392161" y="5254867"/>
                  <a:pt x="404602" y="5292191"/>
                </a:cubicBezTo>
                <a:cubicBezTo>
                  <a:pt x="397732" y="5319672"/>
                  <a:pt x="390469" y="5324103"/>
                  <a:pt x="404602" y="5348835"/>
                </a:cubicBezTo>
                <a:cubicBezTo>
                  <a:pt x="430496" y="5394150"/>
                  <a:pt x="428878" y="5392532"/>
                  <a:pt x="428878" y="5373111"/>
                </a:cubicBezTo>
              </a:path>
            </a:pathLst>
          </a:custGeom>
          <a:ln w="7620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 name="9 CuadroTexto"/>
          <p:cNvSpPr txBox="1"/>
          <p:nvPr/>
        </p:nvSpPr>
        <p:spPr>
          <a:xfrm>
            <a:off x="3500430" y="500042"/>
            <a:ext cx="364202" cy="369332"/>
          </a:xfrm>
          <a:prstGeom prst="rect">
            <a:avLst/>
          </a:prstGeom>
          <a:noFill/>
        </p:spPr>
        <p:txBody>
          <a:bodyPr wrap="none" rtlCol="0">
            <a:spAutoFit/>
          </a:bodyPr>
          <a:lstStyle/>
          <a:p>
            <a:r>
              <a:rPr lang="es-MX" dirty="0" smtClean="0">
                <a:solidFill>
                  <a:schemeClr val="bg1"/>
                </a:solidFill>
                <a:latin typeface="Arial Black" pitchFamily="34" charset="0"/>
              </a:rPr>
              <a:t>B</a:t>
            </a:r>
            <a:endParaRPr lang="es-MX" dirty="0">
              <a:solidFill>
                <a:schemeClr val="bg1"/>
              </a:solidFill>
              <a:latin typeface="Arial Black" pitchFamily="34" charset="0"/>
            </a:endParaRPr>
          </a:p>
        </p:txBody>
      </p:sp>
      <p:sp>
        <p:nvSpPr>
          <p:cNvPr id="11" name="10 CuadroTexto"/>
          <p:cNvSpPr txBox="1"/>
          <p:nvPr/>
        </p:nvSpPr>
        <p:spPr>
          <a:xfrm>
            <a:off x="1928794" y="6286520"/>
            <a:ext cx="364202" cy="369332"/>
          </a:xfrm>
          <a:prstGeom prst="rect">
            <a:avLst/>
          </a:prstGeom>
          <a:noFill/>
        </p:spPr>
        <p:txBody>
          <a:bodyPr wrap="none" rtlCol="0">
            <a:spAutoFit/>
          </a:bodyPr>
          <a:lstStyle/>
          <a:p>
            <a:r>
              <a:rPr lang="es-MX" dirty="0" smtClean="0">
                <a:solidFill>
                  <a:schemeClr val="bg1"/>
                </a:solidFill>
                <a:latin typeface="Arial Black" pitchFamily="34" charset="0"/>
              </a:rPr>
              <a:t>C</a:t>
            </a:r>
            <a:endParaRPr lang="es-MX" dirty="0">
              <a:solidFill>
                <a:schemeClr val="bg1"/>
              </a:solidFill>
              <a:latin typeface="Arial Black" pitchFamily="34" charset="0"/>
            </a:endParaRPr>
          </a:p>
        </p:txBody>
      </p:sp>
      <p:cxnSp>
        <p:nvCxnSpPr>
          <p:cNvPr id="12" name="11 Conector angular"/>
          <p:cNvCxnSpPr/>
          <p:nvPr/>
        </p:nvCxnSpPr>
        <p:spPr>
          <a:xfrm flipV="1">
            <a:off x="2581260" y="6143644"/>
            <a:ext cx="2205054" cy="295276"/>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3" descr="C:\Users\Public\2.- CIRCUITO Definitivo CAMOR.jpg"/>
          <p:cNvPicPr>
            <a:picLocks noChangeAspect="1" noChangeArrowheads="1"/>
          </p:cNvPicPr>
          <p:nvPr/>
        </p:nvPicPr>
        <p:blipFill>
          <a:blip r:embed="rId4" cstate="print"/>
          <a:srcRect/>
          <a:stretch>
            <a:fillRect/>
          </a:stretch>
        </p:blipFill>
        <p:spPr bwMode="auto">
          <a:xfrm>
            <a:off x="4786314" y="5143512"/>
            <a:ext cx="2015548" cy="1396894"/>
          </a:xfrm>
          <a:prstGeom prst="rect">
            <a:avLst/>
          </a:prstGeom>
          <a:noFill/>
        </p:spPr>
      </p:pic>
      <p:pic>
        <p:nvPicPr>
          <p:cNvPr id="14" name="Picture 4" descr="C:\Users\Public\3.- CIRCUITO CAMOR tramo- norte.jpg"/>
          <p:cNvPicPr>
            <a:picLocks noChangeAspect="1" noChangeArrowheads="1"/>
          </p:cNvPicPr>
          <p:nvPr/>
        </p:nvPicPr>
        <p:blipFill>
          <a:blip r:embed="rId5" cstate="print"/>
          <a:srcRect/>
          <a:stretch>
            <a:fillRect/>
          </a:stretch>
        </p:blipFill>
        <p:spPr bwMode="auto">
          <a:xfrm>
            <a:off x="4714876" y="2198640"/>
            <a:ext cx="2571768" cy="2285319"/>
          </a:xfrm>
          <a:prstGeom prst="rect">
            <a:avLst/>
          </a:prstGeom>
          <a:noFill/>
        </p:spPr>
      </p:pic>
      <p:pic>
        <p:nvPicPr>
          <p:cNvPr id="15" name="Picture 2" descr="C:\Users\Public\4.- CIRCUITO CAMOR tramo-sur - copia.jpg"/>
          <p:cNvPicPr>
            <a:picLocks noChangeAspect="1" noChangeArrowheads="1"/>
          </p:cNvPicPr>
          <p:nvPr/>
        </p:nvPicPr>
        <p:blipFill>
          <a:blip r:embed="rId6" cstate="print"/>
          <a:srcRect/>
          <a:stretch>
            <a:fillRect/>
          </a:stretch>
        </p:blipFill>
        <p:spPr bwMode="auto">
          <a:xfrm>
            <a:off x="6398602" y="4500570"/>
            <a:ext cx="2576224" cy="2222807"/>
          </a:xfrm>
          <a:prstGeom prst="rect">
            <a:avLst/>
          </a:prstGeom>
          <a:noFill/>
        </p:spPr>
      </p:pic>
      <p:cxnSp>
        <p:nvCxnSpPr>
          <p:cNvPr id="16" name="15 Conector angular"/>
          <p:cNvCxnSpPr/>
          <p:nvPr/>
        </p:nvCxnSpPr>
        <p:spPr>
          <a:xfrm flipV="1">
            <a:off x="6143636" y="5929330"/>
            <a:ext cx="1490674" cy="357190"/>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angular"/>
          <p:cNvCxnSpPr/>
          <p:nvPr/>
        </p:nvCxnSpPr>
        <p:spPr>
          <a:xfrm rot="16200000" flipH="1">
            <a:off x="5393537" y="2321711"/>
            <a:ext cx="1928826" cy="428628"/>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17 Forma libre"/>
          <p:cNvSpPr/>
          <p:nvPr/>
        </p:nvSpPr>
        <p:spPr>
          <a:xfrm>
            <a:off x="2001567" y="4239108"/>
            <a:ext cx="67421" cy="927041"/>
          </a:xfrm>
          <a:custGeom>
            <a:avLst/>
            <a:gdLst>
              <a:gd name="connsiteX0" fmla="*/ 0 w 67421"/>
              <a:gd name="connsiteY0" fmla="*/ 927041 h 927041"/>
              <a:gd name="connsiteX1" fmla="*/ 67421 w 67421"/>
              <a:gd name="connsiteY1" fmla="*/ 703709 h 927041"/>
              <a:gd name="connsiteX2" fmla="*/ 33710 w 67421"/>
              <a:gd name="connsiteY2" fmla="*/ 480376 h 927041"/>
              <a:gd name="connsiteX3" fmla="*/ 16855 w 67421"/>
              <a:gd name="connsiteY3" fmla="*/ 265471 h 927041"/>
              <a:gd name="connsiteX4" fmla="*/ 21069 w 67421"/>
              <a:gd name="connsiteY4" fmla="*/ 160125 h 927041"/>
              <a:gd name="connsiteX5" fmla="*/ 4214 w 67421"/>
              <a:gd name="connsiteY5" fmla="*/ 0 h 92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21" h="927041">
                <a:moveTo>
                  <a:pt x="0" y="927041"/>
                </a:moveTo>
                <a:lnTo>
                  <a:pt x="67421" y="703709"/>
                </a:lnTo>
                <a:lnTo>
                  <a:pt x="33710" y="480376"/>
                </a:lnTo>
                <a:lnTo>
                  <a:pt x="16855" y="265471"/>
                </a:lnTo>
                <a:lnTo>
                  <a:pt x="21069" y="160125"/>
                </a:lnTo>
                <a:lnTo>
                  <a:pt x="4214" y="0"/>
                </a:lnTo>
              </a:path>
            </a:pathLst>
          </a:custGeom>
          <a:ln w="28575">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2000"/>
                                        <p:tgtEl>
                                          <p:spTgt spid="10"/>
                                        </p:tgtEl>
                                      </p:cBhvr>
                                    </p:animEffect>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2000"/>
                                        <p:tgtEl>
                                          <p:spTgt spid="8"/>
                                        </p:tgtEl>
                                      </p:cBhvr>
                                    </p:animEffect>
                                  </p:childTnLst>
                                </p:cTn>
                              </p:par>
                              <p:par>
                                <p:cTn id="18" presetID="8" presetClass="entr" presetSubtype="32"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amond(out)">
                                      <p:cBhvr>
                                        <p:cTn id="20" dur="2000"/>
                                        <p:tgtEl>
                                          <p:spTgt spid="7"/>
                                        </p:tgtEl>
                                      </p:cBhvr>
                                    </p:animEffect>
                                  </p:childTnLst>
                                </p:cTn>
                              </p:par>
                            </p:childTnLst>
                          </p:cTn>
                        </p:par>
                        <p:par>
                          <p:cTn id="21" fill="hold">
                            <p:stCondLst>
                              <p:cond delay="4000"/>
                            </p:stCondLst>
                            <p:childTnLst>
                              <p:par>
                                <p:cTn id="22" presetID="22" presetClass="entr" presetSubtype="1"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20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0"/>
                                        <p:tgtEl>
                                          <p:spTgt spid="9"/>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ox(in)">
                                      <p:cBhvr>
                                        <p:cTn id="33" dur="2000"/>
                                        <p:tgtEl>
                                          <p:spTgt spid="11"/>
                                        </p:tgtEl>
                                      </p:cBhvr>
                                    </p:animEffect>
                                  </p:childTnLst>
                                </p:cTn>
                              </p:par>
                            </p:childTnLst>
                          </p:cTn>
                        </p:par>
                        <p:par>
                          <p:cTn id="34" fill="hold">
                            <p:stCondLst>
                              <p:cond delay="90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20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000"/>
                                        <p:tgtEl>
                                          <p:spTgt spid="13"/>
                                        </p:tgtEl>
                                      </p:cBhvr>
                                    </p:animEffect>
                                  </p:childTnLst>
                                </p:cTn>
                              </p:par>
                            </p:childTnLst>
                          </p:cTn>
                        </p:par>
                        <p:par>
                          <p:cTn id="41" fill="hold">
                            <p:stCondLst>
                              <p:cond delay="11000"/>
                            </p:stCondLst>
                            <p:childTnLst>
                              <p:par>
                                <p:cTn id="42" presetID="22" presetClass="entr" presetSubtype="8"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20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000"/>
                                        <p:tgtEl>
                                          <p:spTgt spid="15"/>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ox(in)">
                                      <p:cBhvr>
                                        <p:cTn id="50" dur="500"/>
                                        <p:tgtEl>
                                          <p:spTgt spid="5"/>
                                        </p:tgtEl>
                                      </p:cBhvr>
                                    </p:animEffect>
                                  </p:childTnLst>
                                </p:cTn>
                              </p:par>
                            </p:childTnLst>
                          </p:cTn>
                        </p:par>
                        <p:par>
                          <p:cTn id="51" fill="hold">
                            <p:stCondLst>
                              <p:cond delay="13000"/>
                            </p:stCondLst>
                            <p:childTnLst>
                              <p:par>
                                <p:cTn id="52" presetID="4" presetClass="entr" presetSubtype="16"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box(in)">
                                      <p:cBhvr>
                                        <p:cTn id="5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I-1-2009\Proyectos viales\JPEG\Corredor intraurbano2.jpg"/>
          <p:cNvPicPr>
            <a:picLocks noChangeAspect="1" noChangeArrowheads="1"/>
          </p:cNvPicPr>
          <p:nvPr/>
        </p:nvPicPr>
        <p:blipFill>
          <a:blip r:embed="rId2" cstate="print"/>
          <a:srcRect l="13940" t="61479" r="36216" b="11107"/>
          <a:stretch>
            <a:fillRect/>
          </a:stretch>
        </p:blipFill>
        <p:spPr bwMode="auto">
          <a:xfrm>
            <a:off x="357158" y="214290"/>
            <a:ext cx="5715040" cy="2428892"/>
          </a:xfrm>
          <a:prstGeom prst="rect">
            <a:avLst/>
          </a:prstGeom>
          <a:noFill/>
        </p:spPr>
      </p:pic>
      <p:sp>
        <p:nvSpPr>
          <p:cNvPr id="3" name="2 Forma libre"/>
          <p:cNvSpPr/>
          <p:nvPr/>
        </p:nvSpPr>
        <p:spPr>
          <a:xfrm>
            <a:off x="1501136" y="1047696"/>
            <a:ext cx="3246195" cy="1173719"/>
          </a:xfrm>
          <a:custGeom>
            <a:avLst/>
            <a:gdLst>
              <a:gd name="connsiteX0" fmla="*/ 0 w 2469931"/>
              <a:gd name="connsiteY0" fmla="*/ 924910 h 1030014"/>
              <a:gd name="connsiteX1" fmla="*/ 178676 w 2469931"/>
              <a:gd name="connsiteY1" fmla="*/ 1030014 h 1030014"/>
              <a:gd name="connsiteX2" fmla="*/ 304800 w 2469931"/>
              <a:gd name="connsiteY2" fmla="*/ 609600 h 1030014"/>
              <a:gd name="connsiteX3" fmla="*/ 315311 w 2469931"/>
              <a:gd name="connsiteY3" fmla="*/ 493986 h 1030014"/>
              <a:gd name="connsiteX4" fmla="*/ 472966 w 2469931"/>
              <a:gd name="connsiteY4" fmla="*/ 493986 h 1030014"/>
              <a:gd name="connsiteX5" fmla="*/ 525518 w 2469931"/>
              <a:gd name="connsiteY5" fmla="*/ 346841 h 1030014"/>
              <a:gd name="connsiteX6" fmla="*/ 693683 w 2469931"/>
              <a:gd name="connsiteY6" fmla="*/ 283779 h 1030014"/>
              <a:gd name="connsiteX7" fmla="*/ 1124607 w 2469931"/>
              <a:gd name="connsiteY7" fmla="*/ 294290 h 1030014"/>
              <a:gd name="connsiteX8" fmla="*/ 1135118 w 2469931"/>
              <a:gd name="connsiteY8" fmla="*/ 210207 h 1030014"/>
              <a:gd name="connsiteX9" fmla="*/ 1135118 w 2469931"/>
              <a:gd name="connsiteY9" fmla="*/ 63062 h 1030014"/>
              <a:gd name="connsiteX10" fmla="*/ 1502980 w 2469931"/>
              <a:gd name="connsiteY10" fmla="*/ 0 h 1030014"/>
              <a:gd name="connsiteX11" fmla="*/ 1702676 w 2469931"/>
              <a:gd name="connsiteY11" fmla="*/ 31531 h 1030014"/>
              <a:gd name="connsiteX12" fmla="*/ 2175642 w 2469931"/>
              <a:gd name="connsiteY12" fmla="*/ 262759 h 1030014"/>
              <a:gd name="connsiteX13" fmla="*/ 2333297 w 2469931"/>
              <a:gd name="connsiteY13" fmla="*/ 388883 h 1030014"/>
              <a:gd name="connsiteX14" fmla="*/ 2469931 w 2469931"/>
              <a:gd name="connsiteY14" fmla="*/ 115614 h 103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69931" h="1030014">
                <a:moveTo>
                  <a:pt x="0" y="924910"/>
                </a:moveTo>
                <a:lnTo>
                  <a:pt x="178676" y="1030014"/>
                </a:lnTo>
                <a:lnTo>
                  <a:pt x="304800" y="609600"/>
                </a:lnTo>
                <a:lnTo>
                  <a:pt x="315311" y="493986"/>
                </a:lnTo>
                <a:lnTo>
                  <a:pt x="472966" y="493986"/>
                </a:lnTo>
                <a:lnTo>
                  <a:pt x="525518" y="346841"/>
                </a:lnTo>
                <a:lnTo>
                  <a:pt x="693683" y="283779"/>
                </a:lnTo>
                <a:lnTo>
                  <a:pt x="1124607" y="294290"/>
                </a:lnTo>
                <a:lnTo>
                  <a:pt x="1135118" y="210207"/>
                </a:lnTo>
                <a:lnTo>
                  <a:pt x="1135118" y="63062"/>
                </a:lnTo>
                <a:lnTo>
                  <a:pt x="1502980" y="0"/>
                </a:lnTo>
                <a:lnTo>
                  <a:pt x="1702676" y="31531"/>
                </a:lnTo>
                <a:lnTo>
                  <a:pt x="2175642" y="262759"/>
                </a:lnTo>
                <a:lnTo>
                  <a:pt x="2333297" y="388883"/>
                </a:lnTo>
                <a:lnTo>
                  <a:pt x="2469931" y="115614"/>
                </a:lnTo>
              </a:path>
            </a:pathLst>
          </a:custGeom>
          <a:ln w="7620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 name="3 CuadroTexto"/>
          <p:cNvSpPr txBox="1"/>
          <p:nvPr/>
        </p:nvSpPr>
        <p:spPr>
          <a:xfrm>
            <a:off x="4857752" y="1072306"/>
            <a:ext cx="364202" cy="369332"/>
          </a:xfrm>
          <a:prstGeom prst="rect">
            <a:avLst/>
          </a:prstGeom>
          <a:noFill/>
        </p:spPr>
        <p:txBody>
          <a:bodyPr wrap="none" rtlCol="0">
            <a:spAutoFit/>
          </a:bodyPr>
          <a:lstStyle/>
          <a:p>
            <a:r>
              <a:rPr lang="es-MX" dirty="0" smtClean="0">
                <a:solidFill>
                  <a:schemeClr val="bg1"/>
                </a:solidFill>
                <a:latin typeface="Arial Black" pitchFamily="34" charset="0"/>
              </a:rPr>
              <a:t>C</a:t>
            </a:r>
            <a:endParaRPr lang="es-MX" dirty="0">
              <a:solidFill>
                <a:schemeClr val="bg1"/>
              </a:solidFill>
              <a:latin typeface="Arial Black" pitchFamily="34" charset="0"/>
            </a:endParaRPr>
          </a:p>
        </p:txBody>
      </p:sp>
      <p:sp>
        <p:nvSpPr>
          <p:cNvPr id="5" name="4 CuadroTexto"/>
          <p:cNvSpPr txBox="1"/>
          <p:nvPr/>
        </p:nvSpPr>
        <p:spPr>
          <a:xfrm>
            <a:off x="1142976" y="2001000"/>
            <a:ext cx="364202" cy="369332"/>
          </a:xfrm>
          <a:prstGeom prst="rect">
            <a:avLst/>
          </a:prstGeom>
          <a:noFill/>
        </p:spPr>
        <p:txBody>
          <a:bodyPr wrap="none" rtlCol="0">
            <a:spAutoFit/>
          </a:bodyPr>
          <a:lstStyle/>
          <a:p>
            <a:r>
              <a:rPr lang="es-MX" dirty="0" smtClean="0">
                <a:solidFill>
                  <a:schemeClr val="bg1"/>
                </a:solidFill>
                <a:latin typeface="Arial Black" pitchFamily="34" charset="0"/>
              </a:rPr>
              <a:t>D</a:t>
            </a:r>
            <a:endParaRPr lang="es-MX" dirty="0">
              <a:solidFill>
                <a:schemeClr val="bg1"/>
              </a:solidFill>
              <a:latin typeface="Arial Black" pitchFamily="34" charset="0"/>
            </a:endParaRPr>
          </a:p>
        </p:txBody>
      </p:sp>
      <p:sp>
        <p:nvSpPr>
          <p:cNvPr id="6" name="5 CuadroTexto"/>
          <p:cNvSpPr txBox="1"/>
          <p:nvPr/>
        </p:nvSpPr>
        <p:spPr>
          <a:xfrm>
            <a:off x="6444208" y="285728"/>
            <a:ext cx="2664296" cy="707886"/>
          </a:xfrm>
          <a:prstGeom prst="rect">
            <a:avLst/>
          </a:prstGeom>
          <a:solidFill>
            <a:schemeClr val="bg2">
              <a:lumMod val="75000"/>
            </a:schemeClr>
          </a:solidFill>
        </p:spPr>
        <p:txBody>
          <a:bodyPr wrap="square" rtlCol="0">
            <a:spAutoFit/>
          </a:bodyPr>
          <a:lstStyle/>
          <a:p>
            <a:pPr algn="ctr"/>
            <a:r>
              <a:rPr lang="es-MX" sz="2000" dirty="0" smtClean="0">
                <a:latin typeface="Arial Black" pitchFamily="34" charset="0"/>
              </a:rPr>
              <a:t>Circuito</a:t>
            </a:r>
          </a:p>
          <a:p>
            <a:pPr algn="ctr"/>
            <a:r>
              <a:rPr lang="es-MX" sz="2000" dirty="0" err="1" smtClean="0">
                <a:latin typeface="Arial Black" pitchFamily="34" charset="0"/>
              </a:rPr>
              <a:t>Intraurbano</a:t>
            </a:r>
            <a:endParaRPr lang="es-MX" sz="2000" dirty="0">
              <a:latin typeface="Arial Black" pitchFamily="34" charset="0"/>
            </a:endParaRPr>
          </a:p>
        </p:txBody>
      </p:sp>
      <p:sp>
        <p:nvSpPr>
          <p:cNvPr id="7" name="6 CuadroTexto"/>
          <p:cNvSpPr txBox="1"/>
          <p:nvPr/>
        </p:nvSpPr>
        <p:spPr>
          <a:xfrm>
            <a:off x="6429388" y="1110335"/>
            <a:ext cx="2714612" cy="646331"/>
          </a:xfrm>
          <a:prstGeom prst="rect">
            <a:avLst/>
          </a:prstGeom>
          <a:noFill/>
        </p:spPr>
        <p:txBody>
          <a:bodyPr wrap="square" lIns="0" tIns="0" rIns="0" bIns="0" rtlCol="0">
            <a:spAutoFit/>
          </a:bodyPr>
          <a:lstStyle/>
          <a:p>
            <a:r>
              <a:rPr lang="es-MX" sz="1400" dirty="0" smtClean="0">
                <a:latin typeface="Arial Black" pitchFamily="34" charset="0"/>
              </a:rPr>
              <a:t>D - C    Tramo Sur</a:t>
            </a:r>
          </a:p>
          <a:p>
            <a:r>
              <a:rPr lang="es-MX" sz="1400" dirty="0" smtClean="0"/>
              <a:t>De </a:t>
            </a:r>
            <a:r>
              <a:rPr lang="es-MX" sz="1400" dirty="0" err="1" smtClean="0"/>
              <a:t>Prol</a:t>
            </a:r>
            <a:r>
              <a:rPr lang="es-MX" sz="1400" dirty="0" smtClean="0"/>
              <a:t>. </a:t>
            </a:r>
            <a:r>
              <a:rPr lang="es-MX" sz="1400" dirty="0" err="1" smtClean="0"/>
              <a:t>Chulavista</a:t>
            </a:r>
            <a:r>
              <a:rPr lang="es-MX" sz="1400" dirty="0" smtClean="0"/>
              <a:t> a Av. Gustavo Díaz Ordaz</a:t>
            </a:r>
            <a:endParaRPr lang="es-MX" sz="2400" dirty="0"/>
          </a:p>
        </p:txBody>
      </p:sp>
      <p:pic>
        <p:nvPicPr>
          <p:cNvPr id="8" name="Picture 2" descr="C:\Users\Public\4.- CIRCUITO CAMOR tramo-sur.jpg"/>
          <p:cNvPicPr>
            <a:picLocks noChangeAspect="1" noChangeArrowheads="1"/>
          </p:cNvPicPr>
          <p:nvPr/>
        </p:nvPicPr>
        <p:blipFill>
          <a:blip r:embed="rId3" cstate="print"/>
          <a:srcRect l="5764" t="41667" r="68432" b="42708"/>
          <a:stretch>
            <a:fillRect/>
          </a:stretch>
        </p:blipFill>
        <p:spPr bwMode="auto">
          <a:xfrm>
            <a:off x="285720" y="2786058"/>
            <a:ext cx="2000264" cy="1071570"/>
          </a:xfrm>
          <a:prstGeom prst="rect">
            <a:avLst/>
          </a:prstGeom>
          <a:noFill/>
        </p:spPr>
      </p:pic>
      <p:pic>
        <p:nvPicPr>
          <p:cNvPr id="9" name="Picture 3" descr="C:\Users\Public\4.- CIRCUITO CAMOR tramo-sur.jpg"/>
          <p:cNvPicPr>
            <a:picLocks noChangeAspect="1" noChangeArrowheads="1"/>
          </p:cNvPicPr>
          <p:nvPr/>
        </p:nvPicPr>
        <p:blipFill>
          <a:blip r:embed="rId4" cstate="print"/>
          <a:srcRect l="4843" t="82202" r="61979" b="3124"/>
          <a:stretch>
            <a:fillRect/>
          </a:stretch>
        </p:blipFill>
        <p:spPr bwMode="auto">
          <a:xfrm>
            <a:off x="1571605" y="4295550"/>
            <a:ext cx="6000792" cy="2348136"/>
          </a:xfrm>
          <a:prstGeom prst="rect">
            <a:avLst/>
          </a:prstGeom>
          <a:noFill/>
        </p:spPr>
      </p:pic>
      <p:cxnSp>
        <p:nvCxnSpPr>
          <p:cNvPr id="10" name="9 Conector angular"/>
          <p:cNvCxnSpPr/>
          <p:nvPr/>
        </p:nvCxnSpPr>
        <p:spPr>
          <a:xfrm rot="16200000" flipH="1">
            <a:off x="714348" y="3571876"/>
            <a:ext cx="1928826" cy="1643074"/>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3 Conector angular"/>
          <p:cNvCxnSpPr>
            <a:stCxn id="5" idx="3"/>
          </p:cNvCxnSpPr>
          <p:nvPr/>
        </p:nvCxnSpPr>
        <p:spPr>
          <a:xfrm flipH="1">
            <a:off x="1071538" y="2185666"/>
            <a:ext cx="435640" cy="1100458"/>
          </a:xfrm>
          <a:prstGeom prst="bentConnector4">
            <a:avLst>
              <a:gd name="adj1" fmla="val -52475"/>
              <a:gd name="adj2" fmla="val 5839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3" descr="C:\Users\Public\2.- CIRCUITO Definitivo CAMOR.jpg"/>
          <p:cNvPicPr>
            <a:picLocks noChangeAspect="1" noChangeArrowheads="1"/>
          </p:cNvPicPr>
          <p:nvPr/>
        </p:nvPicPr>
        <p:blipFill>
          <a:blip r:embed="rId5" cstate="print"/>
          <a:srcRect/>
          <a:stretch>
            <a:fillRect/>
          </a:stretch>
        </p:blipFill>
        <p:spPr bwMode="auto">
          <a:xfrm>
            <a:off x="6715140" y="1785926"/>
            <a:ext cx="2015548" cy="1396894"/>
          </a:xfrm>
          <a:prstGeom prst="rect">
            <a:avLst/>
          </a:prstGeom>
          <a:noFill/>
        </p:spPr>
      </p:pic>
      <p:pic>
        <p:nvPicPr>
          <p:cNvPr id="13" name="Picture 4" descr="C:\Users\Public\4.- CIRCUITO CAMOR tramo-sur.jpg"/>
          <p:cNvPicPr>
            <a:picLocks noChangeAspect="1" noChangeArrowheads="1"/>
          </p:cNvPicPr>
          <p:nvPr/>
        </p:nvPicPr>
        <p:blipFill>
          <a:blip r:embed="rId6" cstate="print"/>
          <a:srcRect l="52765" t="66667" r="31684" b="17871"/>
          <a:stretch>
            <a:fillRect/>
          </a:stretch>
        </p:blipFill>
        <p:spPr bwMode="auto">
          <a:xfrm>
            <a:off x="4214810" y="1952615"/>
            <a:ext cx="2571768" cy="2262203"/>
          </a:xfrm>
          <a:prstGeom prst="rect">
            <a:avLst/>
          </a:prstGeom>
          <a:noFill/>
        </p:spPr>
      </p:pic>
      <p:cxnSp>
        <p:nvCxnSpPr>
          <p:cNvPr id="14" name="13 Conector angular"/>
          <p:cNvCxnSpPr/>
          <p:nvPr/>
        </p:nvCxnSpPr>
        <p:spPr>
          <a:xfrm>
            <a:off x="5150516" y="1285860"/>
            <a:ext cx="2350442" cy="1428760"/>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angular"/>
          <p:cNvCxnSpPr/>
          <p:nvPr/>
        </p:nvCxnSpPr>
        <p:spPr>
          <a:xfrm rot="10800000" flipV="1">
            <a:off x="6215074" y="2928934"/>
            <a:ext cx="1714512" cy="785818"/>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2000"/>
                                        <p:tgtEl>
                                          <p:spTgt spid="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2000"/>
                                        <p:tgtEl>
                                          <p:spTgt spid="5"/>
                                        </p:tgtEl>
                                      </p:cBhvr>
                                    </p:animEffect>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20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par>
                          <p:cTn id="27" fill="hold">
                            <p:stCondLst>
                              <p:cond delay="4000"/>
                            </p:stCondLst>
                            <p:childTnLst>
                              <p:par>
                                <p:cTn id="28" presetID="22" presetClass="entr" presetSubtype="1"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20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0"/>
                                        <p:tgtEl>
                                          <p:spTgt spid="9"/>
                                        </p:tgtEl>
                                      </p:cBhvr>
                                    </p:animEffect>
                                  </p:childTnLst>
                                </p:cTn>
                              </p:par>
                            </p:childTnLst>
                          </p:cTn>
                        </p:par>
                        <p:par>
                          <p:cTn id="34" fill="hold">
                            <p:stCondLst>
                              <p:cond delay="6000"/>
                            </p:stCondLst>
                            <p:childTnLst>
                              <p:par>
                                <p:cTn id="35" presetID="22" presetClass="entr" presetSubtype="1"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20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childTnLst>
                                </p:cTn>
                              </p:par>
                            </p:childTnLst>
                          </p:cTn>
                        </p:par>
                        <p:par>
                          <p:cTn id="41" fill="hold">
                            <p:stCondLst>
                              <p:cond delay="8000"/>
                            </p:stCondLst>
                            <p:childTnLst>
                              <p:par>
                                <p:cTn id="42" presetID="22" presetClass="entr" presetSubtype="8"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2000"/>
                                        <p:tgtEl>
                                          <p:spTgt spid="15"/>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I-1-2009\Proyectos viales\JPEG\Corredor intraurbano2.jpg"/>
          <p:cNvPicPr>
            <a:picLocks noChangeAspect="1" noChangeArrowheads="1"/>
          </p:cNvPicPr>
          <p:nvPr/>
        </p:nvPicPr>
        <p:blipFill>
          <a:blip r:embed="rId2" cstate="print"/>
          <a:srcRect l="6570" t="2136" r="61494" b="8139"/>
          <a:stretch>
            <a:fillRect/>
          </a:stretch>
        </p:blipFill>
        <p:spPr bwMode="auto">
          <a:xfrm>
            <a:off x="142844" y="94996"/>
            <a:ext cx="3049312" cy="6620152"/>
          </a:xfrm>
          <a:prstGeom prst="rect">
            <a:avLst/>
          </a:prstGeom>
          <a:noFill/>
        </p:spPr>
      </p:pic>
      <p:sp>
        <p:nvSpPr>
          <p:cNvPr id="3" name="2 CuadroTexto"/>
          <p:cNvSpPr txBox="1"/>
          <p:nvPr/>
        </p:nvSpPr>
        <p:spPr>
          <a:xfrm>
            <a:off x="6444208" y="285728"/>
            <a:ext cx="2664296" cy="707886"/>
          </a:xfrm>
          <a:prstGeom prst="rect">
            <a:avLst/>
          </a:prstGeom>
          <a:solidFill>
            <a:schemeClr val="bg2">
              <a:lumMod val="75000"/>
            </a:schemeClr>
          </a:solidFill>
        </p:spPr>
        <p:txBody>
          <a:bodyPr wrap="square" rtlCol="0">
            <a:spAutoFit/>
          </a:bodyPr>
          <a:lstStyle/>
          <a:p>
            <a:pPr algn="ctr"/>
            <a:r>
              <a:rPr lang="es-MX" sz="2000" dirty="0" smtClean="0">
                <a:latin typeface="Arial Black" pitchFamily="34" charset="0"/>
              </a:rPr>
              <a:t>Circuito</a:t>
            </a:r>
          </a:p>
          <a:p>
            <a:pPr algn="ctr"/>
            <a:r>
              <a:rPr lang="es-MX" sz="2000" dirty="0" err="1" smtClean="0">
                <a:latin typeface="Arial Black" pitchFamily="34" charset="0"/>
              </a:rPr>
              <a:t>Intraurbano</a:t>
            </a:r>
            <a:endParaRPr lang="es-MX" sz="2000" dirty="0">
              <a:latin typeface="Arial Black" pitchFamily="34" charset="0"/>
            </a:endParaRPr>
          </a:p>
        </p:txBody>
      </p:sp>
      <p:sp>
        <p:nvSpPr>
          <p:cNvPr id="4" name="3 CuadroTexto"/>
          <p:cNvSpPr txBox="1"/>
          <p:nvPr/>
        </p:nvSpPr>
        <p:spPr>
          <a:xfrm>
            <a:off x="6429388" y="1110335"/>
            <a:ext cx="2714612" cy="646331"/>
          </a:xfrm>
          <a:prstGeom prst="rect">
            <a:avLst/>
          </a:prstGeom>
          <a:noFill/>
        </p:spPr>
        <p:txBody>
          <a:bodyPr wrap="square" lIns="0" tIns="0" rIns="0" bIns="0" rtlCol="0">
            <a:spAutoFit/>
          </a:bodyPr>
          <a:lstStyle/>
          <a:p>
            <a:r>
              <a:rPr lang="es-MX" sz="1400" dirty="0" smtClean="0">
                <a:latin typeface="Arial Black" pitchFamily="34" charset="0"/>
              </a:rPr>
              <a:t>A - D    Tramo Poniente</a:t>
            </a:r>
          </a:p>
          <a:p>
            <a:r>
              <a:rPr lang="es-MX" sz="1400" dirty="0" smtClean="0"/>
              <a:t>De Calzada de los Reyes a </a:t>
            </a:r>
            <a:r>
              <a:rPr lang="es-MX" sz="1400" dirty="0" err="1" smtClean="0"/>
              <a:t>Prol</a:t>
            </a:r>
            <a:r>
              <a:rPr lang="es-MX" sz="1400" dirty="0" smtClean="0"/>
              <a:t>. </a:t>
            </a:r>
            <a:r>
              <a:rPr lang="es-MX" sz="1400" dirty="0" err="1" smtClean="0"/>
              <a:t>Chulavista</a:t>
            </a:r>
            <a:endParaRPr lang="es-MX" sz="2400" dirty="0"/>
          </a:p>
        </p:txBody>
      </p:sp>
      <p:pic>
        <p:nvPicPr>
          <p:cNvPr id="5" name="Picture 3" descr="C:\Users\Public\4.- CIRCUITO CAMOR tramo-sur.jpg"/>
          <p:cNvPicPr>
            <a:picLocks noChangeAspect="1" noChangeArrowheads="1"/>
          </p:cNvPicPr>
          <p:nvPr/>
        </p:nvPicPr>
        <p:blipFill>
          <a:blip r:embed="rId3" cstate="print"/>
          <a:srcRect l="5633" t="68751" r="61979" b="17856"/>
          <a:stretch>
            <a:fillRect/>
          </a:stretch>
        </p:blipFill>
        <p:spPr bwMode="auto">
          <a:xfrm>
            <a:off x="3286083" y="4714860"/>
            <a:ext cx="5857917" cy="2143140"/>
          </a:xfrm>
          <a:prstGeom prst="rect">
            <a:avLst/>
          </a:prstGeom>
          <a:noFill/>
        </p:spPr>
      </p:pic>
      <p:cxnSp>
        <p:nvCxnSpPr>
          <p:cNvPr id="6" name="5 Conector angular"/>
          <p:cNvCxnSpPr>
            <a:stCxn id="9" idx="3"/>
            <a:endCxn id="10" idx="1"/>
          </p:cNvCxnSpPr>
          <p:nvPr/>
        </p:nvCxnSpPr>
        <p:spPr>
          <a:xfrm flipV="1">
            <a:off x="1941560" y="4036223"/>
            <a:ext cx="630176" cy="1831624"/>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6 Forma libre"/>
          <p:cNvSpPr/>
          <p:nvPr/>
        </p:nvSpPr>
        <p:spPr>
          <a:xfrm>
            <a:off x="836689" y="648141"/>
            <a:ext cx="1267710" cy="5266671"/>
          </a:xfrm>
          <a:custGeom>
            <a:avLst/>
            <a:gdLst>
              <a:gd name="connsiteX0" fmla="*/ 126125 w 1177159"/>
              <a:gd name="connsiteY0" fmla="*/ 0 h 4950372"/>
              <a:gd name="connsiteX1" fmla="*/ 73573 w 1177159"/>
              <a:gd name="connsiteY1" fmla="*/ 199696 h 4950372"/>
              <a:gd name="connsiteX2" fmla="*/ 84083 w 1177159"/>
              <a:gd name="connsiteY2" fmla="*/ 493986 h 4950372"/>
              <a:gd name="connsiteX3" fmla="*/ 157656 w 1177159"/>
              <a:gd name="connsiteY3" fmla="*/ 756745 h 4950372"/>
              <a:gd name="connsiteX4" fmla="*/ 168166 w 1177159"/>
              <a:gd name="connsiteY4" fmla="*/ 924910 h 4950372"/>
              <a:gd name="connsiteX5" fmla="*/ 94594 w 1177159"/>
              <a:gd name="connsiteY5" fmla="*/ 1187669 h 4950372"/>
              <a:gd name="connsiteX6" fmla="*/ 0 w 1177159"/>
              <a:gd name="connsiteY6" fmla="*/ 1376855 h 4950372"/>
              <a:gd name="connsiteX7" fmla="*/ 115614 w 1177159"/>
              <a:gd name="connsiteY7" fmla="*/ 1671145 h 4950372"/>
              <a:gd name="connsiteX8" fmla="*/ 126125 w 1177159"/>
              <a:gd name="connsiteY8" fmla="*/ 1776248 h 4950372"/>
              <a:gd name="connsiteX9" fmla="*/ 42042 w 1177159"/>
              <a:gd name="connsiteY9" fmla="*/ 1975945 h 4950372"/>
              <a:gd name="connsiteX10" fmla="*/ 105104 w 1177159"/>
              <a:gd name="connsiteY10" fmla="*/ 2091558 h 4950372"/>
              <a:gd name="connsiteX11" fmla="*/ 346842 w 1177159"/>
              <a:gd name="connsiteY11" fmla="*/ 2207172 h 4950372"/>
              <a:gd name="connsiteX12" fmla="*/ 609600 w 1177159"/>
              <a:gd name="connsiteY12" fmla="*/ 2596055 h 4950372"/>
              <a:gd name="connsiteX13" fmla="*/ 725214 w 1177159"/>
              <a:gd name="connsiteY13" fmla="*/ 2816772 h 4950372"/>
              <a:gd name="connsiteX14" fmla="*/ 819807 w 1177159"/>
              <a:gd name="connsiteY14" fmla="*/ 3163613 h 4950372"/>
              <a:gd name="connsiteX15" fmla="*/ 914400 w 1177159"/>
              <a:gd name="connsiteY15" fmla="*/ 3699641 h 4950372"/>
              <a:gd name="connsiteX16" fmla="*/ 1051035 w 1177159"/>
              <a:gd name="connsiteY16" fmla="*/ 4120055 h 4950372"/>
              <a:gd name="connsiteX17" fmla="*/ 1051035 w 1177159"/>
              <a:gd name="connsiteY17" fmla="*/ 4351282 h 4950372"/>
              <a:gd name="connsiteX18" fmla="*/ 966952 w 1177159"/>
              <a:gd name="connsiteY18" fmla="*/ 4508938 h 4950372"/>
              <a:gd name="connsiteX19" fmla="*/ 966952 w 1177159"/>
              <a:gd name="connsiteY19" fmla="*/ 4582510 h 4950372"/>
              <a:gd name="connsiteX20" fmla="*/ 1019504 w 1177159"/>
              <a:gd name="connsiteY20" fmla="*/ 4698124 h 4950372"/>
              <a:gd name="connsiteX21" fmla="*/ 1051035 w 1177159"/>
              <a:gd name="connsiteY21" fmla="*/ 4782207 h 4950372"/>
              <a:gd name="connsiteX22" fmla="*/ 1093076 w 1177159"/>
              <a:gd name="connsiteY22" fmla="*/ 4824248 h 4950372"/>
              <a:gd name="connsiteX23" fmla="*/ 1177159 w 1177159"/>
              <a:gd name="connsiteY23" fmla="*/ 4845269 h 4950372"/>
              <a:gd name="connsiteX24" fmla="*/ 1114097 w 1177159"/>
              <a:gd name="connsiteY24" fmla="*/ 4950372 h 4950372"/>
              <a:gd name="connsiteX0" fmla="*/ 126125 w 1177159"/>
              <a:gd name="connsiteY0" fmla="*/ 9933 h 4960305"/>
              <a:gd name="connsiteX1" fmla="*/ 64582 w 1177159"/>
              <a:gd name="connsiteY1" fmla="*/ 0 h 4960305"/>
              <a:gd name="connsiteX2" fmla="*/ 73573 w 1177159"/>
              <a:gd name="connsiteY2" fmla="*/ 209629 h 4960305"/>
              <a:gd name="connsiteX3" fmla="*/ 84083 w 1177159"/>
              <a:gd name="connsiteY3" fmla="*/ 503919 h 4960305"/>
              <a:gd name="connsiteX4" fmla="*/ 157656 w 1177159"/>
              <a:gd name="connsiteY4" fmla="*/ 766678 h 4960305"/>
              <a:gd name="connsiteX5" fmla="*/ 168166 w 1177159"/>
              <a:gd name="connsiteY5" fmla="*/ 934843 h 4960305"/>
              <a:gd name="connsiteX6" fmla="*/ 94594 w 1177159"/>
              <a:gd name="connsiteY6" fmla="*/ 1197602 h 4960305"/>
              <a:gd name="connsiteX7" fmla="*/ 0 w 1177159"/>
              <a:gd name="connsiteY7" fmla="*/ 1386788 h 4960305"/>
              <a:gd name="connsiteX8" fmla="*/ 115614 w 1177159"/>
              <a:gd name="connsiteY8" fmla="*/ 1681078 h 4960305"/>
              <a:gd name="connsiteX9" fmla="*/ 126125 w 1177159"/>
              <a:gd name="connsiteY9" fmla="*/ 1786181 h 4960305"/>
              <a:gd name="connsiteX10" fmla="*/ 42042 w 1177159"/>
              <a:gd name="connsiteY10" fmla="*/ 1985878 h 4960305"/>
              <a:gd name="connsiteX11" fmla="*/ 105104 w 1177159"/>
              <a:gd name="connsiteY11" fmla="*/ 2101491 h 4960305"/>
              <a:gd name="connsiteX12" fmla="*/ 346842 w 1177159"/>
              <a:gd name="connsiteY12" fmla="*/ 2217105 h 4960305"/>
              <a:gd name="connsiteX13" fmla="*/ 609600 w 1177159"/>
              <a:gd name="connsiteY13" fmla="*/ 2605988 h 4960305"/>
              <a:gd name="connsiteX14" fmla="*/ 725214 w 1177159"/>
              <a:gd name="connsiteY14" fmla="*/ 2826705 h 4960305"/>
              <a:gd name="connsiteX15" fmla="*/ 819807 w 1177159"/>
              <a:gd name="connsiteY15" fmla="*/ 3173546 h 4960305"/>
              <a:gd name="connsiteX16" fmla="*/ 914400 w 1177159"/>
              <a:gd name="connsiteY16" fmla="*/ 3709574 h 4960305"/>
              <a:gd name="connsiteX17" fmla="*/ 1051035 w 1177159"/>
              <a:gd name="connsiteY17" fmla="*/ 4129988 h 4960305"/>
              <a:gd name="connsiteX18" fmla="*/ 1051035 w 1177159"/>
              <a:gd name="connsiteY18" fmla="*/ 4361215 h 4960305"/>
              <a:gd name="connsiteX19" fmla="*/ 966952 w 1177159"/>
              <a:gd name="connsiteY19" fmla="*/ 4518871 h 4960305"/>
              <a:gd name="connsiteX20" fmla="*/ 966952 w 1177159"/>
              <a:gd name="connsiteY20" fmla="*/ 4592443 h 4960305"/>
              <a:gd name="connsiteX21" fmla="*/ 1019504 w 1177159"/>
              <a:gd name="connsiteY21" fmla="*/ 4708057 h 4960305"/>
              <a:gd name="connsiteX22" fmla="*/ 1051035 w 1177159"/>
              <a:gd name="connsiteY22" fmla="*/ 4792140 h 4960305"/>
              <a:gd name="connsiteX23" fmla="*/ 1093076 w 1177159"/>
              <a:gd name="connsiteY23" fmla="*/ 4834181 h 4960305"/>
              <a:gd name="connsiteX24" fmla="*/ 1177159 w 1177159"/>
              <a:gd name="connsiteY24" fmla="*/ 4855202 h 4960305"/>
              <a:gd name="connsiteX25" fmla="*/ 1114097 w 1177159"/>
              <a:gd name="connsiteY25" fmla="*/ 4960305 h 496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7159" h="4960305">
                <a:moveTo>
                  <a:pt x="126125" y="9933"/>
                </a:moveTo>
                <a:lnTo>
                  <a:pt x="64582" y="0"/>
                </a:lnTo>
                <a:lnTo>
                  <a:pt x="73573" y="209629"/>
                </a:lnTo>
                <a:lnTo>
                  <a:pt x="84083" y="503919"/>
                </a:lnTo>
                <a:lnTo>
                  <a:pt x="157656" y="766678"/>
                </a:lnTo>
                <a:lnTo>
                  <a:pt x="168166" y="934843"/>
                </a:lnTo>
                <a:lnTo>
                  <a:pt x="94594" y="1197602"/>
                </a:lnTo>
                <a:lnTo>
                  <a:pt x="0" y="1386788"/>
                </a:lnTo>
                <a:lnTo>
                  <a:pt x="115614" y="1681078"/>
                </a:lnTo>
                <a:lnTo>
                  <a:pt x="126125" y="1786181"/>
                </a:lnTo>
                <a:lnTo>
                  <a:pt x="42042" y="1985878"/>
                </a:lnTo>
                <a:lnTo>
                  <a:pt x="105104" y="2101491"/>
                </a:lnTo>
                <a:lnTo>
                  <a:pt x="346842" y="2217105"/>
                </a:lnTo>
                <a:lnTo>
                  <a:pt x="609600" y="2605988"/>
                </a:lnTo>
                <a:lnTo>
                  <a:pt x="725214" y="2826705"/>
                </a:lnTo>
                <a:lnTo>
                  <a:pt x="819807" y="3173546"/>
                </a:lnTo>
                <a:lnTo>
                  <a:pt x="914400" y="3709574"/>
                </a:lnTo>
                <a:lnTo>
                  <a:pt x="1051035" y="4129988"/>
                </a:lnTo>
                <a:lnTo>
                  <a:pt x="1051035" y="4361215"/>
                </a:lnTo>
                <a:lnTo>
                  <a:pt x="966952" y="4518871"/>
                </a:lnTo>
                <a:lnTo>
                  <a:pt x="966952" y="4592443"/>
                </a:lnTo>
                <a:lnTo>
                  <a:pt x="1019504" y="4708057"/>
                </a:lnTo>
                <a:lnTo>
                  <a:pt x="1051035" y="4792140"/>
                </a:lnTo>
                <a:lnTo>
                  <a:pt x="1093076" y="4834181"/>
                </a:lnTo>
                <a:lnTo>
                  <a:pt x="1177159" y="4855202"/>
                </a:lnTo>
                <a:lnTo>
                  <a:pt x="1114097" y="4960305"/>
                </a:lnTo>
              </a:path>
            </a:pathLst>
          </a:custGeom>
          <a:ln w="76200">
            <a:solidFill>
              <a:schemeClr val="accent5">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8" name="7 CuadroTexto"/>
          <p:cNvSpPr txBox="1"/>
          <p:nvPr/>
        </p:nvSpPr>
        <p:spPr>
          <a:xfrm>
            <a:off x="757254" y="570613"/>
            <a:ext cx="392218" cy="369332"/>
          </a:xfrm>
          <a:prstGeom prst="rect">
            <a:avLst/>
          </a:prstGeom>
          <a:noFill/>
        </p:spPr>
        <p:txBody>
          <a:bodyPr wrap="square" rtlCol="0">
            <a:spAutoFit/>
          </a:bodyPr>
          <a:lstStyle/>
          <a:p>
            <a:r>
              <a:rPr lang="es-MX" dirty="0" smtClean="0">
                <a:solidFill>
                  <a:schemeClr val="bg1"/>
                </a:solidFill>
                <a:latin typeface="Arial Black" pitchFamily="34" charset="0"/>
              </a:rPr>
              <a:t>A</a:t>
            </a:r>
            <a:endParaRPr lang="es-MX" dirty="0">
              <a:solidFill>
                <a:schemeClr val="bg1"/>
              </a:solidFill>
              <a:latin typeface="Arial Black" pitchFamily="34" charset="0"/>
            </a:endParaRPr>
          </a:p>
        </p:txBody>
      </p:sp>
      <p:sp>
        <p:nvSpPr>
          <p:cNvPr id="9" name="8 CuadroTexto"/>
          <p:cNvSpPr txBox="1"/>
          <p:nvPr/>
        </p:nvSpPr>
        <p:spPr>
          <a:xfrm>
            <a:off x="1549342" y="5683181"/>
            <a:ext cx="392218" cy="369332"/>
          </a:xfrm>
          <a:prstGeom prst="rect">
            <a:avLst/>
          </a:prstGeom>
          <a:noFill/>
        </p:spPr>
        <p:txBody>
          <a:bodyPr wrap="square" rtlCol="0">
            <a:spAutoFit/>
          </a:bodyPr>
          <a:lstStyle/>
          <a:p>
            <a:r>
              <a:rPr lang="es-MX" dirty="0" smtClean="0">
                <a:solidFill>
                  <a:schemeClr val="bg1"/>
                </a:solidFill>
                <a:latin typeface="Arial Black" pitchFamily="34" charset="0"/>
              </a:rPr>
              <a:t>D</a:t>
            </a:r>
            <a:endParaRPr lang="es-MX" dirty="0">
              <a:solidFill>
                <a:schemeClr val="bg1"/>
              </a:solidFill>
              <a:latin typeface="Arial Black" pitchFamily="34" charset="0"/>
            </a:endParaRPr>
          </a:p>
        </p:txBody>
      </p:sp>
      <p:pic>
        <p:nvPicPr>
          <p:cNvPr id="10" name="Picture 2" descr="C:\Users\Public\4.- CIRCUITO CAMOR tramo-sur.jpg"/>
          <p:cNvPicPr>
            <a:picLocks noChangeAspect="1" noChangeArrowheads="1"/>
          </p:cNvPicPr>
          <p:nvPr/>
        </p:nvPicPr>
        <p:blipFill>
          <a:blip r:embed="rId4" cstate="print"/>
          <a:srcRect l="5764" t="41667" r="68432" b="42708"/>
          <a:stretch>
            <a:fillRect/>
          </a:stretch>
        </p:blipFill>
        <p:spPr bwMode="auto">
          <a:xfrm>
            <a:off x="2571736" y="3357562"/>
            <a:ext cx="2533668" cy="1357322"/>
          </a:xfrm>
          <a:prstGeom prst="rect">
            <a:avLst/>
          </a:prstGeom>
          <a:noFill/>
        </p:spPr>
      </p:pic>
      <p:cxnSp>
        <p:nvCxnSpPr>
          <p:cNvPr id="11" name="10 Conector angular"/>
          <p:cNvCxnSpPr/>
          <p:nvPr/>
        </p:nvCxnSpPr>
        <p:spPr>
          <a:xfrm>
            <a:off x="3428992" y="4071942"/>
            <a:ext cx="1643074" cy="1571636"/>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7" descr="E:\PRESENTACION_2010\3.- CIRCUITO CAMOR tramo- norte.jpg"/>
          <p:cNvPicPr>
            <a:picLocks noChangeAspect="1" noChangeArrowheads="1"/>
          </p:cNvPicPr>
          <p:nvPr/>
        </p:nvPicPr>
        <p:blipFill>
          <a:blip r:embed="rId5" cstate="print"/>
          <a:srcRect l="22373" t="55856" r="55576" b="26187"/>
          <a:stretch>
            <a:fillRect/>
          </a:stretch>
        </p:blipFill>
        <p:spPr bwMode="auto">
          <a:xfrm>
            <a:off x="3286116" y="500042"/>
            <a:ext cx="2568918" cy="1834821"/>
          </a:xfrm>
          <a:prstGeom prst="rect">
            <a:avLst/>
          </a:prstGeom>
          <a:noFill/>
        </p:spPr>
      </p:pic>
      <p:cxnSp>
        <p:nvCxnSpPr>
          <p:cNvPr id="13" name="13 Conector angular"/>
          <p:cNvCxnSpPr/>
          <p:nvPr/>
        </p:nvCxnSpPr>
        <p:spPr>
          <a:xfrm>
            <a:off x="1071538" y="714356"/>
            <a:ext cx="2357454" cy="642942"/>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7" descr="E:\PRESENTACION_2010\3.- CIRCUITO CAMOR tramo- norte.jpg"/>
          <p:cNvPicPr>
            <a:picLocks noChangeAspect="1" noChangeArrowheads="1"/>
          </p:cNvPicPr>
          <p:nvPr/>
        </p:nvPicPr>
        <p:blipFill>
          <a:blip r:embed="rId6" cstate="print"/>
          <a:srcRect l="5189" t="47692" r="77923" b="40503"/>
          <a:stretch>
            <a:fillRect/>
          </a:stretch>
        </p:blipFill>
        <p:spPr bwMode="auto">
          <a:xfrm>
            <a:off x="4929190" y="1928802"/>
            <a:ext cx="3961580" cy="2428892"/>
          </a:xfrm>
          <a:prstGeom prst="rect">
            <a:avLst/>
          </a:prstGeom>
          <a:noFill/>
        </p:spPr>
      </p:pic>
      <p:cxnSp>
        <p:nvCxnSpPr>
          <p:cNvPr id="15" name="14 Conector angular"/>
          <p:cNvCxnSpPr/>
          <p:nvPr/>
        </p:nvCxnSpPr>
        <p:spPr>
          <a:xfrm>
            <a:off x="3857620" y="1428736"/>
            <a:ext cx="2857520" cy="1857388"/>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in)">
                                      <p:cBhvr>
                                        <p:cTn id="16" dur="2000"/>
                                        <p:tgtEl>
                                          <p:spTgt spid="9"/>
                                        </p:tgtEl>
                                      </p:cBhvr>
                                    </p:animEffect>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2000"/>
                                        <p:tgtEl>
                                          <p:spTgt spid="7"/>
                                        </p:tgtEl>
                                      </p:cBhvr>
                                    </p:animEffect>
                                  </p:childTnLst>
                                </p:cTn>
                              </p:par>
                            </p:childTnLst>
                          </p:cTn>
                        </p:par>
                        <p:par>
                          <p:cTn id="21" fill="hold">
                            <p:stCondLst>
                              <p:cond delay="40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20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par>
                          <p:cTn id="28" fill="hold">
                            <p:stCondLst>
                              <p:cond delay="6000"/>
                            </p:stCondLst>
                            <p:childTnLst>
                              <p:par>
                                <p:cTn id="29" presetID="22" presetClass="entr" presetSubtype="1"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20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000"/>
                                        <p:tgtEl>
                                          <p:spTgt spid="5"/>
                                        </p:tgtEl>
                                      </p:cBhvr>
                                    </p:animEffect>
                                  </p:childTnLst>
                                </p:cTn>
                              </p:par>
                              <p:par>
                                <p:cTn id="35" presetID="22" presetClass="entr" presetSubtype="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2000"/>
                                        <p:tgtEl>
                                          <p:spTgt spid="13"/>
                                        </p:tgtEl>
                                      </p:cBhvr>
                                    </p:animEffect>
                                  </p:childTnLst>
                                </p:cTn>
                              </p:par>
                            </p:childTnLst>
                          </p:cTn>
                        </p:par>
                        <p:par>
                          <p:cTn id="38" fill="hold">
                            <p:stCondLst>
                              <p:cond delay="8000"/>
                            </p:stCondLst>
                            <p:childTnLst>
                              <p:par>
                                <p:cTn id="39" presetID="22" presetClass="entr" presetSubtype="8"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2000"/>
                                        <p:tgtEl>
                                          <p:spTgt spid="15"/>
                                        </p:tgtEl>
                                      </p:cBhvr>
                                    </p:animEffect>
                                  </p:childTnLst>
                                </p:cTn>
                              </p:par>
                              <p:par>
                                <p:cTn id="42" presetID="8" presetClass="entr" presetSubtype="32"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diamond(out)">
                                      <p:cBhvr>
                                        <p:cTn id="44" dur="2000"/>
                                        <p:tgtEl>
                                          <p:spTgt spid="12"/>
                                        </p:tgtEl>
                                      </p:cBhvr>
                                    </p:animEffect>
                                  </p:childTnLst>
                                </p:cTn>
                              </p:par>
                            </p:childTnLst>
                          </p:cTn>
                        </p:par>
                        <p:par>
                          <p:cTn id="45" fill="hold">
                            <p:stCondLst>
                              <p:cond delay="10000"/>
                            </p:stCondLst>
                            <p:childTnLst>
                              <p:par>
                                <p:cTn id="46" presetID="8" presetClass="entr" presetSubtype="16"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diamond(in)">
                                      <p:cBhvr>
                                        <p:cTn id="4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9 CuadroTexto"/>
          <p:cNvSpPr txBox="1">
            <a:spLocks noChangeArrowheads="1"/>
          </p:cNvSpPr>
          <p:nvPr/>
        </p:nvSpPr>
        <p:spPr bwMode="auto">
          <a:xfrm>
            <a:off x="0" y="714356"/>
            <a:ext cx="3571868" cy="4185761"/>
          </a:xfrm>
          <a:prstGeom prst="rect">
            <a:avLst/>
          </a:prstGeom>
          <a:noFill/>
          <a:ln w="9525">
            <a:noFill/>
            <a:miter lim="800000"/>
            <a:headEnd/>
            <a:tailEnd/>
          </a:ln>
        </p:spPr>
        <p:txBody>
          <a:bodyPr wrap="square">
            <a:spAutoFit/>
          </a:bodyPr>
          <a:lstStyle/>
          <a:p>
            <a:pPr algn="just"/>
            <a:r>
              <a:rPr lang="es-MX" sz="1400" b="1" dirty="0">
                <a:cs typeface="Arial" pitchFamily="34" charset="0"/>
              </a:rPr>
              <a:t>“La contaminación del agua en Morelos se ha convertido en un serio problema para el uso del recurso en sus diferentes modalidades: urbano agrícola diversión, etc.</a:t>
            </a:r>
          </a:p>
          <a:p>
            <a:pPr algn="just"/>
            <a:endParaRPr lang="es-MX" sz="1400" b="1" dirty="0">
              <a:cs typeface="Arial" pitchFamily="34" charset="0"/>
            </a:endParaRPr>
          </a:p>
          <a:p>
            <a:pPr algn="just"/>
            <a:r>
              <a:rPr lang="es-MX" sz="1400" b="1" dirty="0">
                <a:cs typeface="Arial" pitchFamily="34" charset="0"/>
              </a:rPr>
              <a:t>Las características naturales del suelo y la topografía del Texcal lo convierten en una zona importante de recarga  de acuíferos, que en los últimos años ha presentado microorganismos patógenos </a:t>
            </a:r>
            <a:r>
              <a:rPr lang="es-MX" sz="1400" b="1" dirty="0" smtClean="0">
                <a:cs typeface="Arial" pitchFamily="34" charset="0"/>
              </a:rPr>
              <a:t>producto </a:t>
            </a:r>
            <a:r>
              <a:rPr lang="es-MX" sz="1400" b="1" dirty="0">
                <a:cs typeface="Arial" pitchFamily="34" charset="0"/>
              </a:rPr>
              <a:t>de la contaminación.</a:t>
            </a:r>
          </a:p>
          <a:p>
            <a:pPr algn="just"/>
            <a:endParaRPr lang="es-MX" sz="1400" b="1" dirty="0">
              <a:cs typeface="Arial" pitchFamily="34" charset="0"/>
            </a:endParaRPr>
          </a:p>
          <a:p>
            <a:pPr algn="just"/>
            <a:r>
              <a:rPr lang="es-MX" sz="1400" b="1" dirty="0">
                <a:cs typeface="Arial" pitchFamily="34" charset="0"/>
              </a:rPr>
              <a:t>La contaminación se agrava con la continua expansión de los asentamientos humanos irregulares, como: Loma bonita del municipio de Tepoztlán; Lomas Verdes, Cerritos García y Milpillas en el municipio de Cuernavaca y la Josefa Ortiz de Domínguez en el municipio de Jiutepec.</a:t>
            </a:r>
          </a:p>
        </p:txBody>
      </p:sp>
      <p:sp>
        <p:nvSpPr>
          <p:cNvPr id="9" name="8 CuadroTexto"/>
          <p:cNvSpPr txBox="1"/>
          <p:nvPr/>
        </p:nvSpPr>
        <p:spPr>
          <a:xfrm>
            <a:off x="2051720" y="188640"/>
            <a:ext cx="4248472" cy="400110"/>
          </a:xfrm>
          <a:prstGeom prst="rect">
            <a:avLst/>
          </a:prstGeom>
          <a:solidFill>
            <a:schemeClr val="bg2">
              <a:lumMod val="75000"/>
            </a:schemeClr>
          </a:solidFill>
        </p:spPr>
        <p:txBody>
          <a:bodyPr wrap="square" rtlCol="0">
            <a:spAutoFit/>
          </a:bodyPr>
          <a:lstStyle/>
          <a:p>
            <a:pPr algn="ctr"/>
            <a:r>
              <a:rPr lang="es-MX" sz="2000" dirty="0" smtClean="0">
                <a:latin typeface="Arial Black" pitchFamily="34" charset="0"/>
              </a:rPr>
              <a:t>Libramiento “El Texcal”</a:t>
            </a:r>
            <a:endParaRPr lang="es-MX" sz="2000" dirty="0">
              <a:latin typeface="Arial Black" pitchFamily="34" charset="0"/>
            </a:endParaRPr>
          </a:p>
        </p:txBody>
      </p:sp>
      <p:sp>
        <p:nvSpPr>
          <p:cNvPr id="37890" name="AutoShape 2" descr="http://www.jornada.unam.mx/viajera/morelos/texcal.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37892" name="Picture 4" descr="http://www.jornada.unam.mx/viajera/morelos/texcal.jpg"/>
          <p:cNvPicPr>
            <a:picLocks noChangeAspect="1" noChangeArrowheads="1"/>
          </p:cNvPicPr>
          <p:nvPr/>
        </p:nvPicPr>
        <p:blipFill>
          <a:blip r:embed="rId2" cstate="print"/>
          <a:srcRect/>
          <a:stretch>
            <a:fillRect/>
          </a:stretch>
        </p:blipFill>
        <p:spPr bwMode="auto">
          <a:xfrm>
            <a:off x="0" y="4929198"/>
            <a:ext cx="2952328" cy="1690208"/>
          </a:xfrm>
          <a:prstGeom prst="rect">
            <a:avLst/>
          </a:prstGeom>
          <a:noFill/>
        </p:spPr>
      </p:pic>
      <p:pic>
        <p:nvPicPr>
          <p:cNvPr id="37894" name="Picture 6" descr="http://www.jornada.unam.mx/viajera/morelos/texcal1.jpg"/>
          <p:cNvPicPr>
            <a:picLocks noChangeAspect="1" noChangeArrowheads="1"/>
          </p:cNvPicPr>
          <p:nvPr/>
        </p:nvPicPr>
        <p:blipFill>
          <a:blip r:embed="rId3" cstate="print"/>
          <a:srcRect/>
          <a:stretch>
            <a:fillRect/>
          </a:stretch>
        </p:blipFill>
        <p:spPr bwMode="auto">
          <a:xfrm>
            <a:off x="3071802" y="4857760"/>
            <a:ext cx="2324447" cy="1743335"/>
          </a:xfrm>
          <a:prstGeom prst="rect">
            <a:avLst/>
          </a:prstGeom>
          <a:noFill/>
        </p:spPr>
      </p:pic>
      <p:pic>
        <p:nvPicPr>
          <p:cNvPr id="7169" name="Picture 1" descr="C:\Users\Public\Proyectos Viales\LAGUNA 2008.jpg"/>
          <p:cNvPicPr>
            <a:picLocks noChangeAspect="1" noChangeArrowheads="1"/>
          </p:cNvPicPr>
          <p:nvPr/>
        </p:nvPicPr>
        <p:blipFill>
          <a:blip r:embed="rId4" cstate="print"/>
          <a:srcRect/>
          <a:stretch>
            <a:fillRect/>
          </a:stretch>
        </p:blipFill>
        <p:spPr bwMode="auto">
          <a:xfrm>
            <a:off x="3643306" y="785794"/>
            <a:ext cx="4493618" cy="2786082"/>
          </a:xfrm>
          <a:prstGeom prst="rect">
            <a:avLst/>
          </a:prstGeom>
          <a:noFill/>
        </p:spPr>
      </p:pic>
      <p:pic>
        <p:nvPicPr>
          <p:cNvPr id="7170" name="Picture 2" descr="C:\Users\Public\Proyectos Viales\laguna.jpg"/>
          <p:cNvPicPr>
            <a:picLocks noChangeAspect="1" noChangeArrowheads="1"/>
          </p:cNvPicPr>
          <p:nvPr/>
        </p:nvPicPr>
        <p:blipFill>
          <a:blip r:embed="rId5" cstate="print"/>
          <a:srcRect/>
          <a:stretch>
            <a:fillRect/>
          </a:stretch>
        </p:blipFill>
        <p:spPr bwMode="auto">
          <a:xfrm>
            <a:off x="5072034" y="3357562"/>
            <a:ext cx="4071966" cy="271503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000496" y="1256466"/>
            <a:ext cx="4786346" cy="52937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300" b="1" i="0" u="none" strike="noStrike" cap="none" normalizeH="0" baseline="0" dirty="0" smtClean="0">
                <a:ln>
                  <a:noFill/>
                </a:ln>
                <a:solidFill>
                  <a:schemeClr val="tx1"/>
                </a:solidFill>
                <a:effectLst/>
                <a:latin typeface="Arial" pitchFamily="34" charset="0"/>
                <a:ea typeface="Calibri" pitchFamily="34" charset="0"/>
                <a:cs typeface="Arial" pitchFamily="34" charset="0"/>
              </a:rPr>
              <a:t>LIBRAMIENTO EL TEXCAL</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El libramiento </a:t>
            </a:r>
            <a:r>
              <a:rPr kumimoji="0" lang="es-MX" sz="1300" b="1"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MX" sz="1300" b="1" i="0" u="none" strike="noStrike" cap="none" normalizeH="0" baseline="0" dirty="0" smtClean="0">
                <a:ln>
                  <a:noFill/>
                </a:ln>
                <a:solidFill>
                  <a:schemeClr val="tx1"/>
                </a:solidFill>
                <a:effectLst/>
                <a:latin typeface="Arial" pitchFamily="34" charset="0"/>
                <a:ea typeface="Calibri" pitchFamily="34" charset="0"/>
                <a:cs typeface="Arial" pitchFamily="34" charset="0"/>
              </a:rPr>
              <a:t>El Texcal</a:t>
            </a:r>
            <a:r>
              <a:rPr kumimoji="0" lang="es-MX" sz="1300" b="1"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beneficia a usuarios de la red carretera estatal provenientes de los municipios de Tepoztl</a:t>
            </a:r>
            <a:r>
              <a:rPr kumimoji="0" lang="es-MX" sz="13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Jiutepec y Cuernavaca y en general a vehículos del servicio p</a:t>
            </a:r>
            <a:r>
              <a:rPr kumimoji="0" lang="es-MX" sz="1300" b="0" i="0" u="none" strike="noStrike" cap="none" normalizeH="0" baseline="0" dirty="0" smtClean="0">
                <a:ln>
                  <a:noFill/>
                </a:ln>
                <a:solidFill>
                  <a:schemeClr val="tx1"/>
                </a:solidFill>
                <a:effectLst/>
                <a:latin typeface="Calibri"/>
                <a:ea typeface="Calibri" pitchFamily="34" charset="0"/>
                <a:cs typeface="Arial" pitchFamily="34" charset="0"/>
              </a:rPr>
              <a:t>ú</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blico y privado que se circulan de oriente a poniente en el Estado.</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El tr</a:t>
            </a:r>
            <a:r>
              <a:rPr kumimoji="0" lang="es-MX" sz="13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nsito vehicular que circula en el libramiento de Cuernavaca es de aproximadamente </a:t>
            </a:r>
            <a:r>
              <a:rPr lang="es-MX" sz="1300" dirty="0" smtClean="0">
                <a:latin typeface="Arial" pitchFamily="34" charset="0"/>
                <a:ea typeface="Calibri" pitchFamily="34" charset="0"/>
                <a:cs typeface="Arial" pitchFamily="34" charset="0"/>
              </a:rPr>
              <a:t>37</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mil veh</a:t>
            </a:r>
            <a:r>
              <a:rPr kumimoji="0" lang="es-MX" sz="13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culos (tránsito</a:t>
            </a:r>
            <a:r>
              <a:rPr kumimoji="0" lang="es-MX" sz="1300" b="0" i="0" u="none" strike="noStrike" cap="none" normalizeH="0" dirty="0" smtClean="0">
                <a:ln>
                  <a:noFill/>
                </a:ln>
                <a:solidFill>
                  <a:schemeClr val="tx1"/>
                </a:solidFill>
                <a:effectLst/>
                <a:latin typeface="Arial" pitchFamily="34" charset="0"/>
                <a:ea typeface="Calibri" pitchFamily="34" charset="0"/>
                <a:cs typeface="Arial" pitchFamily="34" charset="0"/>
              </a:rPr>
              <a:t> promedio diario anual por sentido)</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y tiempos vacacionales</a:t>
            </a:r>
            <a:r>
              <a:rPr lang="es-MX" sz="1300" dirty="0" smtClean="0">
                <a:latin typeface="Arial" pitchFamily="34" charset="0"/>
                <a:ea typeface="Calibri" pitchFamily="34" charset="0"/>
                <a:cs typeface="Arial" pitchFamily="34" charset="0"/>
              </a:rPr>
              <a:t> ha llegado a 78 mil</a:t>
            </a:r>
            <a:endPar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El tr</a:t>
            </a:r>
            <a:r>
              <a:rPr kumimoji="0" lang="es-MX" sz="13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nsito vehicular que circula en el Boulevard </a:t>
            </a:r>
            <a:r>
              <a:rPr kumimoji="0" lang="es-MX" sz="13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Cuauhnahuac</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es de aproximadamente 70 mil veh</a:t>
            </a:r>
            <a:r>
              <a:rPr kumimoji="0" lang="es-MX" sz="13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culos diarios.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El tr</a:t>
            </a:r>
            <a:r>
              <a:rPr kumimoji="0" lang="es-MX" sz="13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nsito vehicular que circula en la carretera Cuernavaca </a:t>
            </a:r>
            <a:r>
              <a:rPr kumimoji="0" lang="es-MX" sz="13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Tepoztl</a:t>
            </a:r>
            <a:r>
              <a:rPr kumimoji="0" lang="es-MX" sz="13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es de aproximadamente 15 mil veh</a:t>
            </a:r>
            <a:r>
              <a:rPr kumimoji="0" lang="es-MX" sz="13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culos diarios.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El tiempo que tarda una persona en trasladarse de la Joya al Seguro Social en veh</a:t>
            </a:r>
            <a:r>
              <a:rPr kumimoji="0" lang="es-MX" sz="13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culo privado es de aproximadamente 30 minutos.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sz="13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El tiempo que tarda una persona en trasladarse de </a:t>
            </a:r>
            <a:r>
              <a:rPr kumimoji="0" lang="es-MX" sz="13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Ocotepec</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 Tepoztl</a:t>
            </a:r>
            <a:r>
              <a:rPr kumimoji="0" lang="es-MX" sz="13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en veh</a:t>
            </a:r>
            <a:r>
              <a:rPr kumimoji="0" lang="es-MX" sz="13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MX" sz="13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culo privado es de aproximadamente 40 minutos.</a:t>
            </a:r>
            <a:endParaRPr kumimoji="0" lang="es-MX" sz="13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2"/>
          <p:cNvPicPr>
            <a:picLocks noChangeAspect="1" noChangeArrowheads="1"/>
          </p:cNvPicPr>
          <p:nvPr/>
        </p:nvPicPr>
        <p:blipFill>
          <a:blip r:embed="rId2" cstate="print"/>
          <a:srcRect/>
          <a:stretch>
            <a:fillRect/>
          </a:stretch>
        </p:blipFill>
        <p:spPr bwMode="auto">
          <a:xfrm>
            <a:off x="0" y="785794"/>
            <a:ext cx="2914650" cy="2185988"/>
          </a:xfrm>
          <a:prstGeom prst="rect">
            <a:avLst/>
          </a:prstGeom>
          <a:noFill/>
          <a:ln>
            <a:miter lim="800000"/>
            <a:headEnd/>
            <a:tailEnd/>
          </a:ln>
        </p:spPr>
      </p:pic>
      <p:pic>
        <p:nvPicPr>
          <p:cNvPr id="4" name="Picture 23"/>
          <p:cNvPicPr>
            <a:picLocks noChangeAspect="1" noChangeArrowheads="1"/>
          </p:cNvPicPr>
          <p:nvPr/>
        </p:nvPicPr>
        <p:blipFill>
          <a:blip r:embed="rId3" cstate="print"/>
          <a:srcRect/>
          <a:stretch>
            <a:fillRect/>
          </a:stretch>
        </p:blipFill>
        <p:spPr bwMode="auto">
          <a:xfrm>
            <a:off x="1071538" y="4670425"/>
            <a:ext cx="2916237" cy="2187575"/>
          </a:xfrm>
          <a:prstGeom prst="rect">
            <a:avLst/>
          </a:prstGeom>
          <a:noFill/>
          <a:ln>
            <a:miter lim="800000"/>
            <a:headEnd/>
            <a:tailEnd/>
          </a:ln>
        </p:spPr>
      </p:pic>
      <p:pic>
        <p:nvPicPr>
          <p:cNvPr id="5" name="Picture 9"/>
          <p:cNvPicPr>
            <a:picLocks noChangeAspect="1" noChangeArrowheads="1"/>
          </p:cNvPicPr>
          <p:nvPr/>
        </p:nvPicPr>
        <p:blipFill>
          <a:blip r:embed="rId4" cstate="print"/>
          <a:srcRect/>
          <a:stretch>
            <a:fillRect/>
          </a:stretch>
        </p:blipFill>
        <p:spPr bwMode="auto">
          <a:xfrm>
            <a:off x="285720" y="2714620"/>
            <a:ext cx="2914650" cy="2185988"/>
          </a:xfrm>
          <a:prstGeom prst="rect">
            <a:avLst/>
          </a:prstGeom>
          <a:noFill/>
          <a:ln>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2857488" y="714356"/>
            <a:ext cx="6000792" cy="33085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La m</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 alta concentraci</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habitantes en el Estado de Morelos se ubica en los municipios de Cuernavaca y de Jiutepec, con 530,419 habitantes en el 2005, que representa el 33 % del total de la poblaci</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del Estado.</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Los beneficios que se obtendr</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an de manera tangible, ser</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reconocidos principalmente por los habitantes de los municipios de Cuernavaca y Jiutepec, recibiendo beneficios adicionales importantes, los habitantes de Tepoztl</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a:t>
            </a:r>
            <a:r>
              <a:rPr kumimoji="0" lang="es-MX"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Yautepec</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y Cuautla.</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Al no construirse el </a:t>
            </a:r>
            <a:r>
              <a:rPr kumimoji="0" lang="es-MX" sz="1100" b="1"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MX" sz="1100" b="1" i="0" u="none" strike="noStrike" cap="none" normalizeH="0" baseline="0" dirty="0" smtClean="0">
                <a:ln>
                  <a:noFill/>
                </a:ln>
                <a:solidFill>
                  <a:schemeClr val="tx1"/>
                </a:solidFill>
                <a:effectLst/>
                <a:latin typeface="Arial" pitchFamily="34" charset="0"/>
                <a:ea typeface="Calibri" pitchFamily="34" charset="0"/>
                <a:cs typeface="Arial" pitchFamily="34" charset="0"/>
              </a:rPr>
              <a:t>2° Piso de Plan de Ayala</a:t>
            </a:r>
            <a:r>
              <a:rPr kumimoji="0" lang="es-MX" sz="1100" b="1"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el </a:t>
            </a:r>
            <a:r>
              <a:rPr kumimoji="0" lang="es-MX" sz="1100" b="1"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MX" sz="1100" b="1" i="0" u="none" strike="noStrike" cap="none" normalizeH="0" baseline="0" dirty="0" smtClean="0">
                <a:ln>
                  <a:noFill/>
                </a:ln>
                <a:solidFill>
                  <a:schemeClr val="tx1"/>
                </a:solidFill>
                <a:effectLst/>
                <a:latin typeface="Arial" pitchFamily="34" charset="0"/>
                <a:ea typeface="Calibri" pitchFamily="34" charset="0"/>
                <a:cs typeface="Arial" pitchFamily="34" charset="0"/>
              </a:rPr>
              <a:t>Libramiento el Texcal</a:t>
            </a:r>
            <a:r>
              <a:rPr kumimoji="0" lang="es-MX" sz="1100" b="1"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se convertir</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en una vialidad regional con un </a:t>
            </a:r>
            <a:r>
              <a:rPr kumimoji="0" lang="es-MX" sz="1100" b="1" i="0" u="none" strike="noStrike" cap="none" normalizeH="0" baseline="0" dirty="0" smtClean="0">
                <a:ln>
                  <a:noFill/>
                </a:ln>
                <a:solidFill>
                  <a:schemeClr val="tx1"/>
                </a:solidFill>
                <a:effectLst/>
                <a:latin typeface="Arial" pitchFamily="34" charset="0"/>
                <a:ea typeface="Calibri" pitchFamily="34" charset="0"/>
                <a:cs typeface="Arial" pitchFamily="34" charset="0"/>
              </a:rPr>
              <a:t>ALTO IMPACTO SOCIAL Y ECON</a:t>
            </a:r>
            <a:r>
              <a:rPr kumimoji="0" lang="es-MX" sz="1100" b="1"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100" b="1" i="0" u="none" strike="noStrike" cap="none" normalizeH="0" baseline="0" dirty="0" smtClean="0">
                <a:ln>
                  <a:noFill/>
                </a:ln>
                <a:solidFill>
                  <a:schemeClr val="tx1"/>
                </a:solidFill>
                <a:effectLst/>
                <a:latin typeface="Arial" pitchFamily="34" charset="0"/>
                <a:ea typeface="Calibri" pitchFamily="34" charset="0"/>
                <a:cs typeface="Arial" pitchFamily="34" charset="0"/>
              </a:rPr>
              <a:t>MICO</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para la poblaci</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del centro oriente del Estado.</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Adem</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 de beneficiar el traslado de la poblaci</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para que desarrolle sus actividades cotidianas de abasto, educaci</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trabajo y diversi</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los industriales de CIVAC, comerciantes y empresarios de la zona ser</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ampliamente beneficiados por la fluidez en el traslado de bienes y servicios, reclamo sentido desde hace muchos a</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os.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Los grandes beneficios que ofrece el libramiento “El Texcal”, convertirán a esta vialidad, en un referente obligado para los que transitan de oriente a poniente.</a:t>
            </a:r>
            <a:r>
              <a:rPr kumimoji="0" lang="es-MX" sz="1100" b="0" i="0" u="none" strike="noStrike" cap="none" normalizeH="0" baseline="0" dirty="0" smtClean="0">
                <a:ln>
                  <a:noFill/>
                </a:ln>
                <a:solidFill>
                  <a:schemeClr val="tx1"/>
                </a:solidFill>
                <a:effectLst/>
                <a:latin typeface="Arial" pitchFamily="34" charset="0"/>
                <a:cs typeface="Arial" pitchFamily="34" charset="0"/>
              </a:rPr>
              <a:t> </a:t>
            </a:r>
          </a:p>
        </p:txBody>
      </p:sp>
      <p:pic>
        <p:nvPicPr>
          <p:cNvPr id="4" name="Picture 10"/>
          <p:cNvPicPr>
            <a:picLocks noChangeAspect="1" noChangeArrowheads="1"/>
          </p:cNvPicPr>
          <p:nvPr/>
        </p:nvPicPr>
        <p:blipFill>
          <a:blip r:embed="rId2" cstate="print"/>
          <a:srcRect/>
          <a:stretch>
            <a:fillRect/>
          </a:stretch>
        </p:blipFill>
        <p:spPr bwMode="auto">
          <a:xfrm>
            <a:off x="1" y="642918"/>
            <a:ext cx="2643174" cy="1982741"/>
          </a:xfrm>
          <a:prstGeom prst="rect">
            <a:avLst/>
          </a:prstGeom>
          <a:noFill/>
          <a:ln>
            <a:miter lim="800000"/>
            <a:headEnd/>
            <a:tailEnd/>
          </a:ln>
        </p:spPr>
      </p:pic>
      <p:pic>
        <p:nvPicPr>
          <p:cNvPr id="5" name="Picture 9"/>
          <p:cNvPicPr>
            <a:picLocks noChangeAspect="1" noChangeArrowheads="1"/>
          </p:cNvPicPr>
          <p:nvPr/>
        </p:nvPicPr>
        <p:blipFill>
          <a:blip r:embed="rId3" cstate="print"/>
          <a:srcRect/>
          <a:stretch>
            <a:fillRect/>
          </a:stretch>
        </p:blipFill>
        <p:spPr bwMode="auto">
          <a:xfrm>
            <a:off x="1" y="4875259"/>
            <a:ext cx="2643174" cy="1982741"/>
          </a:xfrm>
          <a:prstGeom prst="rect">
            <a:avLst/>
          </a:prstGeom>
          <a:noFill/>
          <a:ln>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71470" y="2714620"/>
            <a:ext cx="2714644" cy="2035983"/>
          </a:xfrm>
          <a:prstGeom prst="rect">
            <a:avLst/>
          </a:prstGeom>
          <a:noFill/>
          <a:ln>
            <a:miter lim="800000"/>
            <a:headEnd/>
            <a:tailEnd/>
          </a:ln>
        </p:spPr>
      </p:pic>
      <p:sp>
        <p:nvSpPr>
          <p:cNvPr id="37890" name="Rectangle 2"/>
          <p:cNvSpPr>
            <a:spLocks noChangeArrowheads="1"/>
          </p:cNvSpPr>
          <p:nvPr/>
        </p:nvSpPr>
        <p:spPr bwMode="auto">
          <a:xfrm>
            <a:off x="2857488" y="4155096"/>
            <a:ext cx="6072230" cy="26314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En materia ambiental, la obra permitir</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la construcci</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una barrera f</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sica que estar</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 la vista de todos para su resguardo, ya que la misma ciudadan</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 se convertir</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en atento guardi</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del </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Parque Estatal el Texcal</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MX"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Los drenajes pluviales ser</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encausados hacia la reserva estatal, para que la naturaleza del terreno cumpla con su fin, que es la captaci</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aguas pluviales para el mantenimiento y conservaci</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los mantos fre</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ticos que alimentan el agua de la poblaci</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Morelos.</a:t>
            </a:r>
            <a:endParaRPr kumimoji="0" lang="es-MX"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La no construcci</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del </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Libramiento El Texcal</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permitir</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la invasi</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del </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rea natural protegida, por la falta de visibilidad del crecimiento de asentamientos irregulares, pronostic</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ndose que en un m</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ximo de 5 a</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ñ</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os se perder</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la mayor parte del Parque Estatal.</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MX"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El Libramiento El Texcal representa una gran oportunidad para proteger de manera visible a la ciudadan</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 el parque el Texcal; los habitantes de los poblados de Santa Catarina, Tepoztl</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y </a:t>
            </a:r>
            <a:r>
              <a:rPr kumimoji="0" lang="es-MX" sz="1100"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Tejalpa</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preocupados por la reserva ecol</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gica, ver</a:t>
            </a:r>
            <a:r>
              <a:rPr kumimoji="0" lang="es-MX" sz="11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1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con buenos ojos el proyecto, cuando se les esplique los beneficios ambientales que ofrece la obra.</a:t>
            </a:r>
            <a:endParaRPr kumimoji="0" lang="es-MX" sz="11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3071834" y="928670"/>
            <a:ext cx="6143636"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s-MX"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ESTRATEGIA PARA LA VALIDACI</a:t>
            </a:r>
            <a:r>
              <a:rPr kumimoji="0" lang="es-MX" sz="1200" b="1"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200" b="1" i="0" u="none" strike="noStrike" cap="none" normalizeH="0" baseline="0" dirty="0" smtClean="0">
                <a:ln>
                  <a:noFill/>
                </a:ln>
                <a:solidFill>
                  <a:schemeClr val="tx1"/>
                </a:solidFill>
                <a:effectLst/>
                <a:latin typeface="Arial" pitchFamily="34" charset="0"/>
                <a:ea typeface="Calibri" pitchFamily="34" charset="0"/>
                <a:cs typeface="Arial" pitchFamily="34" charset="0"/>
              </a:rPr>
              <a:t>N DEL PROYECTO:   </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MX"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Dar a conocer el proyecto a las autoridades municipales de Cuernavaca y Jiutepec.</a:t>
            </a:r>
            <a:endParaRPr kumimoji="0" lang="es-MX"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MX"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Dar a conocer a la sociedad organizada: ambientalistas, c</a:t>
            </a:r>
            <a:r>
              <a:rPr kumimoji="0" lang="es-MX" sz="12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es-MX"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maras, Colegios, Instituciones de educaci</a:t>
            </a:r>
            <a:r>
              <a:rPr kumimoji="0" lang="es-MX"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superior, industriales; as</a:t>
            </a:r>
            <a:r>
              <a:rPr kumimoji="0" lang="es-MX" sz="12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es-MX"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como a la poblaci</a:t>
            </a:r>
            <a:r>
              <a:rPr kumimoji="0" lang="es-MX"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en general.</a:t>
            </a:r>
            <a:endParaRPr kumimoji="0" lang="es-MX"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MX"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Difundir en los medios de comunicaci</a:t>
            </a:r>
            <a:r>
              <a:rPr kumimoji="0" lang="es-MX"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masiva, las bondades del proyecto.</a:t>
            </a:r>
            <a:endParaRPr kumimoji="0" lang="es-MX"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MX"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Realizar operativos para detener el crecimiento irregular y desalojar a los asentados.</a:t>
            </a:r>
            <a:endParaRPr kumimoji="0" lang="es-MX"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s-MX"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Obtener reserva territorial para la reubicaci</a:t>
            </a:r>
            <a:r>
              <a:rPr kumimoji="0" lang="es-MX" sz="1200" b="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MX"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los asentados que se desalojen.</a:t>
            </a:r>
            <a:endParaRPr kumimoji="0" lang="es-MX" sz="12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2 Tabla"/>
          <p:cNvGraphicFramePr>
            <a:graphicFrameLocks noGrp="1"/>
          </p:cNvGraphicFramePr>
          <p:nvPr/>
        </p:nvGraphicFramePr>
        <p:xfrm>
          <a:off x="4500562" y="2928934"/>
          <a:ext cx="4429156" cy="2120646"/>
        </p:xfrm>
        <a:graphic>
          <a:graphicData uri="http://schemas.openxmlformats.org/drawingml/2006/table">
            <a:tbl>
              <a:tblPr/>
              <a:tblGrid>
                <a:gridCol w="2156300"/>
                <a:gridCol w="2272856"/>
              </a:tblGrid>
              <a:tr h="185739">
                <a:tc>
                  <a:txBody>
                    <a:bodyPr/>
                    <a:lstStyle/>
                    <a:p>
                      <a:pPr algn="just">
                        <a:lnSpc>
                          <a:spcPct val="115000"/>
                        </a:lnSpc>
                        <a:spcAft>
                          <a:spcPts val="0"/>
                        </a:spcAft>
                      </a:pPr>
                      <a:r>
                        <a:rPr lang="es-MX" sz="1100" b="1" dirty="0">
                          <a:latin typeface="Arial"/>
                          <a:ea typeface="Calibri"/>
                          <a:cs typeface="Times New Roman"/>
                        </a:rPr>
                        <a:t>Longitud:</a:t>
                      </a:r>
                      <a:r>
                        <a:rPr lang="es-MX" sz="1100" dirty="0">
                          <a:latin typeface="Arial"/>
                          <a:ea typeface="Calibri"/>
                          <a:cs typeface="Times New Roman"/>
                        </a:rPr>
                        <a:t>                                                </a:t>
                      </a:r>
                      <a:endParaRPr lang="es-MX" sz="1100" dirty="0">
                        <a:latin typeface="Calibri"/>
                        <a:ea typeface="Calibri"/>
                        <a:cs typeface="Times New Roman"/>
                      </a:endParaRPr>
                    </a:p>
                  </a:txBody>
                  <a:tcPr marL="64420" marR="64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100" dirty="0" smtClean="0">
                          <a:latin typeface="Arial"/>
                          <a:ea typeface="Calibri"/>
                          <a:cs typeface="Times New Roman"/>
                        </a:rPr>
                        <a:t>12.56  </a:t>
                      </a:r>
                      <a:r>
                        <a:rPr lang="es-MX" sz="1100" dirty="0">
                          <a:latin typeface="Arial"/>
                          <a:ea typeface="Calibri"/>
                          <a:cs typeface="Times New Roman"/>
                        </a:rPr>
                        <a:t>kilómetros</a:t>
                      </a:r>
                      <a:endParaRPr lang="es-MX" sz="1100" dirty="0">
                        <a:latin typeface="Calibri"/>
                        <a:ea typeface="Calibri"/>
                        <a:cs typeface="Times New Roman"/>
                      </a:endParaRPr>
                    </a:p>
                  </a:txBody>
                  <a:tcPr marL="64420" marR="64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739">
                <a:tc>
                  <a:txBody>
                    <a:bodyPr/>
                    <a:lstStyle/>
                    <a:p>
                      <a:pPr algn="just">
                        <a:lnSpc>
                          <a:spcPct val="115000"/>
                        </a:lnSpc>
                        <a:spcAft>
                          <a:spcPts val="0"/>
                        </a:spcAft>
                      </a:pPr>
                      <a:r>
                        <a:rPr lang="es-MX" sz="1100" b="1" dirty="0">
                          <a:latin typeface="Arial"/>
                          <a:ea typeface="Calibri"/>
                          <a:cs typeface="Times New Roman"/>
                        </a:rPr>
                        <a:t>Derecho de vía:</a:t>
                      </a:r>
                      <a:r>
                        <a:rPr lang="es-MX" sz="1100" dirty="0">
                          <a:latin typeface="Arial"/>
                          <a:ea typeface="Calibri"/>
                          <a:cs typeface="Times New Roman"/>
                        </a:rPr>
                        <a:t>                                     </a:t>
                      </a:r>
                      <a:endParaRPr lang="es-MX" sz="1100" dirty="0">
                        <a:latin typeface="Calibri"/>
                        <a:ea typeface="Calibri"/>
                        <a:cs typeface="Times New Roman"/>
                      </a:endParaRPr>
                    </a:p>
                  </a:txBody>
                  <a:tcPr marL="64420" marR="64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100" dirty="0" smtClean="0">
                          <a:latin typeface="Arial"/>
                          <a:ea typeface="Calibri"/>
                          <a:cs typeface="Times New Roman"/>
                        </a:rPr>
                        <a:t>30 </a:t>
                      </a:r>
                      <a:r>
                        <a:rPr lang="es-MX" sz="1100" dirty="0">
                          <a:latin typeface="Arial"/>
                          <a:ea typeface="Calibri"/>
                          <a:cs typeface="Times New Roman"/>
                        </a:rPr>
                        <a:t>metros</a:t>
                      </a:r>
                      <a:endParaRPr lang="es-MX" sz="1100" dirty="0">
                        <a:latin typeface="Calibri"/>
                        <a:ea typeface="Calibri"/>
                        <a:cs typeface="Times New Roman"/>
                      </a:endParaRPr>
                    </a:p>
                  </a:txBody>
                  <a:tcPr marL="64420" marR="64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739">
                <a:tc>
                  <a:txBody>
                    <a:bodyPr/>
                    <a:lstStyle/>
                    <a:p>
                      <a:pPr algn="just">
                        <a:lnSpc>
                          <a:spcPct val="115000"/>
                        </a:lnSpc>
                        <a:spcAft>
                          <a:spcPts val="0"/>
                        </a:spcAft>
                      </a:pPr>
                      <a:r>
                        <a:rPr lang="es-MX" sz="1100" b="1">
                          <a:latin typeface="Arial"/>
                          <a:ea typeface="Calibri"/>
                          <a:cs typeface="Times New Roman"/>
                        </a:rPr>
                        <a:t>Tiempo de ejecución de la obra:</a:t>
                      </a:r>
                      <a:r>
                        <a:rPr lang="es-MX" sz="1100">
                          <a:latin typeface="Arial"/>
                          <a:ea typeface="Calibri"/>
                          <a:cs typeface="Times New Roman"/>
                        </a:rPr>
                        <a:t>          </a:t>
                      </a:r>
                      <a:endParaRPr lang="es-MX" sz="1100">
                        <a:latin typeface="Calibri"/>
                        <a:ea typeface="Calibri"/>
                        <a:cs typeface="Times New Roman"/>
                      </a:endParaRPr>
                    </a:p>
                  </a:txBody>
                  <a:tcPr marL="64420" marR="64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100">
                          <a:latin typeface="Arial"/>
                          <a:ea typeface="Calibri"/>
                          <a:cs typeface="Times New Roman"/>
                        </a:rPr>
                        <a:t>8 meses</a:t>
                      </a:r>
                      <a:endParaRPr lang="es-MX" sz="1100">
                        <a:latin typeface="Calibri"/>
                        <a:ea typeface="Calibri"/>
                        <a:cs typeface="Times New Roman"/>
                      </a:endParaRPr>
                    </a:p>
                  </a:txBody>
                  <a:tcPr marL="64420" marR="64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739">
                <a:tc>
                  <a:txBody>
                    <a:bodyPr/>
                    <a:lstStyle/>
                    <a:p>
                      <a:pPr algn="just">
                        <a:lnSpc>
                          <a:spcPct val="115000"/>
                        </a:lnSpc>
                        <a:spcAft>
                          <a:spcPts val="0"/>
                        </a:spcAft>
                      </a:pPr>
                      <a:r>
                        <a:rPr lang="es-MX" sz="1100" b="1">
                          <a:latin typeface="Arial"/>
                          <a:ea typeface="Calibri"/>
                          <a:cs typeface="Times New Roman"/>
                        </a:rPr>
                        <a:t>Costo del derecho de vía:</a:t>
                      </a:r>
                      <a:r>
                        <a:rPr lang="es-MX" sz="1100">
                          <a:latin typeface="Arial"/>
                          <a:ea typeface="Calibri"/>
                          <a:cs typeface="Times New Roman"/>
                        </a:rPr>
                        <a:t>                     </a:t>
                      </a:r>
                      <a:endParaRPr lang="es-MX" sz="1100">
                        <a:latin typeface="Calibri"/>
                        <a:ea typeface="Calibri"/>
                        <a:cs typeface="Times New Roman"/>
                      </a:endParaRPr>
                    </a:p>
                  </a:txBody>
                  <a:tcPr marL="64420" marR="64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100" dirty="0" smtClean="0">
                          <a:latin typeface="Arial"/>
                          <a:ea typeface="Calibri"/>
                          <a:cs typeface="Times New Roman"/>
                        </a:rPr>
                        <a:t>60 </a:t>
                      </a:r>
                      <a:r>
                        <a:rPr lang="es-MX" sz="1100" dirty="0">
                          <a:latin typeface="Arial"/>
                          <a:ea typeface="Calibri"/>
                          <a:cs typeface="Times New Roman"/>
                        </a:rPr>
                        <a:t>millones de pesos</a:t>
                      </a:r>
                      <a:endParaRPr lang="es-MX" sz="1100" dirty="0">
                        <a:latin typeface="Calibri"/>
                        <a:ea typeface="Calibri"/>
                        <a:cs typeface="Times New Roman"/>
                      </a:endParaRPr>
                    </a:p>
                  </a:txBody>
                  <a:tcPr marL="64420" marR="64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739">
                <a:tc>
                  <a:txBody>
                    <a:bodyPr/>
                    <a:lstStyle/>
                    <a:p>
                      <a:pPr algn="just">
                        <a:lnSpc>
                          <a:spcPct val="115000"/>
                        </a:lnSpc>
                        <a:spcAft>
                          <a:spcPts val="0"/>
                        </a:spcAft>
                      </a:pPr>
                      <a:r>
                        <a:rPr lang="es-MX" sz="1100" b="1">
                          <a:latin typeface="Arial"/>
                          <a:ea typeface="Calibri"/>
                          <a:cs typeface="Times New Roman"/>
                        </a:rPr>
                        <a:t>Costo de la obra:</a:t>
                      </a:r>
                      <a:r>
                        <a:rPr lang="es-MX" sz="1100">
                          <a:latin typeface="Arial"/>
                          <a:ea typeface="Calibri"/>
                          <a:cs typeface="Times New Roman"/>
                        </a:rPr>
                        <a:t>                                  </a:t>
                      </a:r>
                      <a:endParaRPr lang="es-MX" sz="1100">
                        <a:latin typeface="Calibri"/>
                        <a:ea typeface="Calibri"/>
                        <a:cs typeface="Times New Roman"/>
                      </a:endParaRPr>
                    </a:p>
                  </a:txBody>
                  <a:tcPr marL="64420" marR="64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100" dirty="0" smtClean="0">
                          <a:latin typeface="Arial"/>
                          <a:ea typeface="Calibri"/>
                          <a:cs typeface="Times New Roman"/>
                        </a:rPr>
                        <a:t>160 </a:t>
                      </a:r>
                      <a:r>
                        <a:rPr lang="es-MX" sz="1100" dirty="0">
                          <a:latin typeface="Arial"/>
                          <a:ea typeface="Calibri"/>
                          <a:cs typeface="Times New Roman"/>
                        </a:rPr>
                        <a:t>millones de pesos</a:t>
                      </a:r>
                      <a:endParaRPr lang="es-MX" sz="1100" dirty="0">
                        <a:latin typeface="Calibri"/>
                        <a:ea typeface="Calibri"/>
                        <a:cs typeface="Times New Roman"/>
                      </a:endParaRPr>
                    </a:p>
                  </a:txBody>
                  <a:tcPr marL="64420" marR="64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5739">
                <a:tc>
                  <a:txBody>
                    <a:bodyPr/>
                    <a:lstStyle/>
                    <a:p>
                      <a:pPr algn="just">
                        <a:lnSpc>
                          <a:spcPct val="115000"/>
                        </a:lnSpc>
                        <a:spcAft>
                          <a:spcPts val="0"/>
                        </a:spcAft>
                      </a:pPr>
                      <a:r>
                        <a:rPr lang="es-MX" sz="1100" b="1" dirty="0">
                          <a:latin typeface="Arial"/>
                          <a:ea typeface="Calibri"/>
                          <a:cs typeface="Times New Roman"/>
                        </a:rPr>
                        <a:t>Tipo de carretera:</a:t>
                      </a:r>
                      <a:r>
                        <a:rPr lang="es-MX" sz="1100" dirty="0">
                          <a:latin typeface="Arial"/>
                          <a:ea typeface="Calibri"/>
                          <a:cs typeface="Times New Roman"/>
                        </a:rPr>
                        <a:t>                                 </a:t>
                      </a:r>
                      <a:endParaRPr lang="es-MX" sz="1100" dirty="0">
                        <a:latin typeface="Calibri"/>
                        <a:ea typeface="Calibri"/>
                        <a:cs typeface="Times New Roman"/>
                      </a:endParaRPr>
                    </a:p>
                  </a:txBody>
                  <a:tcPr marL="64420" marR="64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100" dirty="0">
                          <a:latin typeface="Arial"/>
                          <a:ea typeface="Calibri"/>
                          <a:cs typeface="Times New Roman"/>
                        </a:rPr>
                        <a:t>A 1</a:t>
                      </a:r>
                      <a:endParaRPr lang="es-MX" sz="1100" dirty="0">
                        <a:latin typeface="Calibri"/>
                        <a:ea typeface="Calibri"/>
                        <a:cs typeface="Times New Roman"/>
                      </a:endParaRPr>
                    </a:p>
                  </a:txBody>
                  <a:tcPr marL="64420" marR="64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2955">
                <a:tc>
                  <a:txBody>
                    <a:bodyPr/>
                    <a:lstStyle/>
                    <a:p>
                      <a:pPr algn="just">
                        <a:lnSpc>
                          <a:spcPct val="115000"/>
                        </a:lnSpc>
                        <a:spcAft>
                          <a:spcPts val="0"/>
                        </a:spcAft>
                      </a:pPr>
                      <a:endParaRPr lang="es-MX" sz="1100" b="1" dirty="0" smtClean="0">
                        <a:latin typeface="Arial"/>
                        <a:ea typeface="Calibri"/>
                        <a:cs typeface="Times New Roman"/>
                      </a:endParaRPr>
                    </a:p>
                    <a:p>
                      <a:pPr algn="just">
                        <a:lnSpc>
                          <a:spcPct val="115000"/>
                        </a:lnSpc>
                        <a:spcAft>
                          <a:spcPts val="0"/>
                        </a:spcAft>
                      </a:pPr>
                      <a:r>
                        <a:rPr lang="es-MX" sz="1100" b="1" dirty="0" smtClean="0">
                          <a:latin typeface="Arial"/>
                          <a:ea typeface="Calibri"/>
                          <a:cs typeface="Times New Roman"/>
                        </a:rPr>
                        <a:t>Entronques</a:t>
                      </a:r>
                      <a:r>
                        <a:rPr lang="es-MX" sz="1100" b="1" dirty="0">
                          <a:latin typeface="Arial"/>
                          <a:ea typeface="Calibri"/>
                          <a:cs typeface="Times New Roman"/>
                        </a:rPr>
                        <a:t>:</a:t>
                      </a:r>
                      <a:endParaRPr lang="es-MX" sz="1100" dirty="0">
                        <a:latin typeface="Calibri"/>
                        <a:ea typeface="Calibri"/>
                        <a:cs typeface="Times New Roman"/>
                      </a:endParaRPr>
                    </a:p>
                  </a:txBody>
                  <a:tcPr marL="64420" marR="64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s-MX" sz="1100" dirty="0">
                          <a:latin typeface="Arial"/>
                          <a:ea typeface="Calibri"/>
                          <a:cs typeface="Times New Roman"/>
                        </a:rPr>
                        <a:t>Boulevard </a:t>
                      </a:r>
                      <a:r>
                        <a:rPr lang="es-MX" sz="1100" dirty="0" smtClean="0">
                          <a:latin typeface="Arial"/>
                          <a:ea typeface="Calibri"/>
                          <a:cs typeface="Times New Roman"/>
                        </a:rPr>
                        <a:t>Cuauhnáhuac</a:t>
                      </a:r>
                      <a:endParaRPr lang="es-MX" sz="1100" dirty="0">
                        <a:latin typeface="Calibri"/>
                        <a:ea typeface="Calibri"/>
                        <a:cs typeface="Times New Roman"/>
                      </a:endParaRPr>
                    </a:p>
                    <a:p>
                      <a:pPr algn="just">
                        <a:lnSpc>
                          <a:spcPct val="115000"/>
                        </a:lnSpc>
                        <a:spcAft>
                          <a:spcPts val="0"/>
                        </a:spcAft>
                      </a:pPr>
                      <a:r>
                        <a:rPr lang="es-MX" sz="1100" dirty="0">
                          <a:latin typeface="Arial"/>
                          <a:ea typeface="Calibri"/>
                          <a:cs typeface="Times New Roman"/>
                        </a:rPr>
                        <a:t>CIVAC</a:t>
                      </a:r>
                      <a:endParaRPr lang="es-MX" sz="1100" dirty="0">
                        <a:latin typeface="Calibri"/>
                        <a:ea typeface="Calibri"/>
                        <a:cs typeface="Times New Roman"/>
                      </a:endParaRPr>
                    </a:p>
                    <a:p>
                      <a:pPr algn="just">
                        <a:lnSpc>
                          <a:spcPct val="115000"/>
                        </a:lnSpc>
                        <a:spcAft>
                          <a:spcPts val="0"/>
                        </a:spcAft>
                      </a:pPr>
                      <a:r>
                        <a:rPr lang="es-MX" sz="1100" dirty="0">
                          <a:latin typeface="Arial"/>
                          <a:ea typeface="Calibri"/>
                          <a:cs typeface="Times New Roman"/>
                        </a:rPr>
                        <a:t>Libramiento Cuernavaca</a:t>
                      </a:r>
                      <a:endParaRPr lang="es-MX" sz="1100" dirty="0">
                        <a:latin typeface="Calibri"/>
                        <a:ea typeface="Calibri"/>
                        <a:cs typeface="Times New Roman"/>
                      </a:endParaRPr>
                    </a:p>
                    <a:p>
                      <a:pPr algn="just">
                        <a:lnSpc>
                          <a:spcPct val="115000"/>
                        </a:lnSpc>
                        <a:spcAft>
                          <a:spcPts val="0"/>
                        </a:spcAft>
                      </a:pPr>
                      <a:r>
                        <a:rPr lang="es-MX" sz="1100" dirty="0">
                          <a:latin typeface="Arial"/>
                          <a:ea typeface="Calibri"/>
                          <a:cs typeface="Times New Roman"/>
                        </a:rPr>
                        <a:t>Carretera Cuernavaca - Tepoztlán</a:t>
                      </a:r>
                      <a:endParaRPr lang="es-MX" sz="1100" dirty="0">
                        <a:latin typeface="Calibri"/>
                        <a:ea typeface="Calibri"/>
                        <a:cs typeface="Times New Roman"/>
                      </a:endParaRPr>
                    </a:p>
                  </a:txBody>
                  <a:tcPr marL="64420" marR="644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Picture 12"/>
          <p:cNvPicPr>
            <a:picLocks noChangeAspect="1" noChangeArrowheads="1"/>
          </p:cNvPicPr>
          <p:nvPr/>
        </p:nvPicPr>
        <p:blipFill>
          <a:blip r:embed="rId2" cstate="print"/>
          <a:srcRect/>
          <a:stretch>
            <a:fillRect/>
          </a:stretch>
        </p:blipFill>
        <p:spPr bwMode="auto">
          <a:xfrm>
            <a:off x="0" y="1000108"/>
            <a:ext cx="3118732" cy="4786346"/>
          </a:xfrm>
          <a:prstGeom prst="rect">
            <a:avLst/>
          </a:prstGeom>
          <a:noFill/>
          <a:ln w="9525">
            <a:noFill/>
            <a:miter lim="800000"/>
            <a:headEnd/>
            <a:tailEnd/>
          </a:ln>
        </p:spPr>
      </p:pic>
      <p:pic>
        <p:nvPicPr>
          <p:cNvPr id="5" name="Picture 8" descr="http://fieldtrip-es.unu.edu/image/url/43/Documents.jpg"/>
          <p:cNvPicPr>
            <a:picLocks noChangeAspect="1" noChangeArrowheads="1"/>
          </p:cNvPicPr>
          <p:nvPr/>
        </p:nvPicPr>
        <p:blipFill>
          <a:blip r:embed="rId3" cstate="print"/>
          <a:srcRect/>
          <a:stretch>
            <a:fillRect/>
          </a:stretch>
        </p:blipFill>
        <p:spPr bwMode="auto">
          <a:xfrm>
            <a:off x="2928926" y="4643446"/>
            <a:ext cx="3372762" cy="221455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116632"/>
            <a:ext cx="7236296" cy="400110"/>
          </a:xfrm>
          <a:prstGeom prst="rect">
            <a:avLst/>
          </a:prstGeom>
          <a:noFill/>
        </p:spPr>
        <p:txBody>
          <a:bodyPr wrap="square" rtlCol="0">
            <a:spAutoFit/>
          </a:bodyPr>
          <a:lstStyle/>
          <a:p>
            <a:pPr algn="ctr"/>
            <a:r>
              <a:rPr lang="es-ES" sz="2000" b="1" dirty="0" smtClean="0">
                <a:solidFill>
                  <a:schemeClr val="bg1"/>
                </a:solidFill>
                <a:latin typeface="Arial" pitchFamily="34" charset="0"/>
                <a:cs typeface="Arial" pitchFamily="34" charset="0"/>
              </a:rPr>
              <a:t>Obras relevantes 2010</a:t>
            </a:r>
            <a:endParaRPr lang="es-ES" sz="2000" b="1" dirty="0">
              <a:solidFill>
                <a:schemeClr val="bg1"/>
              </a:solidFill>
              <a:latin typeface="Arial" pitchFamily="34" charset="0"/>
              <a:cs typeface="Arial" pitchFamily="34" charset="0"/>
            </a:endParaRPr>
          </a:p>
        </p:txBody>
      </p:sp>
      <p:cxnSp>
        <p:nvCxnSpPr>
          <p:cNvPr id="3" name="2 Conector angular"/>
          <p:cNvCxnSpPr/>
          <p:nvPr/>
        </p:nvCxnSpPr>
        <p:spPr>
          <a:xfrm>
            <a:off x="0" y="766654"/>
            <a:ext cx="9144000" cy="158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noChangeArrowheads="1"/>
          </p:cNvPicPr>
          <p:nvPr/>
        </p:nvPicPr>
        <p:blipFill>
          <a:blip r:embed="rId2" cstate="print"/>
          <a:srcRect/>
          <a:stretch>
            <a:fillRect/>
          </a:stretch>
        </p:blipFill>
        <p:spPr bwMode="auto">
          <a:xfrm>
            <a:off x="35496" y="838662"/>
            <a:ext cx="6078463" cy="5832038"/>
          </a:xfrm>
          <a:prstGeom prst="rect">
            <a:avLst/>
          </a:prstGeom>
          <a:noFill/>
          <a:ln w="9525">
            <a:noFill/>
            <a:miter lim="800000"/>
            <a:headEnd/>
            <a:tailEnd/>
          </a:ln>
        </p:spPr>
      </p:pic>
      <p:graphicFrame>
        <p:nvGraphicFramePr>
          <p:cNvPr id="5" name="4 Tabla"/>
          <p:cNvGraphicFramePr>
            <a:graphicFrameLocks noGrp="1"/>
          </p:cNvGraphicFramePr>
          <p:nvPr/>
        </p:nvGraphicFramePr>
        <p:xfrm>
          <a:off x="6156176" y="4511069"/>
          <a:ext cx="2915815" cy="2088233"/>
        </p:xfrm>
        <a:graphic>
          <a:graphicData uri="http://schemas.openxmlformats.org/drawingml/2006/table">
            <a:tbl>
              <a:tblPr/>
              <a:tblGrid>
                <a:gridCol w="502366"/>
                <a:gridCol w="1262372"/>
                <a:gridCol w="1151077"/>
              </a:tblGrid>
              <a:tr h="387507">
                <a:tc gridSpan="3">
                  <a:txBody>
                    <a:bodyPr/>
                    <a:lstStyle/>
                    <a:p>
                      <a:pPr algn="ctr">
                        <a:lnSpc>
                          <a:spcPct val="115000"/>
                        </a:lnSpc>
                        <a:spcAft>
                          <a:spcPts val="0"/>
                        </a:spcAft>
                      </a:pPr>
                      <a:r>
                        <a:rPr lang="es-MX" sz="1800" b="1" dirty="0">
                          <a:latin typeface="Calibri"/>
                          <a:ea typeface="Calibri"/>
                          <a:cs typeface="Times New Roman"/>
                        </a:rPr>
                        <a:t>PUENTES</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r h="516676">
                <a:tc>
                  <a:txBody>
                    <a:bodyPr/>
                    <a:lstStyle/>
                    <a:p>
                      <a:pPr algn="r">
                        <a:lnSpc>
                          <a:spcPct val="115000"/>
                        </a:lnSpc>
                        <a:spcAft>
                          <a:spcPts val="0"/>
                        </a:spcAft>
                      </a:pPr>
                      <a:r>
                        <a:rPr lang="es-MX" sz="1200" b="1" dirty="0">
                          <a:latin typeface="Calibri"/>
                          <a:ea typeface="Calibri"/>
                          <a:cs typeface="Times New Roman"/>
                        </a:rPr>
                        <a:t>No.-</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b="1" dirty="0">
                          <a:latin typeface="Calibri"/>
                          <a:ea typeface="Calibri"/>
                          <a:cs typeface="Times New Roman"/>
                        </a:rPr>
                        <a:t>Nombre de la Obra.</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b="1" dirty="0">
                          <a:latin typeface="Calibri"/>
                          <a:ea typeface="Calibri"/>
                          <a:cs typeface="Times New Roman"/>
                        </a:rPr>
                        <a:t>Municipio</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810">
                <a:tc>
                  <a:txBody>
                    <a:bodyPr/>
                    <a:lstStyle/>
                    <a:p>
                      <a:pPr algn="ctr">
                        <a:lnSpc>
                          <a:spcPct val="115000"/>
                        </a:lnSpc>
                        <a:spcAft>
                          <a:spcPts val="0"/>
                        </a:spcAft>
                      </a:pPr>
                      <a:r>
                        <a:rPr lang="es-MX" sz="1100" dirty="0">
                          <a:latin typeface="Calibri"/>
                          <a:ea typeface="Calibri"/>
                          <a:cs typeface="Times New Roman"/>
                        </a:rPr>
                        <a:t>1</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“EL COCO”</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PUENTE DE IXTLA</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810">
                <a:tc>
                  <a:txBody>
                    <a:bodyPr/>
                    <a:lstStyle/>
                    <a:p>
                      <a:pPr algn="ctr">
                        <a:lnSpc>
                          <a:spcPct val="115000"/>
                        </a:lnSpc>
                        <a:spcAft>
                          <a:spcPts val="0"/>
                        </a:spcAft>
                      </a:pPr>
                      <a:r>
                        <a:rPr lang="es-MX" sz="1100" dirty="0">
                          <a:latin typeface="Calibri"/>
                          <a:ea typeface="Calibri"/>
                          <a:cs typeface="Times New Roman"/>
                        </a:rPr>
                        <a:t>2</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“TABLAS”</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XOCHITEPEC</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810">
                <a:tc>
                  <a:txBody>
                    <a:bodyPr/>
                    <a:lstStyle/>
                    <a:p>
                      <a:pPr algn="ctr">
                        <a:lnSpc>
                          <a:spcPct val="115000"/>
                        </a:lnSpc>
                        <a:spcAft>
                          <a:spcPts val="0"/>
                        </a:spcAft>
                      </a:pPr>
                      <a:r>
                        <a:rPr lang="es-MX" sz="1100" dirty="0">
                          <a:latin typeface="Calibri"/>
                          <a:ea typeface="Calibri"/>
                          <a:cs typeface="Times New Roman"/>
                        </a:rPr>
                        <a:t>3</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“LA CUERA”</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TEPALCINGO</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810">
                <a:tc>
                  <a:txBody>
                    <a:bodyPr/>
                    <a:lstStyle/>
                    <a:p>
                      <a:pPr algn="ctr">
                        <a:lnSpc>
                          <a:spcPct val="115000"/>
                        </a:lnSpc>
                        <a:spcAft>
                          <a:spcPts val="0"/>
                        </a:spcAft>
                      </a:pPr>
                      <a:r>
                        <a:rPr lang="es-MX" sz="1100" dirty="0">
                          <a:latin typeface="Calibri"/>
                          <a:ea typeface="Calibri"/>
                          <a:cs typeface="Times New Roman"/>
                        </a:rPr>
                        <a:t>4</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“TEMOAC”</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TEMUAC</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6810">
                <a:tc>
                  <a:txBody>
                    <a:bodyPr/>
                    <a:lstStyle/>
                    <a:p>
                      <a:pPr algn="ctr">
                        <a:lnSpc>
                          <a:spcPct val="115000"/>
                        </a:lnSpc>
                        <a:spcAft>
                          <a:spcPts val="0"/>
                        </a:spcAft>
                      </a:pPr>
                      <a:r>
                        <a:rPr lang="es-MX" sz="1100" dirty="0">
                          <a:latin typeface="Calibri"/>
                          <a:ea typeface="Calibri"/>
                          <a:cs typeface="Times New Roman"/>
                        </a:rPr>
                        <a:t>5</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“LAS ANIMAS”</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YECAPIXTLA</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5 Tabla"/>
          <p:cNvGraphicFramePr>
            <a:graphicFrameLocks noGrp="1"/>
          </p:cNvGraphicFramePr>
          <p:nvPr/>
        </p:nvGraphicFramePr>
        <p:xfrm>
          <a:off x="6228184" y="908720"/>
          <a:ext cx="2784986" cy="3498542"/>
        </p:xfrm>
        <a:graphic>
          <a:graphicData uri="http://schemas.openxmlformats.org/drawingml/2006/table">
            <a:tbl>
              <a:tblPr/>
              <a:tblGrid>
                <a:gridCol w="481450"/>
                <a:gridCol w="1189777"/>
                <a:gridCol w="1113759"/>
              </a:tblGrid>
              <a:tr h="322474">
                <a:tc gridSpan="3">
                  <a:txBody>
                    <a:bodyPr/>
                    <a:lstStyle/>
                    <a:p>
                      <a:pPr algn="ctr">
                        <a:lnSpc>
                          <a:spcPct val="115000"/>
                        </a:lnSpc>
                        <a:spcAft>
                          <a:spcPts val="0"/>
                        </a:spcAft>
                      </a:pPr>
                      <a:r>
                        <a:rPr lang="es-MX" sz="1800" b="1" dirty="0">
                          <a:latin typeface="Calibri"/>
                          <a:ea typeface="Calibri"/>
                          <a:cs typeface="Times New Roman"/>
                        </a:rPr>
                        <a:t>CAMINOS</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r>
              <a:tr h="429966">
                <a:tc>
                  <a:txBody>
                    <a:bodyPr/>
                    <a:lstStyle/>
                    <a:p>
                      <a:pPr algn="r">
                        <a:lnSpc>
                          <a:spcPct val="115000"/>
                        </a:lnSpc>
                        <a:spcAft>
                          <a:spcPts val="0"/>
                        </a:spcAft>
                      </a:pPr>
                      <a:r>
                        <a:rPr lang="es-MX" sz="1200" b="1" dirty="0">
                          <a:latin typeface="Calibri"/>
                          <a:ea typeface="Calibri"/>
                          <a:cs typeface="Times New Roman"/>
                        </a:rPr>
                        <a:t>No.-</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b="1" dirty="0">
                          <a:latin typeface="Calibri"/>
                          <a:ea typeface="Calibri"/>
                          <a:cs typeface="Times New Roman"/>
                        </a:rPr>
                        <a:t>Nombre de la Obra.</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b="1" dirty="0">
                          <a:latin typeface="Calibri"/>
                          <a:ea typeface="Calibri"/>
                          <a:cs typeface="Times New Roman"/>
                        </a:rPr>
                        <a:t>Municipio</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1203">
                <a:tc>
                  <a:txBody>
                    <a:bodyPr/>
                    <a:lstStyle/>
                    <a:p>
                      <a:pPr algn="ctr">
                        <a:lnSpc>
                          <a:spcPct val="115000"/>
                        </a:lnSpc>
                        <a:spcAft>
                          <a:spcPts val="0"/>
                        </a:spcAft>
                      </a:pPr>
                      <a:r>
                        <a:rPr lang="es-MX" sz="1100" dirty="0">
                          <a:latin typeface="Calibri"/>
                          <a:ea typeface="Calibri"/>
                          <a:cs typeface="Times New Roman"/>
                        </a:rPr>
                        <a:t>A</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BOULEVARD JONACATEPE-ATOTONILCO</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JONACATEPEC</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135">
                <a:tc>
                  <a:txBody>
                    <a:bodyPr/>
                    <a:lstStyle/>
                    <a:p>
                      <a:pPr algn="ctr">
                        <a:lnSpc>
                          <a:spcPct val="115000"/>
                        </a:lnSpc>
                        <a:spcAft>
                          <a:spcPts val="0"/>
                        </a:spcAft>
                      </a:pPr>
                      <a:r>
                        <a:rPr lang="es-MX" sz="1100" dirty="0">
                          <a:latin typeface="Calibri"/>
                          <a:ea typeface="Calibri"/>
                          <a:cs typeface="Times New Roman"/>
                        </a:rPr>
                        <a:t>B</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VILLA DE AYALA-MOYOTEPEC.</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AYALA</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135">
                <a:tc>
                  <a:txBody>
                    <a:bodyPr/>
                    <a:lstStyle/>
                    <a:p>
                      <a:pPr algn="ctr">
                        <a:lnSpc>
                          <a:spcPct val="115000"/>
                        </a:lnSpc>
                        <a:spcAft>
                          <a:spcPts val="0"/>
                        </a:spcAft>
                      </a:pPr>
                      <a:r>
                        <a:rPr lang="es-MX" sz="1100" dirty="0">
                          <a:latin typeface="Calibri"/>
                          <a:ea typeface="Calibri"/>
                          <a:cs typeface="Times New Roman"/>
                        </a:rPr>
                        <a:t>C</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CAMINO HIGERON-JOJUTLA</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JOJUTLA</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1203">
                <a:tc>
                  <a:txBody>
                    <a:bodyPr/>
                    <a:lstStyle/>
                    <a:p>
                      <a:pPr algn="ctr">
                        <a:lnSpc>
                          <a:spcPct val="115000"/>
                        </a:lnSpc>
                        <a:spcAft>
                          <a:spcPts val="0"/>
                        </a:spcAft>
                      </a:pPr>
                      <a:r>
                        <a:rPr lang="es-MX" sz="1100" dirty="0">
                          <a:latin typeface="Calibri"/>
                          <a:ea typeface="Calibri"/>
                          <a:cs typeface="Times New Roman"/>
                        </a:rPr>
                        <a:t>D</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BOULEVARD MIACATLAN-MAZATEPEC</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MIACATLAN</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1203">
                <a:tc>
                  <a:txBody>
                    <a:bodyPr/>
                    <a:lstStyle/>
                    <a:p>
                      <a:pPr algn="ctr">
                        <a:lnSpc>
                          <a:spcPct val="115000"/>
                        </a:lnSpc>
                        <a:spcAft>
                          <a:spcPts val="0"/>
                        </a:spcAft>
                      </a:pPr>
                      <a:r>
                        <a:rPr lang="es-MX" sz="1100" dirty="0">
                          <a:latin typeface="Calibri"/>
                          <a:ea typeface="Calibri"/>
                          <a:cs typeface="Times New Roman"/>
                        </a:rPr>
                        <a:t>E</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RECONSTRUCCION TEPOZTLAN-YAUTEPEC</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100" dirty="0">
                          <a:latin typeface="Calibri"/>
                          <a:ea typeface="Calibri"/>
                          <a:cs typeface="Times New Roman"/>
                        </a:rPr>
                        <a:t>TEPOZTLAN</a:t>
                      </a:r>
                      <a:endParaRPr lang="es-ES" sz="1100" dirty="0">
                        <a:latin typeface="Calibri"/>
                        <a:ea typeface="Calibri"/>
                        <a:cs typeface="Times New Roman"/>
                      </a:endParaRPr>
                    </a:p>
                    <a:p>
                      <a:pPr algn="ctr">
                        <a:lnSpc>
                          <a:spcPct val="115000"/>
                        </a:lnSpc>
                        <a:spcAft>
                          <a:spcPts val="0"/>
                        </a:spcAft>
                      </a:pPr>
                      <a:r>
                        <a:rPr lang="es-MX" sz="1100" dirty="0">
                          <a:latin typeface="Calibri"/>
                          <a:ea typeface="Calibri"/>
                          <a:cs typeface="Times New Roman"/>
                        </a:rPr>
                        <a:t>/</a:t>
                      </a:r>
                      <a:endParaRPr lang="es-ES" sz="1100" dirty="0">
                        <a:latin typeface="Calibri"/>
                        <a:ea typeface="Calibri"/>
                        <a:cs typeface="Times New Roman"/>
                      </a:endParaRPr>
                    </a:p>
                    <a:p>
                      <a:pPr algn="ctr">
                        <a:lnSpc>
                          <a:spcPct val="115000"/>
                        </a:lnSpc>
                        <a:spcAft>
                          <a:spcPts val="0"/>
                        </a:spcAft>
                      </a:pPr>
                      <a:r>
                        <a:rPr lang="es-MX" sz="1100" dirty="0">
                          <a:latin typeface="Calibri"/>
                          <a:ea typeface="Calibri"/>
                          <a:cs typeface="Times New Roman"/>
                        </a:rPr>
                        <a:t>YAUTEPEC</a:t>
                      </a:r>
                      <a:endParaRPr lang="es-E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34"/>
          <p:cNvSpPr>
            <a:spLocks noChangeArrowheads="1"/>
          </p:cNvSpPr>
          <p:nvPr/>
        </p:nvSpPr>
        <p:spPr bwMode="auto">
          <a:xfrm>
            <a:off x="0" y="747182"/>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S" dirty="0"/>
          </a:p>
        </p:txBody>
      </p:sp>
      <p:sp>
        <p:nvSpPr>
          <p:cNvPr id="8" name="7 Forma libre"/>
          <p:cNvSpPr/>
          <p:nvPr/>
        </p:nvSpPr>
        <p:spPr>
          <a:xfrm>
            <a:off x="4714875" y="4198407"/>
            <a:ext cx="130175" cy="193675"/>
          </a:xfrm>
          <a:custGeom>
            <a:avLst/>
            <a:gdLst>
              <a:gd name="connsiteX0" fmla="*/ 130175 w 130175"/>
              <a:gd name="connsiteY0" fmla="*/ 0 h 193675"/>
              <a:gd name="connsiteX1" fmla="*/ 104775 w 130175"/>
              <a:gd name="connsiteY1" fmla="*/ 88900 h 193675"/>
              <a:gd name="connsiteX2" fmla="*/ 50800 w 130175"/>
              <a:gd name="connsiteY2" fmla="*/ 161925 h 193675"/>
              <a:gd name="connsiteX3" fmla="*/ 0 w 130175"/>
              <a:gd name="connsiteY3" fmla="*/ 193675 h 193675"/>
            </a:gdLst>
            <a:ahLst/>
            <a:cxnLst>
              <a:cxn ang="0">
                <a:pos x="connsiteX0" y="connsiteY0"/>
              </a:cxn>
              <a:cxn ang="0">
                <a:pos x="connsiteX1" y="connsiteY1"/>
              </a:cxn>
              <a:cxn ang="0">
                <a:pos x="connsiteX2" y="connsiteY2"/>
              </a:cxn>
              <a:cxn ang="0">
                <a:pos x="connsiteX3" y="connsiteY3"/>
              </a:cxn>
            </a:cxnLst>
            <a:rect l="l" t="t" r="r" b="b"/>
            <a:pathLst>
              <a:path w="130175" h="193675">
                <a:moveTo>
                  <a:pt x="130175" y="0"/>
                </a:moveTo>
                <a:lnTo>
                  <a:pt x="104775" y="88900"/>
                </a:lnTo>
                <a:lnTo>
                  <a:pt x="50800" y="161925"/>
                </a:lnTo>
                <a:lnTo>
                  <a:pt x="0" y="193675"/>
                </a:ln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p:txBody>
      </p:sp>
      <p:sp>
        <p:nvSpPr>
          <p:cNvPr id="9" name="8 Forma libre"/>
          <p:cNvSpPr/>
          <p:nvPr/>
        </p:nvSpPr>
        <p:spPr>
          <a:xfrm>
            <a:off x="3625850" y="3506257"/>
            <a:ext cx="73025" cy="377825"/>
          </a:xfrm>
          <a:custGeom>
            <a:avLst/>
            <a:gdLst>
              <a:gd name="connsiteX0" fmla="*/ 73025 w 73025"/>
              <a:gd name="connsiteY0" fmla="*/ 0 h 377825"/>
              <a:gd name="connsiteX1" fmla="*/ 47625 w 73025"/>
              <a:gd name="connsiteY1" fmla="*/ 95250 h 377825"/>
              <a:gd name="connsiteX2" fmla="*/ 47625 w 73025"/>
              <a:gd name="connsiteY2" fmla="*/ 158750 h 377825"/>
              <a:gd name="connsiteX3" fmla="*/ 31750 w 73025"/>
              <a:gd name="connsiteY3" fmla="*/ 269875 h 377825"/>
              <a:gd name="connsiteX4" fmla="*/ 19050 w 73025"/>
              <a:gd name="connsiteY4" fmla="*/ 355600 h 377825"/>
              <a:gd name="connsiteX5" fmla="*/ 0 w 73025"/>
              <a:gd name="connsiteY5" fmla="*/ 377825 h 37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 h="377825">
                <a:moveTo>
                  <a:pt x="73025" y="0"/>
                </a:moveTo>
                <a:lnTo>
                  <a:pt x="47625" y="95250"/>
                </a:lnTo>
                <a:lnTo>
                  <a:pt x="47625" y="158750"/>
                </a:lnTo>
                <a:lnTo>
                  <a:pt x="31750" y="269875"/>
                </a:lnTo>
                <a:lnTo>
                  <a:pt x="19050" y="355600"/>
                </a:lnTo>
                <a:lnTo>
                  <a:pt x="0" y="377825"/>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p:txBody>
      </p:sp>
      <p:sp>
        <p:nvSpPr>
          <p:cNvPr id="10" name="9 Forma libre"/>
          <p:cNvSpPr/>
          <p:nvPr/>
        </p:nvSpPr>
        <p:spPr>
          <a:xfrm>
            <a:off x="2390775" y="4633382"/>
            <a:ext cx="50800" cy="257175"/>
          </a:xfrm>
          <a:custGeom>
            <a:avLst/>
            <a:gdLst>
              <a:gd name="connsiteX0" fmla="*/ 34925 w 50800"/>
              <a:gd name="connsiteY0" fmla="*/ 0 h 257175"/>
              <a:gd name="connsiteX1" fmla="*/ 34925 w 50800"/>
              <a:gd name="connsiteY1" fmla="*/ 31750 h 257175"/>
              <a:gd name="connsiteX2" fmla="*/ 50800 w 50800"/>
              <a:gd name="connsiteY2" fmla="*/ 82550 h 257175"/>
              <a:gd name="connsiteX3" fmla="*/ 0 w 50800"/>
              <a:gd name="connsiteY3" fmla="*/ 257175 h 257175"/>
            </a:gdLst>
            <a:ahLst/>
            <a:cxnLst>
              <a:cxn ang="0">
                <a:pos x="connsiteX0" y="connsiteY0"/>
              </a:cxn>
              <a:cxn ang="0">
                <a:pos x="connsiteX1" y="connsiteY1"/>
              </a:cxn>
              <a:cxn ang="0">
                <a:pos x="connsiteX2" y="connsiteY2"/>
              </a:cxn>
              <a:cxn ang="0">
                <a:pos x="connsiteX3" y="connsiteY3"/>
              </a:cxn>
            </a:cxnLst>
            <a:rect l="l" t="t" r="r" b="b"/>
            <a:pathLst>
              <a:path w="50800" h="257175">
                <a:moveTo>
                  <a:pt x="34925" y="0"/>
                </a:moveTo>
                <a:lnTo>
                  <a:pt x="34925" y="31750"/>
                </a:lnTo>
                <a:lnTo>
                  <a:pt x="50800" y="82550"/>
                </a:lnTo>
                <a:lnTo>
                  <a:pt x="0" y="257175"/>
                </a:lnTo>
              </a:path>
            </a:pathLst>
          </a:cu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p:txBody>
      </p:sp>
      <p:sp>
        <p:nvSpPr>
          <p:cNvPr id="11" name="10 Forma libre"/>
          <p:cNvSpPr/>
          <p:nvPr/>
        </p:nvSpPr>
        <p:spPr>
          <a:xfrm>
            <a:off x="1162050" y="3607857"/>
            <a:ext cx="57150" cy="263525"/>
          </a:xfrm>
          <a:custGeom>
            <a:avLst/>
            <a:gdLst>
              <a:gd name="connsiteX0" fmla="*/ 57150 w 57150"/>
              <a:gd name="connsiteY0" fmla="*/ 0 h 263525"/>
              <a:gd name="connsiteX1" fmla="*/ 22225 w 57150"/>
              <a:gd name="connsiteY1" fmla="*/ 69850 h 263525"/>
              <a:gd name="connsiteX2" fmla="*/ 0 w 57150"/>
              <a:gd name="connsiteY2" fmla="*/ 139700 h 263525"/>
              <a:gd name="connsiteX3" fmla="*/ 19050 w 57150"/>
              <a:gd name="connsiteY3" fmla="*/ 215900 h 263525"/>
              <a:gd name="connsiteX4" fmla="*/ 41275 w 57150"/>
              <a:gd name="connsiteY4" fmla="*/ 263525 h 26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263525">
                <a:moveTo>
                  <a:pt x="57150" y="0"/>
                </a:moveTo>
                <a:lnTo>
                  <a:pt x="22225" y="69850"/>
                </a:lnTo>
                <a:lnTo>
                  <a:pt x="0" y="139700"/>
                </a:lnTo>
                <a:lnTo>
                  <a:pt x="19050" y="215900"/>
                </a:lnTo>
                <a:lnTo>
                  <a:pt x="41275" y="263525"/>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p:txBody>
      </p:sp>
      <p:sp>
        <p:nvSpPr>
          <p:cNvPr id="12" name="11 Forma libre"/>
          <p:cNvSpPr/>
          <p:nvPr/>
        </p:nvSpPr>
        <p:spPr>
          <a:xfrm>
            <a:off x="3054350" y="2214032"/>
            <a:ext cx="111125" cy="546100"/>
          </a:xfrm>
          <a:custGeom>
            <a:avLst/>
            <a:gdLst>
              <a:gd name="connsiteX0" fmla="*/ 111125 w 111125"/>
              <a:gd name="connsiteY0" fmla="*/ 546100 h 546100"/>
              <a:gd name="connsiteX1" fmla="*/ 82550 w 111125"/>
              <a:gd name="connsiteY1" fmla="*/ 393700 h 546100"/>
              <a:gd name="connsiteX2" fmla="*/ 85725 w 111125"/>
              <a:gd name="connsiteY2" fmla="*/ 358775 h 546100"/>
              <a:gd name="connsiteX3" fmla="*/ 73025 w 111125"/>
              <a:gd name="connsiteY3" fmla="*/ 311150 h 546100"/>
              <a:gd name="connsiteX4" fmla="*/ 3175 w 111125"/>
              <a:gd name="connsiteY4" fmla="*/ 241300 h 546100"/>
              <a:gd name="connsiteX5" fmla="*/ 0 w 111125"/>
              <a:gd name="connsiteY5" fmla="*/ 203200 h 546100"/>
              <a:gd name="connsiteX6" fmla="*/ 19050 w 111125"/>
              <a:gd name="connsiteY6" fmla="*/ 168275 h 546100"/>
              <a:gd name="connsiteX7" fmla="*/ 6350 w 111125"/>
              <a:gd name="connsiteY7" fmla="*/ 149225 h 546100"/>
              <a:gd name="connsiteX8" fmla="*/ 53975 w 111125"/>
              <a:gd name="connsiteY8" fmla="*/ 92075 h 546100"/>
              <a:gd name="connsiteX9" fmla="*/ 60325 w 111125"/>
              <a:gd name="connsiteY9" fmla="*/ 82550 h 546100"/>
              <a:gd name="connsiteX10" fmla="*/ 44450 w 111125"/>
              <a:gd name="connsiteY10" fmla="*/ 60325 h 546100"/>
              <a:gd name="connsiteX11" fmla="*/ 44450 w 111125"/>
              <a:gd name="connsiteY11" fmla="*/ 38100 h 546100"/>
              <a:gd name="connsiteX12" fmla="*/ 28575 w 111125"/>
              <a:gd name="connsiteY12" fmla="*/ 31750 h 546100"/>
              <a:gd name="connsiteX13" fmla="*/ 19050 w 111125"/>
              <a:gd name="connsiteY13"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125" h="546100">
                <a:moveTo>
                  <a:pt x="111125" y="546100"/>
                </a:moveTo>
                <a:lnTo>
                  <a:pt x="82550" y="393700"/>
                </a:lnTo>
                <a:lnTo>
                  <a:pt x="85725" y="358775"/>
                </a:lnTo>
                <a:lnTo>
                  <a:pt x="73025" y="311150"/>
                </a:lnTo>
                <a:lnTo>
                  <a:pt x="3175" y="241300"/>
                </a:lnTo>
                <a:lnTo>
                  <a:pt x="0" y="203200"/>
                </a:lnTo>
                <a:lnTo>
                  <a:pt x="19050" y="168275"/>
                </a:lnTo>
                <a:lnTo>
                  <a:pt x="6350" y="149225"/>
                </a:lnTo>
                <a:lnTo>
                  <a:pt x="53975" y="92075"/>
                </a:lnTo>
                <a:lnTo>
                  <a:pt x="60325" y="82550"/>
                </a:lnTo>
                <a:lnTo>
                  <a:pt x="44450" y="60325"/>
                </a:lnTo>
                <a:lnTo>
                  <a:pt x="44450" y="38100"/>
                </a:lnTo>
                <a:lnTo>
                  <a:pt x="28575" y="31750"/>
                </a:lnTo>
                <a:lnTo>
                  <a:pt x="19050" y="0"/>
                </a:lnTo>
              </a:path>
            </a:pathLst>
          </a:cu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p:txBody>
      </p:sp>
      <p:cxnSp>
        <p:nvCxnSpPr>
          <p:cNvPr id="13" name="12 Conector recto"/>
          <p:cNvCxnSpPr/>
          <p:nvPr/>
        </p:nvCxnSpPr>
        <p:spPr>
          <a:xfrm>
            <a:off x="6300192" y="1990790"/>
            <a:ext cx="288032"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6300192" y="2494846"/>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a:off x="6300192" y="2998902"/>
            <a:ext cx="28803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6300192" y="3574966"/>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6300192" y="4223038"/>
            <a:ext cx="28803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8" name="17 Grupo"/>
          <p:cNvGrpSpPr/>
          <p:nvPr/>
        </p:nvGrpSpPr>
        <p:grpSpPr>
          <a:xfrm>
            <a:off x="1414281" y="2717220"/>
            <a:ext cx="3818891" cy="2162821"/>
            <a:chOff x="1414281" y="2427238"/>
            <a:chExt cx="3818891" cy="2162821"/>
          </a:xfrm>
        </p:grpSpPr>
        <p:grpSp>
          <p:nvGrpSpPr>
            <p:cNvPr id="19" name="80 Grupo"/>
            <p:cNvGrpSpPr/>
            <p:nvPr/>
          </p:nvGrpSpPr>
          <p:grpSpPr>
            <a:xfrm>
              <a:off x="1414281" y="4343838"/>
              <a:ext cx="250390" cy="246221"/>
              <a:chOff x="1414281" y="4343838"/>
              <a:chExt cx="250390" cy="246221"/>
            </a:xfrm>
          </p:grpSpPr>
          <p:sp>
            <p:nvSpPr>
              <p:cNvPr id="32" name="31 Elipse"/>
              <p:cNvSpPr/>
              <p:nvPr/>
            </p:nvSpPr>
            <p:spPr>
              <a:xfrm>
                <a:off x="1443757" y="43651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dirty="0"/>
              </a:p>
            </p:txBody>
          </p:sp>
          <p:sp>
            <p:nvSpPr>
              <p:cNvPr id="33" name="32 CuadroTexto"/>
              <p:cNvSpPr txBox="1"/>
              <p:nvPr/>
            </p:nvSpPr>
            <p:spPr>
              <a:xfrm>
                <a:off x="1414281" y="4343838"/>
                <a:ext cx="250390" cy="246221"/>
              </a:xfrm>
              <a:prstGeom prst="rect">
                <a:avLst/>
              </a:prstGeom>
              <a:noFill/>
            </p:spPr>
            <p:txBody>
              <a:bodyPr wrap="none" rtlCol="0">
                <a:spAutoFit/>
              </a:bodyPr>
              <a:lstStyle/>
              <a:p>
                <a:r>
                  <a:rPr lang="es-ES" sz="1000" dirty="0" smtClean="0"/>
                  <a:t>1</a:t>
                </a:r>
                <a:endParaRPr lang="es-ES" sz="1000" dirty="0"/>
              </a:p>
            </p:txBody>
          </p:sp>
        </p:grpSp>
        <p:grpSp>
          <p:nvGrpSpPr>
            <p:cNvPr id="20" name="81 Grupo"/>
            <p:cNvGrpSpPr/>
            <p:nvPr/>
          </p:nvGrpSpPr>
          <p:grpSpPr>
            <a:xfrm>
              <a:off x="4322068" y="3767774"/>
              <a:ext cx="250390" cy="246221"/>
              <a:chOff x="4322068" y="3767774"/>
              <a:chExt cx="250390" cy="246221"/>
            </a:xfrm>
          </p:grpSpPr>
          <p:sp>
            <p:nvSpPr>
              <p:cNvPr id="30" name="29 Elipse"/>
              <p:cNvSpPr/>
              <p:nvPr/>
            </p:nvSpPr>
            <p:spPr>
              <a:xfrm>
                <a:off x="4355976" y="37890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dirty="0"/>
              </a:p>
            </p:txBody>
          </p:sp>
          <p:sp>
            <p:nvSpPr>
              <p:cNvPr id="31" name="30 CuadroTexto"/>
              <p:cNvSpPr txBox="1"/>
              <p:nvPr/>
            </p:nvSpPr>
            <p:spPr>
              <a:xfrm>
                <a:off x="4322068" y="3767774"/>
                <a:ext cx="250390" cy="246221"/>
              </a:xfrm>
              <a:prstGeom prst="rect">
                <a:avLst/>
              </a:prstGeom>
              <a:noFill/>
            </p:spPr>
            <p:txBody>
              <a:bodyPr wrap="none" rtlCol="0">
                <a:spAutoFit/>
              </a:bodyPr>
              <a:lstStyle/>
              <a:p>
                <a:r>
                  <a:rPr lang="es-ES" sz="1000" dirty="0" smtClean="0"/>
                  <a:t>3</a:t>
                </a:r>
                <a:endParaRPr lang="es-ES" sz="1000" dirty="0"/>
              </a:p>
            </p:txBody>
          </p:sp>
        </p:grpSp>
        <p:grpSp>
          <p:nvGrpSpPr>
            <p:cNvPr id="21" name="84 Grupo"/>
            <p:cNvGrpSpPr/>
            <p:nvPr/>
          </p:nvGrpSpPr>
          <p:grpSpPr>
            <a:xfrm>
              <a:off x="2058070" y="3041402"/>
              <a:ext cx="250390" cy="246221"/>
              <a:chOff x="2058070" y="3041402"/>
              <a:chExt cx="250390" cy="246221"/>
            </a:xfrm>
          </p:grpSpPr>
          <p:sp>
            <p:nvSpPr>
              <p:cNvPr id="28" name="27 Elipse"/>
              <p:cNvSpPr/>
              <p:nvPr/>
            </p:nvSpPr>
            <p:spPr>
              <a:xfrm>
                <a:off x="2077120" y="30689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dirty="0"/>
              </a:p>
            </p:txBody>
          </p:sp>
          <p:sp>
            <p:nvSpPr>
              <p:cNvPr id="29" name="28 CuadroTexto"/>
              <p:cNvSpPr txBox="1"/>
              <p:nvPr/>
            </p:nvSpPr>
            <p:spPr>
              <a:xfrm>
                <a:off x="2058070" y="3041402"/>
                <a:ext cx="250390" cy="246221"/>
              </a:xfrm>
              <a:prstGeom prst="rect">
                <a:avLst/>
              </a:prstGeom>
              <a:noFill/>
            </p:spPr>
            <p:txBody>
              <a:bodyPr wrap="none" rtlCol="0">
                <a:spAutoFit/>
              </a:bodyPr>
              <a:lstStyle/>
              <a:p>
                <a:r>
                  <a:rPr lang="es-ES" sz="1000" dirty="0" smtClean="0"/>
                  <a:t>2</a:t>
                </a:r>
                <a:endParaRPr lang="es-ES" sz="1000" dirty="0"/>
              </a:p>
            </p:txBody>
          </p:sp>
        </p:grpSp>
        <p:grpSp>
          <p:nvGrpSpPr>
            <p:cNvPr id="22" name="83 Grupo"/>
            <p:cNvGrpSpPr/>
            <p:nvPr/>
          </p:nvGrpSpPr>
          <p:grpSpPr>
            <a:xfrm>
              <a:off x="4631308" y="2427238"/>
              <a:ext cx="250390" cy="246221"/>
              <a:chOff x="4631308" y="2427238"/>
              <a:chExt cx="250390" cy="246221"/>
            </a:xfrm>
          </p:grpSpPr>
          <p:sp>
            <p:nvSpPr>
              <p:cNvPr id="26" name="25 Elipse"/>
              <p:cNvSpPr/>
              <p:nvPr/>
            </p:nvSpPr>
            <p:spPr>
              <a:xfrm>
                <a:off x="4644008" y="2446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dirty="0"/>
              </a:p>
            </p:txBody>
          </p:sp>
          <p:sp>
            <p:nvSpPr>
              <p:cNvPr id="27" name="26 CuadroTexto"/>
              <p:cNvSpPr txBox="1"/>
              <p:nvPr/>
            </p:nvSpPr>
            <p:spPr>
              <a:xfrm>
                <a:off x="4631308" y="2427238"/>
                <a:ext cx="250390" cy="246221"/>
              </a:xfrm>
              <a:prstGeom prst="rect">
                <a:avLst/>
              </a:prstGeom>
              <a:noFill/>
            </p:spPr>
            <p:txBody>
              <a:bodyPr wrap="none" rtlCol="0">
                <a:spAutoFit/>
              </a:bodyPr>
              <a:lstStyle/>
              <a:p>
                <a:r>
                  <a:rPr lang="es-ES" sz="1000" dirty="0" smtClean="0"/>
                  <a:t>5</a:t>
                </a:r>
                <a:endParaRPr lang="es-ES" sz="1000" dirty="0"/>
              </a:p>
            </p:txBody>
          </p:sp>
        </p:grpSp>
        <p:grpSp>
          <p:nvGrpSpPr>
            <p:cNvPr id="23" name="82 Grupo"/>
            <p:cNvGrpSpPr/>
            <p:nvPr/>
          </p:nvGrpSpPr>
          <p:grpSpPr>
            <a:xfrm>
              <a:off x="4982782" y="3193412"/>
              <a:ext cx="250390" cy="246221"/>
              <a:chOff x="4982782" y="3193412"/>
              <a:chExt cx="250390" cy="246221"/>
            </a:xfrm>
          </p:grpSpPr>
          <p:sp>
            <p:nvSpPr>
              <p:cNvPr id="24" name="23 Elipse"/>
              <p:cNvSpPr/>
              <p:nvPr/>
            </p:nvSpPr>
            <p:spPr>
              <a:xfrm>
                <a:off x="5004048" y="32129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dirty="0"/>
              </a:p>
            </p:txBody>
          </p:sp>
          <p:sp>
            <p:nvSpPr>
              <p:cNvPr id="25" name="24 CuadroTexto"/>
              <p:cNvSpPr txBox="1"/>
              <p:nvPr/>
            </p:nvSpPr>
            <p:spPr>
              <a:xfrm>
                <a:off x="4982782" y="3193412"/>
                <a:ext cx="250390" cy="246221"/>
              </a:xfrm>
              <a:prstGeom prst="rect">
                <a:avLst/>
              </a:prstGeom>
              <a:noFill/>
            </p:spPr>
            <p:txBody>
              <a:bodyPr wrap="none" rtlCol="0">
                <a:spAutoFit/>
              </a:bodyPr>
              <a:lstStyle/>
              <a:p>
                <a:r>
                  <a:rPr lang="es-ES" sz="1000" dirty="0" smtClean="0"/>
                  <a:t>4</a:t>
                </a:r>
                <a:endParaRPr lang="es-ES" sz="1000" dirty="0"/>
              </a:p>
            </p:txBody>
          </p:sp>
        </p:grpSp>
      </p:grpSp>
      <p:sp>
        <p:nvSpPr>
          <p:cNvPr id="34" name="33 Elipse"/>
          <p:cNvSpPr/>
          <p:nvPr/>
        </p:nvSpPr>
        <p:spPr>
          <a:xfrm>
            <a:off x="6319242" y="512104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40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1000"/>
                                        <p:tgtEl>
                                          <p:spTgt spid="9"/>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childTnLst>
                          </p:cTn>
                        </p:par>
                        <p:par>
                          <p:cTn id="24" fill="hold">
                            <p:stCondLst>
                              <p:cond delay="6000"/>
                            </p:stCondLst>
                            <p:childTnLst>
                              <p:par>
                                <p:cTn id="25" presetID="2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1000"/>
                                        <p:tgtEl>
                                          <p:spTgt spid="10"/>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childTnLst>
                          </p:cTn>
                        </p:par>
                        <p:par>
                          <p:cTn id="32" fill="hold">
                            <p:stCondLst>
                              <p:cond delay="8000"/>
                            </p:stCondLst>
                            <p:childTnLst>
                              <p:par>
                                <p:cTn id="33" presetID="22" presetClass="entr" presetSubtype="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1000"/>
                                        <p:tgtEl>
                                          <p:spTgt spid="11"/>
                                        </p:tgtEl>
                                      </p:cBhvr>
                                    </p:animEffect>
                                  </p:childTnLst>
                                </p:cTn>
                              </p:par>
                            </p:childTnLst>
                          </p:cTn>
                        </p:par>
                        <p:par>
                          <p:cTn id="36" fill="hold">
                            <p:stCondLst>
                              <p:cond delay="9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childTnLst>
                                </p:cTn>
                              </p:par>
                            </p:childTnLst>
                          </p:cTn>
                        </p:par>
                        <p:par>
                          <p:cTn id="40" fill="hold">
                            <p:stCondLst>
                              <p:cond delay="10000"/>
                            </p:stCondLst>
                            <p:childTnLst>
                              <p:par>
                                <p:cTn id="41" presetID="22" presetClass="entr" presetSubtype="1"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1000"/>
                                        <p:tgtEl>
                                          <p:spTgt spid="12"/>
                                        </p:tgtEl>
                                      </p:cBhvr>
                                    </p:animEffect>
                                  </p:childTnLst>
                                </p:cTn>
                              </p:par>
                            </p:childTnLst>
                          </p:cTn>
                        </p:par>
                        <p:par>
                          <p:cTn id="44" fill="hold">
                            <p:stCondLst>
                              <p:cond delay="11000"/>
                            </p:stCondLst>
                            <p:childTnLst>
                              <p:par>
                                <p:cTn id="45" presetID="10" presetClass="entr" presetSubtype="0"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41427" t="11250" r="7812" b="9375"/>
          <a:stretch>
            <a:fillRect/>
          </a:stretch>
        </p:blipFill>
        <p:spPr bwMode="auto">
          <a:xfrm>
            <a:off x="179512" y="188640"/>
            <a:ext cx="6336704" cy="6454230"/>
          </a:xfrm>
          <a:prstGeom prst="rect">
            <a:avLst/>
          </a:prstGeom>
          <a:noFill/>
          <a:ln w="9525" cmpd="dbl">
            <a:solidFill>
              <a:schemeClr val="tx1"/>
            </a:solidFill>
            <a:miter lim="800000"/>
            <a:headEnd/>
            <a:tailEnd/>
          </a:ln>
          <a:effectLst/>
        </p:spPr>
      </p:pic>
      <p:sp>
        <p:nvSpPr>
          <p:cNvPr id="3" name="2 Forma libre"/>
          <p:cNvSpPr/>
          <p:nvPr/>
        </p:nvSpPr>
        <p:spPr>
          <a:xfrm>
            <a:off x="1958609" y="1618540"/>
            <a:ext cx="818464" cy="197159"/>
          </a:xfrm>
          <a:custGeom>
            <a:avLst/>
            <a:gdLst>
              <a:gd name="connsiteX0" fmla="*/ 12753 w 836666"/>
              <a:gd name="connsiteY0" fmla="*/ 188119 h 197159"/>
              <a:gd name="connsiteX1" fmla="*/ 50853 w 836666"/>
              <a:gd name="connsiteY1" fmla="*/ 154782 h 197159"/>
              <a:gd name="connsiteX2" fmla="*/ 62760 w 836666"/>
              <a:gd name="connsiteY2" fmla="*/ 147638 h 197159"/>
              <a:gd name="connsiteX3" fmla="*/ 77047 w 836666"/>
              <a:gd name="connsiteY3" fmla="*/ 135732 h 197159"/>
              <a:gd name="connsiteX4" fmla="*/ 91335 w 836666"/>
              <a:gd name="connsiteY4" fmla="*/ 126207 h 197159"/>
              <a:gd name="connsiteX5" fmla="*/ 98478 w 836666"/>
              <a:gd name="connsiteY5" fmla="*/ 121444 h 197159"/>
              <a:gd name="connsiteX6" fmla="*/ 103241 w 836666"/>
              <a:gd name="connsiteY6" fmla="*/ 114300 h 197159"/>
              <a:gd name="connsiteX7" fmla="*/ 112766 w 836666"/>
              <a:gd name="connsiteY7" fmla="*/ 109538 h 197159"/>
              <a:gd name="connsiteX8" fmla="*/ 129435 w 836666"/>
              <a:gd name="connsiteY8" fmla="*/ 97632 h 197159"/>
              <a:gd name="connsiteX9" fmla="*/ 143722 w 836666"/>
              <a:gd name="connsiteY9" fmla="*/ 88107 h 197159"/>
              <a:gd name="connsiteX10" fmla="*/ 146103 w 836666"/>
              <a:gd name="connsiteY10" fmla="*/ 80963 h 197159"/>
              <a:gd name="connsiteX11" fmla="*/ 153247 w 836666"/>
              <a:gd name="connsiteY11" fmla="*/ 76200 h 197159"/>
              <a:gd name="connsiteX12" fmla="*/ 174678 w 836666"/>
              <a:gd name="connsiteY12" fmla="*/ 59532 h 197159"/>
              <a:gd name="connsiteX13" fmla="*/ 174678 w 836666"/>
              <a:gd name="connsiteY13" fmla="*/ 59532 h 197159"/>
              <a:gd name="connsiteX14" fmla="*/ 184203 w 836666"/>
              <a:gd name="connsiteY14" fmla="*/ 52388 h 197159"/>
              <a:gd name="connsiteX15" fmla="*/ 198491 w 836666"/>
              <a:gd name="connsiteY15" fmla="*/ 50007 h 197159"/>
              <a:gd name="connsiteX16" fmla="*/ 208016 w 836666"/>
              <a:gd name="connsiteY16" fmla="*/ 45244 h 197159"/>
              <a:gd name="connsiteX17" fmla="*/ 215160 w 836666"/>
              <a:gd name="connsiteY17" fmla="*/ 42863 h 197159"/>
              <a:gd name="connsiteX18" fmla="*/ 222303 w 836666"/>
              <a:gd name="connsiteY18" fmla="*/ 38100 h 197159"/>
              <a:gd name="connsiteX19" fmla="*/ 246116 w 836666"/>
              <a:gd name="connsiteY19" fmla="*/ 33338 h 197159"/>
              <a:gd name="connsiteX20" fmla="*/ 281835 w 836666"/>
              <a:gd name="connsiteY20" fmla="*/ 28575 h 197159"/>
              <a:gd name="connsiteX21" fmla="*/ 319935 w 836666"/>
              <a:gd name="connsiteY21" fmla="*/ 21432 h 197159"/>
              <a:gd name="connsiteX22" fmla="*/ 455666 w 836666"/>
              <a:gd name="connsiteY22" fmla="*/ 19050 h 197159"/>
              <a:gd name="connsiteX23" fmla="*/ 629497 w 836666"/>
              <a:gd name="connsiteY23" fmla="*/ 16669 h 197159"/>
              <a:gd name="connsiteX24" fmla="*/ 646166 w 836666"/>
              <a:gd name="connsiteY24" fmla="*/ 16669 h 197159"/>
              <a:gd name="connsiteX25" fmla="*/ 805710 w 836666"/>
              <a:gd name="connsiteY25" fmla="*/ 14288 h 197159"/>
              <a:gd name="connsiteX26" fmla="*/ 819997 w 836666"/>
              <a:gd name="connsiteY26" fmla="*/ 7144 h 197159"/>
              <a:gd name="connsiteX27" fmla="*/ 836666 w 836666"/>
              <a:gd name="connsiteY27" fmla="*/ 0 h 19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6666" h="197159">
                <a:moveTo>
                  <a:pt x="12753" y="188119"/>
                </a:moveTo>
                <a:cubicBezTo>
                  <a:pt x="35208" y="173151"/>
                  <a:pt x="0" y="197159"/>
                  <a:pt x="50853" y="154782"/>
                </a:cubicBezTo>
                <a:cubicBezTo>
                  <a:pt x="54409" y="151819"/>
                  <a:pt x="58791" y="150019"/>
                  <a:pt x="62760" y="147638"/>
                </a:cubicBezTo>
                <a:cubicBezTo>
                  <a:pt x="72148" y="133555"/>
                  <a:pt x="61667" y="146717"/>
                  <a:pt x="77047" y="135732"/>
                </a:cubicBezTo>
                <a:cubicBezTo>
                  <a:pt x="92655" y="124584"/>
                  <a:pt x="76010" y="131315"/>
                  <a:pt x="91335" y="126207"/>
                </a:cubicBezTo>
                <a:cubicBezTo>
                  <a:pt x="93716" y="124619"/>
                  <a:pt x="96454" y="123468"/>
                  <a:pt x="98478" y="121444"/>
                </a:cubicBezTo>
                <a:cubicBezTo>
                  <a:pt x="100502" y="119420"/>
                  <a:pt x="101042" y="116132"/>
                  <a:pt x="103241" y="114300"/>
                </a:cubicBezTo>
                <a:cubicBezTo>
                  <a:pt x="105968" y="112028"/>
                  <a:pt x="109684" y="111299"/>
                  <a:pt x="112766" y="109538"/>
                </a:cubicBezTo>
                <a:cubicBezTo>
                  <a:pt x="118779" y="106102"/>
                  <a:pt x="123767" y="101599"/>
                  <a:pt x="129435" y="97632"/>
                </a:cubicBezTo>
                <a:cubicBezTo>
                  <a:pt x="134124" y="94350"/>
                  <a:pt x="143722" y="88107"/>
                  <a:pt x="143722" y="88107"/>
                </a:cubicBezTo>
                <a:cubicBezTo>
                  <a:pt x="144516" y="85726"/>
                  <a:pt x="144535" y="82923"/>
                  <a:pt x="146103" y="80963"/>
                </a:cubicBezTo>
                <a:cubicBezTo>
                  <a:pt x="147891" y="78728"/>
                  <a:pt x="151048" y="78032"/>
                  <a:pt x="153247" y="76200"/>
                </a:cubicBezTo>
                <a:cubicBezTo>
                  <a:pt x="175628" y="57550"/>
                  <a:pt x="138570" y="83605"/>
                  <a:pt x="174678" y="59532"/>
                </a:cubicBezTo>
                <a:lnTo>
                  <a:pt x="174678" y="59532"/>
                </a:lnTo>
                <a:cubicBezTo>
                  <a:pt x="177853" y="57151"/>
                  <a:pt x="180518" y="53862"/>
                  <a:pt x="184203" y="52388"/>
                </a:cubicBezTo>
                <a:cubicBezTo>
                  <a:pt x="188686" y="50595"/>
                  <a:pt x="193728" y="50801"/>
                  <a:pt x="198491" y="50007"/>
                </a:cubicBezTo>
                <a:cubicBezTo>
                  <a:pt x="201666" y="48419"/>
                  <a:pt x="204753" y="46642"/>
                  <a:pt x="208016" y="45244"/>
                </a:cubicBezTo>
                <a:cubicBezTo>
                  <a:pt x="210323" y="44255"/>
                  <a:pt x="212915" y="43986"/>
                  <a:pt x="215160" y="42863"/>
                </a:cubicBezTo>
                <a:cubicBezTo>
                  <a:pt x="217720" y="41583"/>
                  <a:pt x="219568" y="38942"/>
                  <a:pt x="222303" y="38100"/>
                </a:cubicBezTo>
                <a:cubicBezTo>
                  <a:pt x="230040" y="35719"/>
                  <a:pt x="238103" y="34483"/>
                  <a:pt x="246116" y="33338"/>
                </a:cubicBezTo>
                <a:cubicBezTo>
                  <a:pt x="269120" y="30052"/>
                  <a:pt x="257216" y="31653"/>
                  <a:pt x="281835" y="28575"/>
                </a:cubicBezTo>
                <a:cubicBezTo>
                  <a:pt x="294538" y="24341"/>
                  <a:pt x="306177" y="21849"/>
                  <a:pt x="319935" y="21432"/>
                </a:cubicBezTo>
                <a:cubicBezTo>
                  <a:pt x="365165" y="20061"/>
                  <a:pt x="410421" y="19746"/>
                  <a:pt x="455666" y="19050"/>
                </a:cubicBezTo>
                <a:lnTo>
                  <a:pt x="629497" y="16669"/>
                </a:lnTo>
                <a:cubicBezTo>
                  <a:pt x="645375" y="21961"/>
                  <a:pt x="626866" y="17213"/>
                  <a:pt x="646166" y="16669"/>
                </a:cubicBezTo>
                <a:cubicBezTo>
                  <a:pt x="699332" y="15172"/>
                  <a:pt x="752529" y="15082"/>
                  <a:pt x="805710" y="14288"/>
                </a:cubicBezTo>
                <a:cubicBezTo>
                  <a:pt x="821563" y="11646"/>
                  <a:pt x="819997" y="16735"/>
                  <a:pt x="819997" y="7144"/>
                </a:cubicBezTo>
                <a:lnTo>
                  <a:pt x="836666" y="0"/>
                </a:lnTo>
              </a:path>
            </a:pathLst>
          </a:custGeom>
          <a:ln w="38100">
            <a:solidFill>
              <a:schemeClr val="accent6"/>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cxnSp>
        <p:nvCxnSpPr>
          <p:cNvPr id="4" name="3 Conector recto"/>
          <p:cNvCxnSpPr>
            <a:endCxn id="5" idx="68"/>
          </p:cNvCxnSpPr>
          <p:nvPr/>
        </p:nvCxnSpPr>
        <p:spPr>
          <a:xfrm rot="5400000" flipH="1" flipV="1">
            <a:off x="3956222" y="3827798"/>
            <a:ext cx="431296" cy="342744"/>
          </a:xfrm>
          <a:prstGeom prst="line">
            <a:avLst/>
          </a:prstGeom>
          <a:ln w="381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5" name="4 Forma libre"/>
          <p:cNvSpPr/>
          <p:nvPr/>
        </p:nvSpPr>
        <p:spPr>
          <a:xfrm>
            <a:off x="2771801" y="332656"/>
            <a:ext cx="2088232" cy="6202017"/>
          </a:xfrm>
          <a:custGeom>
            <a:avLst/>
            <a:gdLst>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78 w 2187205"/>
              <a:gd name="connsiteY32" fmla="*/ 2472855 h 6202017"/>
              <a:gd name="connsiteX33" fmla="*/ 485029 w 2187205"/>
              <a:gd name="connsiteY33" fmla="*/ 2496709 h 6202017"/>
              <a:gd name="connsiteX34" fmla="*/ 477078 w 2187205"/>
              <a:gd name="connsiteY34" fmla="*/ 2536466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477078 w 2187205"/>
              <a:gd name="connsiteY34" fmla="*/ 2536466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66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66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42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42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6039 w 2187205"/>
              <a:gd name="connsiteY35" fmla="*/ 2535327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6039 w 2187205"/>
              <a:gd name="connsiteY35" fmla="*/ 2535327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6039 w 2187205"/>
              <a:gd name="connsiteY35" fmla="*/ 2535327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6039 w 2187205"/>
              <a:gd name="connsiteY35" fmla="*/ 2535327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6039 w 2187205"/>
              <a:gd name="connsiteY35" fmla="*/ 253530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6039 w 2187205"/>
              <a:gd name="connsiteY35" fmla="*/ 253530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53530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717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693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693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693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661 w 2187205"/>
              <a:gd name="connsiteY72" fmla="*/ 3705283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629 w 2187205"/>
              <a:gd name="connsiteY72" fmla="*/ 3705259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629 w 2187205"/>
              <a:gd name="connsiteY72" fmla="*/ 3705259 h 6202017"/>
              <a:gd name="connsiteX73" fmla="*/ 1605220 w 2187205"/>
              <a:gd name="connsiteY73" fmla="*/ 3773553 h 6202017"/>
              <a:gd name="connsiteX74" fmla="*/ 1669774 w 2187205"/>
              <a:gd name="connsiteY74" fmla="*/ 3784820 h 6202017"/>
              <a:gd name="connsiteX75" fmla="*/ 1677725 w 2187205"/>
              <a:gd name="connsiteY75" fmla="*/ 3808674 h 6202017"/>
              <a:gd name="connsiteX76" fmla="*/ 1693627 w 2187205"/>
              <a:gd name="connsiteY76" fmla="*/ 3848431 h 6202017"/>
              <a:gd name="connsiteX77" fmla="*/ 1677725 w 2187205"/>
              <a:gd name="connsiteY77" fmla="*/ 3935895 h 6202017"/>
              <a:gd name="connsiteX78" fmla="*/ 1661822 w 2187205"/>
              <a:gd name="connsiteY78" fmla="*/ 3959749 h 6202017"/>
              <a:gd name="connsiteX79" fmla="*/ 1677725 w 2187205"/>
              <a:gd name="connsiteY79" fmla="*/ 3983603 h 6202017"/>
              <a:gd name="connsiteX80" fmla="*/ 1701579 w 2187205"/>
              <a:gd name="connsiteY80" fmla="*/ 4023360 h 6202017"/>
              <a:gd name="connsiteX81" fmla="*/ 1749287 w 2187205"/>
              <a:gd name="connsiteY81" fmla="*/ 4063116 h 6202017"/>
              <a:gd name="connsiteX82" fmla="*/ 1773140 w 2187205"/>
              <a:gd name="connsiteY82" fmla="*/ 4086970 h 6202017"/>
              <a:gd name="connsiteX83" fmla="*/ 1796994 w 2187205"/>
              <a:gd name="connsiteY83" fmla="*/ 4102873 h 6202017"/>
              <a:gd name="connsiteX84" fmla="*/ 1836751 w 2187205"/>
              <a:gd name="connsiteY84" fmla="*/ 4134678 h 6202017"/>
              <a:gd name="connsiteX85" fmla="*/ 1916264 w 2187205"/>
              <a:gd name="connsiteY85" fmla="*/ 4190337 h 6202017"/>
              <a:gd name="connsiteX86" fmla="*/ 1971923 w 2187205"/>
              <a:gd name="connsiteY86" fmla="*/ 4238045 h 6202017"/>
              <a:gd name="connsiteX87" fmla="*/ 2011680 w 2187205"/>
              <a:gd name="connsiteY87" fmla="*/ 4245996 h 6202017"/>
              <a:gd name="connsiteX88" fmla="*/ 2051436 w 2187205"/>
              <a:gd name="connsiteY88" fmla="*/ 4269850 h 6202017"/>
              <a:gd name="connsiteX89" fmla="*/ 2107095 w 2187205"/>
              <a:gd name="connsiteY89" fmla="*/ 4317558 h 6202017"/>
              <a:gd name="connsiteX90" fmla="*/ 2146852 w 2187205"/>
              <a:gd name="connsiteY90" fmla="*/ 4373217 h 6202017"/>
              <a:gd name="connsiteX91" fmla="*/ 2178657 w 2187205"/>
              <a:gd name="connsiteY91" fmla="*/ 4428876 h 6202017"/>
              <a:gd name="connsiteX92" fmla="*/ 2170706 w 2187205"/>
              <a:gd name="connsiteY92" fmla="*/ 4460681 h 6202017"/>
              <a:gd name="connsiteX93" fmla="*/ 2186608 w 2187205"/>
              <a:gd name="connsiteY93" fmla="*/ 4540194 h 6202017"/>
              <a:gd name="connsiteX94" fmla="*/ 2178657 w 2187205"/>
              <a:gd name="connsiteY94" fmla="*/ 4667415 h 6202017"/>
              <a:gd name="connsiteX95" fmla="*/ 2186608 w 2187205"/>
              <a:gd name="connsiteY95" fmla="*/ 4715123 h 6202017"/>
              <a:gd name="connsiteX96" fmla="*/ 2178657 w 2187205"/>
              <a:gd name="connsiteY96" fmla="*/ 4786685 h 6202017"/>
              <a:gd name="connsiteX97" fmla="*/ 2146852 w 2187205"/>
              <a:gd name="connsiteY97" fmla="*/ 4882100 h 6202017"/>
              <a:gd name="connsiteX98" fmla="*/ 2122998 w 2187205"/>
              <a:gd name="connsiteY98" fmla="*/ 4913906 h 6202017"/>
              <a:gd name="connsiteX99" fmla="*/ 2107095 w 2187205"/>
              <a:gd name="connsiteY99" fmla="*/ 4945711 h 6202017"/>
              <a:gd name="connsiteX100" fmla="*/ 2035534 w 2187205"/>
              <a:gd name="connsiteY100" fmla="*/ 5001370 h 6202017"/>
              <a:gd name="connsiteX101" fmla="*/ 1995777 w 2187205"/>
              <a:gd name="connsiteY101" fmla="*/ 5025224 h 6202017"/>
              <a:gd name="connsiteX102" fmla="*/ 1916264 w 2187205"/>
              <a:gd name="connsiteY102" fmla="*/ 5041126 h 6202017"/>
              <a:gd name="connsiteX103" fmla="*/ 1876507 w 2187205"/>
              <a:gd name="connsiteY103" fmla="*/ 5033175 h 6202017"/>
              <a:gd name="connsiteX104" fmla="*/ 1804946 w 2187205"/>
              <a:gd name="connsiteY104" fmla="*/ 5041126 h 6202017"/>
              <a:gd name="connsiteX105" fmla="*/ 1757238 w 2187205"/>
              <a:gd name="connsiteY105" fmla="*/ 5057029 h 6202017"/>
              <a:gd name="connsiteX106" fmla="*/ 1725433 w 2187205"/>
              <a:gd name="connsiteY106" fmla="*/ 5064980 h 6202017"/>
              <a:gd name="connsiteX107" fmla="*/ 1685676 w 2187205"/>
              <a:gd name="connsiteY107" fmla="*/ 5096786 h 6202017"/>
              <a:gd name="connsiteX108" fmla="*/ 1653871 w 2187205"/>
              <a:gd name="connsiteY108" fmla="*/ 5136542 h 6202017"/>
              <a:gd name="connsiteX109" fmla="*/ 1661822 w 2187205"/>
              <a:gd name="connsiteY109" fmla="*/ 5200153 h 6202017"/>
              <a:gd name="connsiteX110" fmla="*/ 1645920 w 2187205"/>
              <a:gd name="connsiteY110" fmla="*/ 5239909 h 6202017"/>
              <a:gd name="connsiteX111" fmla="*/ 1637968 w 2187205"/>
              <a:gd name="connsiteY111" fmla="*/ 5287617 h 6202017"/>
              <a:gd name="connsiteX112" fmla="*/ 1622066 w 2187205"/>
              <a:gd name="connsiteY112" fmla="*/ 5390984 h 6202017"/>
              <a:gd name="connsiteX113" fmla="*/ 1630017 w 2187205"/>
              <a:gd name="connsiteY113" fmla="*/ 5629523 h 6202017"/>
              <a:gd name="connsiteX114" fmla="*/ 1637968 w 2187205"/>
              <a:gd name="connsiteY114" fmla="*/ 5685182 h 6202017"/>
              <a:gd name="connsiteX115" fmla="*/ 1669774 w 2187205"/>
              <a:gd name="connsiteY115" fmla="*/ 5732890 h 6202017"/>
              <a:gd name="connsiteX116" fmla="*/ 1709530 w 2187205"/>
              <a:gd name="connsiteY116" fmla="*/ 5804452 h 6202017"/>
              <a:gd name="connsiteX117" fmla="*/ 1789043 w 2187205"/>
              <a:gd name="connsiteY117" fmla="*/ 5828306 h 6202017"/>
              <a:gd name="connsiteX118" fmla="*/ 1828800 w 2187205"/>
              <a:gd name="connsiteY118" fmla="*/ 5852160 h 6202017"/>
              <a:gd name="connsiteX119" fmla="*/ 1852654 w 2187205"/>
              <a:gd name="connsiteY119" fmla="*/ 5868062 h 6202017"/>
              <a:gd name="connsiteX120" fmla="*/ 1900361 w 2187205"/>
              <a:gd name="connsiteY120" fmla="*/ 5915770 h 6202017"/>
              <a:gd name="connsiteX121" fmla="*/ 1916264 w 2187205"/>
              <a:gd name="connsiteY121" fmla="*/ 5939624 h 6202017"/>
              <a:gd name="connsiteX122" fmla="*/ 1995777 w 2187205"/>
              <a:gd name="connsiteY122" fmla="*/ 5995283 h 6202017"/>
              <a:gd name="connsiteX123" fmla="*/ 2019631 w 2187205"/>
              <a:gd name="connsiteY123" fmla="*/ 6003234 h 6202017"/>
              <a:gd name="connsiteX124" fmla="*/ 2027582 w 2187205"/>
              <a:gd name="connsiteY124" fmla="*/ 6035040 h 6202017"/>
              <a:gd name="connsiteX125" fmla="*/ 2051436 w 2187205"/>
              <a:gd name="connsiteY125" fmla="*/ 6050942 h 6202017"/>
              <a:gd name="connsiteX126" fmla="*/ 2075290 w 2187205"/>
              <a:gd name="connsiteY126" fmla="*/ 6074796 h 6202017"/>
              <a:gd name="connsiteX127" fmla="*/ 2099144 w 2187205"/>
              <a:gd name="connsiteY127" fmla="*/ 6130455 h 6202017"/>
              <a:gd name="connsiteX128" fmla="*/ 2122998 w 2187205"/>
              <a:gd name="connsiteY128" fmla="*/ 6146358 h 6202017"/>
              <a:gd name="connsiteX129" fmla="*/ 2130949 w 2187205"/>
              <a:gd name="connsiteY129"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06159 w 2187205"/>
              <a:gd name="connsiteY72" fmla="*/ 3705235 h 6202017"/>
              <a:gd name="connsiteX73" fmla="*/ 1605220 w 2187205"/>
              <a:gd name="connsiteY73" fmla="*/ 3773553 h 6202017"/>
              <a:gd name="connsiteX74" fmla="*/ 1669774 w 2187205"/>
              <a:gd name="connsiteY74" fmla="*/ 3784820 h 6202017"/>
              <a:gd name="connsiteX75" fmla="*/ 1677725 w 2187205"/>
              <a:gd name="connsiteY75" fmla="*/ 3808674 h 6202017"/>
              <a:gd name="connsiteX76" fmla="*/ 1693627 w 2187205"/>
              <a:gd name="connsiteY76" fmla="*/ 3848431 h 6202017"/>
              <a:gd name="connsiteX77" fmla="*/ 1677725 w 2187205"/>
              <a:gd name="connsiteY77" fmla="*/ 3935895 h 6202017"/>
              <a:gd name="connsiteX78" fmla="*/ 1661822 w 2187205"/>
              <a:gd name="connsiteY78" fmla="*/ 3959749 h 6202017"/>
              <a:gd name="connsiteX79" fmla="*/ 1677725 w 2187205"/>
              <a:gd name="connsiteY79" fmla="*/ 3983603 h 6202017"/>
              <a:gd name="connsiteX80" fmla="*/ 1701579 w 2187205"/>
              <a:gd name="connsiteY80" fmla="*/ 4023360 h 6202017"/>
              <a:gd name="connsiteX81" fmla="*/ 1749287 w 2187205"/>
              <a:gd name="connsiteY81" fmla="*/ 4063116 h 6202017"/>
              <a:gd name="connsiteX82" fmla="*/ 1773140 w 2187205"/>
              <a:gd name="connsiteY82" fmla="*/ 4086970 h 6202017"/>
              <a:gd name="connsiteX83" fmla="*/ 1796994 w 2187205"/>
              <a:gd name="connsiteY83" fmla="*/ 4102873 h 6202017"/>
              <a:gd name="connsiteX84" fmla="*/ 1836751 w 2187205"/>
              <a:gd name="connsiteY84" fmla="*/ 4134678 h 6202017"/>
              <a:gd name="connsiteX85" fmla="*/ 1916264 w 2187205"/>
              <a:gd name="connsiteY85" fmla="*/ 4190337 h 6202017"/>
              <a:gd name="connsiteX86" fmla="*/ 1971923 w 2187205"/>
              <a:gd name="connsiteY86" fmla="*/ 4238045 h 6202017"/>
              <a:gd name="connsiteX87" fmla="*/ 2011680 w 2187205"/>
              <a:gd name="connsiteY87" fmla="*/ 4245996 h 6202017"/>
              <a:gd name="connsiteX88" fmla="*/ 2051436 w 2187205"/>
              <a:gd name="connsiteY88" fmla="*/ 4269850 h 6202017"/>
              <a:gd name="connsiteX89" fmla="*/ 2107095 w 2187205"/>
              <a:gd name="connsiteY89" fmla="*/ 4317558 h 6202017"/>
              <a:gd name="connsiteX90" fmla="*/ 2146852 w 2187205"/>
              <a:gd name="connsiteY90" fmla="*/ 4373217 h 6202017"/>
              <a:gd name="connsiteX91" fmla="*/ 2178657 w 2187205"/>
              <a:gd name="connsiteY91" fmla="*/ 4428876 h 6202017"/>
              <a:gd name="connsiteX92" fmla="*/ 2170706 w 2187205"/>
              <a:gd name="connsiteY92" fmla="*/ 4460681 h 6202017"/>
              <a:gd name="connsiteX93" fmla="*/ 2186608 w 2187205"/>
              <a:gd name="connsiteY93" fmla="*/ 4540194 h 6202017"/>
              <a:gd name="connsiteX94" fmla="*/ 2178657 w 2187205"/>
              <a:gd name="connsiteY94" fmla="*/ 4667415 h 6202017"/>
              <a:gd name="connsiteX95" fmla="*/ 2186608 w 2187205"/>
              <a:gd name="connsiteY95" fmla="*/ 4715123 h 6202017"/>
              <a:gd name="connsiteX96" fmla="*/ 2178657 w 2187205"/>
              <a:gd name="connsiteY96" fmla="*/ 4786685 h 6202017"/>
              <a:gd name="connsiteX97" fmla="*/ 2146852 w 2187205"/>
              <a:gd name="connsiteY97" fmla="*/ 4882100 h 6202017"/>
              <a:gd name="connsiteX98" fmla="*/ 2122998 w 2187205"/>
              <a:gd name="connsiteY98" fmla="*/ 4913906 h 6202017"/>
              <a:gd name="connsiteX99" fmla="*/ 2107095 w 2187205"/>
              <a:gd name="connsiteY99" fmla="*/ 4945711 h 6202017"/>
              <a:gd name="connsiteX100" fmla="*/ 2035534 w 2187205"/>
              <a:gd name="connsiteY100" fmla="*/ 5001370 h 6202017"/>
              <a:gd name="connsiteX101" fmla="*/ 1995777 w 2187205"/>
              <a:gd name="connsiteY101" fmla="*/ 5025224 h 6202017"/>
              <a:gd name="connsiteX102" fmla="*/ 1916264 w 2187205"/>
              <a:gd name="connsiteY102" fmla="*/ 5041126 h 6202017"/>
              <a:gd name="connsiteX103" fmla="*/ 1876507 w 2187205"/>
              <a:gd name="connsiteY103" fmla="*/ 5033175 h 6202017"/>
              <a:gd name="connsiteX104" fmla="*/ 1804946 w 2187205"/>
              <a:gd name="connsiteY104" fmla="*/ 5041126 h 6202017"/>
              <a:gd name="connsiteX105" fmla="*/ 1757238 w 2187205"/>
              <a:gd name="connsiteY105" fmla="*/ 5057029 h 6202017"/>
              <a:gd name="connsiteX106" fmla="*/ 1725433 w 2187205"/>
              <a:gd name="connsiteY106" fmla="*/ 5064980 h 6202017"/>
              <a:gd name="connsiteX107" fmla="*/ 1685676 w 2187205"/>
              <a:gd name="connsiteY107" fmla="*/ 5096786 h 6202017"/>
              <a:gd name="connsiteX108" fmla="*/ 1653871 w 2187205"/>
              <a:gd name="connsiteY108" fmla="*/ 5136542 h 6202017"/>
              <a:gd name="connsiteX109" fmla="*/ 1661822 w 2187205"/>
              <a:gd name="connsiteY109" fmla="*/ 5200153 h 6202017"/>
              <a:gd name="connsiteX110" fmla="*/ 1645920 w 2187205"/>
              <a:gd name="connsiteY110" fmla="*/ 5239909 h 6202017"/>
              <a:gd name="connsiteX111" fmla="*/ 1637968 w 2187205"/>
              <a:gd name="connsiteY111" fmla="*/ 5287617 h 6202017"/>
              <a:gd name="connsiteX112" fmla="*/ 1622066 w 2187205"/>
              <a:gd name="connsiteY112" fmla="*/ 5390984 h 6202017"/>
              <a:gd name="connsiteX113" fmla="*/ 1630017 w 2187205"/>
              <a:gd name="connsiteY113" fmla="*/ 5629523 h 6202017"/>
              <a:gd name="connsiteX114" fmla="*/ 1637968 w 2187205"/>
              <a:gd name="connsiteY114" fmla="*/ 5685182 h 6202017"/>
              <a:gd name="connsiteX115" fmla="*/ 1669774 w 2187205"/>
              <a:gd name="connsiteY115" fmla="*/ 5732890 h 6202017"/>
              <a:gd name="connsiteX116" fmla="*/ 1709530 w 2187205"/>
              <a:gd name="connsiteY116" fmla="*/ 5804452 h 6202017"/>
              <a:gd name="connsiteX117" fmla="*/ 1789043 w 2187205"/>
              <a:gd name="connsiteY117" fmla="*/ 5828306 h 6202017"/>
              <a:gd name="connsiteX118" fmla="*/ 1828800 w 2187205"/>
              <a:gd name="connsiteY118" fmla="*/ 5852160 h 6202017"/>
              <a:gd name="connsiteX119" fmla="*/ 1852654 w 2187205"/>
              <a:gd name="connsiteY119" fmla="*/ 5868062 h 6202017"/>
              <a:gd name="connsiteX120" fmla="*/ 1900361 w 2187205"/>
              <a:gd name="connsiteY120" fmla="*/ 5915770 h 6202017"/>
              <a:gd name="connsiteX121" fmla="*/ 1916264 w 2187205"/>
              <a:gd name="connsiteY121" fmla="*/ 5939624 h 6202017"/>
              <a:gd name="connsiteX122" fmla="*/ 1995777 w 2187205"/>
              <a:gd name="connsiteY122" fmla="*/ 5995283 h 6202017"/>
              <a:gd name="connsiteX123" fmla="*/ 2019631 w 2187205"/>
              <a:gd name="connsiteY123" fmla="*/ 6003234 h 6202017"/>
              <a:gd name="connsiteX124" fmla="*/ 2027582 w 2187205"/>
              <a:gd name="connsiteY124" fmla="*/ 6035040 h 6202017"/>
              <a:gd name="connsiteX125" fmla="*/ 2051436 w 2187205"/>
              <a:gd name="connsiteY125" fmla="*/ 6050942 h 6202017"/>
              <a:gd name="connsiteX126" fmla="*/ 2075290 w 2187205"/>
              <a:gd name="connsiteY126" fmla="*/ 6074796 h 6202017"/>
              <a:gd name="connsiteX127" fmla="*/ 2099144 w 2187205"/>
              <a:gd name="connsiteY127" fmla="*/ 6130455 h 6202017"/>
              <a:gd name="connsiteX128" fmla="*/ 2122998 w 2187205"/>
              <a:gd name="connsiteY128" fmla="*/ 6146358 h 6202017"/>
              <a:gd name="connsiteX129" fmla="*/ 2130949 w 2187205"/>
              <a:gd name="connsiteY129"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06159 w 2187205"/>
              <a:gd name="connsiteY72" fmla="*/ 3705235 h 6202017"/>
              <a:gd name="connsiteX73" fmla="*/ 1605220 w 2187205"/>
              <a:gd name="connsiteY73" fmla="*/ 3773553 h 6202017"/>
              <a:gd name="connsiteX74" fmla="*/ 1669774 w 2187205"/>
              <a:gd name="connsiteY74" fmla="*/ 3784820 h 6202017"/>
              <a:gd name="connsiteX75" fmla="*/ 1677725 w 2187205"/>
              <a:gd name="connsiteY75" fmla="*/ 3808674 h 6202017"/>
              <a:gd name="connsiteX76" fmla="*/ 1693627 w 2187205"/>
              <a:gd name="connsiteY76" fmla="*/ 3848431 h 6202017"/>
              <a:gd name="connsiteX77" fmla="*/ 1677725 w 2187205"/>
              <a:gd name="connsiteY77" fmla="*/ 3935895 h 6202017"/>
              <a:gd name="connsiteX78" fmla="*/ 1661822 w 2187205"/>
              <a:gd name="connsiteY78" fmla="*/ 3959749 h 6202017"/>
              <a:gd name="connsiteX79" fmla="*/ 1677725 w 2187205"/>
              <a:gd name="connsiteY79" fmla="*/ 3983603 h 6202017"/>
              <a:gd name="connsiteX80" fmla="*/ 1701579 w 2187205"/>
              <a:gd name="connsiteY80" fmla="*/ 4023360 h 6202017"/>
              <a:gd name="connsiteX81" fmla="*/ 1749287 w 2187205"/>
              <a:gd name="connsiteY81" fmla="*/ 4063116 h 6202017"/>
              <a:gd name="connsiteX82" fmla="*/ 1773140 w 2187205"/>
              <a:gd name="connsiteY82" fmla="*/ 4086970 h 6202017"/>
              <a:gd name="connsiteX83" fmla="*/ 1796994 w 2187205"/>
              <a:gd name="connsiteY83" fmla="*/ 4102873 h 6202017"/>
              <a:gd name="connsiteX84" fmla="*/ 1836751 w 2187205"/>
              <a:gd name="connsiteY84" fmla="*/ 4134678 h 6202017"/>
              <a:gd name="connsiteX85" fmla="*/ 1916264 w 2187205"/>
              <a:gd name="connsiteY85" fmla="*/ 4190337 h 6202017"/>
              <a:gd name="connsiteX86" fmla="*/ 1971923 w 2187205"/>
              <a:gd name="connsiteY86" fmla="*/ 4238045 h 6202017"/>
              <a:gd name="connsiteX87" fmla="*/ 2011680 w 2187205"/>
              <a:gd name="connsiteY87" fmla="*/ 4245996 h 6202017"/>
              <a:gd name="connsiteX88" fmla="*/ 2051436 w 2187205"/>
              <a:gd name="connsiteY88" fmla="*/ 4269850 h 6202017"/>
              <a:gd name="connsiteX89" fmla="*/ 2107095 w 2187205"/>
              <a:gd name="connsiteY89" fmla="*/ 4317558 h 6202017"/>
              <a:gd name="connsiteX90" fmla="*/ 2146852 w 2187205"/>
              <a:gd name="connsiteY90" fmla="*/ 4373217 h 6202017"/>
              <a:gd name="connsiteX91" fmla="*/ 2178657 w 2187205"/>
              <a:gd name="connsiteY91" fmla="*/ 4428876 h 6202017"/>
              <a:gd name="connsiteX92" fmla="*/ 2170706 w 2187205"/>
              <a:gd name="connsiteY92" fmla="*/ 4460681 h 6202017"/>
              <a:gd name="connsiteX93" fmla="*/ 2186608 w 2187205"/>
              <a:gd name="connsiteY93" fmla="*/ 4540194 h 6202017"/>
              <a:gd name="connsiteX94" fmla="*/ 2178657 w 2187205"/>
              <a:gd name="connsiteY94" fmla="*/ 4667415 h 6202017"/>
              <a:gd name="connsiteX95" fmla="*/ 2186608 w 2187205"/>
              <a:gd name="connsiteY95" fmla="*/ 4715123 h 6202017"/>
              <a:gd name="connsiteX96" fmla="*/ 2178657 w 2187205"/>
              <a:gd name="connsiteY96" fmla="*/ 4786685 h 6202017"/>
              <a:gd name="connsiteX97" fmla="*/ 2146852 w 2187205"/>
              <a:gd name="connsiteY97" fmla="*/ 4882100 h 6202017"/>
              <a:gd name="connsiteX98" fmla="*/ 2122998 w 2187205"/>
              <a:gd name="connsiteY98" fmla="*/ 4913906 h 6202017"/>
              <a:gd name="connsiteX99" fmla="*/ 2107095 w 2187205"/>
              <a:gd name="connsiteY99" fmla="*/ 4945711 h 6202017"/>
              <a:gd name="connsiteX100" fmla="*/ 2035534 w 2187205"/>
              <a:gd name="connsiteY100" fmla="*/ 5001370 h 6202017"/>
              <a:gd name="connsiteX101" fmla="*/ 1995777 w 2187205"/>
              <a:gd name="connsiteY101" fmla="*/ 5025224 h 6202017"/>
              <a:gd name="connsiteX102" fmla="*/ 1916264 w 2187205"/>
              <a:gd name="connsiteY102" fmla="*/ 5041126 h 6202017"/>
              <a:gd name="connsiteX103" fmla="*/ 1876507 w 2187205"/>
              <a:gd name="connsiteY103" fmla="*/ 5033175 h 6202017"/>
              <a:gd name="connsiteX104" fmla="*/ 1804946 w 2187205"/>
              <a:gd name="connsiteY104" fmla="*/ 5041126 h 6202017"/>
              <a:gd name="connsiteX105" fmla="*/ 1757238 w 2187205"/>
              <a:gd name="connsiteY105" fmla="*/ 5057029 h 6202017"/>
              <a:gd name="connsiteX106" fmla="*/ 1725433 w 2187205"/>
              <a:gd name="connsiteY106" fmla="*/ 5064980 h 6202017"/>
              <a:gd name="connsiteX107" fmla="*/ 1685676 w 2187205"/>
              <a:gd name="connsiteY107" fmla="*/ 5096786 h 6202017"/>
              <a:gd name="connsiteX108" fmla="*/ 1653871 w 2187205"/>
              <a:gd name="connsiteY108" fmla="*/ 5136542 h 6202017"/>
              <a:gd name="connsiteX109" fmla="*/ 1661822 w 2187205"/>
              <a:gd name="connsiteY109" fmla="*/ 5200153 h 6202017"/>
              <a:gd name="connsiteX110" fmla="*/ 1645920 w 2187205"/>
              <a:gd name="connsiteY110" fmla="*/ 5239909 h 6202017"/>
              <a:gd name="connsiteX111" fmla="*/ 1637968 w 2187205"/>
              <a:gd name="connsiteY111" fmla="*/ 5287617 h 6202017"/>
              <a:gd name="connsiteX112" fmla="*/ 1622066 w 2187205"/>
              <a:gd name="connsiteY112" fmla="*/ 5390984 h 6202017"/>
              <a:gd name="connsiteX113" fmla="*/ 1630017 w 2187205"/>
              <a:gd name="connsiteY113" fmla="*/ 5629523 h 6202017"/>
              <a:gd name="connsiteX114" fmla="*/ 1637968 w 2187205"/>
              <a:gd name="connsiteY114" fmla="*/ 5685182 h 6202017"/>
              <a:gd name="connsiteX115" fmla="*/ 1669774 w 2187205"/>
              <a:gd name="connsiteY115" fmla="*/ 5732890 h 6202017"/>
              <a:gd name="connsiteX116" fmla="*/ 1709530 w 2187205"/>
              <a:gd name="connsiteY116" fmla="*/ 5804452 h 6202017"/>
              <a:gd name="connsiteX117" fmla="*/ 1789043 w 2187205"/>
              <a:gd name="connsiteY117" fmla="*/ 5828306 h 6202017"/>
              <a:gd name="connsiteX118" fmla="*/ 1828800 w 2187205"/>
              <a:gd name="connsiteY118" fmla="*/ 5852160 h 6202017"/>
              <a:gd name="connsiteX119" fmla="*/ 1852654 w 2187205"/>
              <a:gd name="connsiteY119" fmla="*/ 5868062 h 6202017"/>
              <a:gd name="connsiteX120" fmla="*/ 1900361 w 2187205"/>
              <a:gd name="connsiteY120" fmla="*/ 5915770 h 6202017"/>
              <a:gd name="connsiteX121" fmla="*/ 1916264 w 2187205"/>
              <a:gd name="connsiteY121" fmla="*/ 5939624 h 6202017"/>
              <a:gd name="connsiteX122" fmla="*/ 1995777 w 2187205"/>
              <a:gd name="connsiteY122" fmla="*/ 5995283 h 6202017"/>
              <a:gd name="connsiteX123" fmla="*/ 2019631 w 2187205"/>
              <a:gd name="connsiteY123" fmla="*/ 6003234 h 6202017"/>
              <a:gd name="connsiteX124" fmla="*/ 2027582 w 2187205"/>
              <a:gd name="connsiteY124" fmla="*/ 6035040 h 6202017"/>
              <a:gd name="connsiteX125" fmla="*/ 2051436 w 2187205"/>
              <a:gd name="connsiteY125" fmla="*/ 6050942 h 6202017"/>
              <a:gd name="connsiteX126" fmla="*/ 2075290 w 2187205"/>
              <a:gd name="connsiteY126" fmla="*/ 6074796 h 6202017"/>
              <a:gd name="connsiteX127" fmla="*/ 2099144 w 2187205"/>
              <a:gd name="connsiteY127" fmla="*/ 6130455 h 6202017"/>
              <a:gd name="connsiteX128" fmla="*/ 2122998 w 2187205"/>
              <a:gd name="connsiteY128" fmla="*/ 6146358 h 6202017"/>
              <a:gd name="connsiteX129" fmla="*/ 2130949 w 2187205"/>
              <a:gd name="connsiteY129"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77725 w 2187205"/>
              <a:gd name="connsiteY75" fmla="*/ 3808674 h 6202017"/>
              <a:gd name="connsiteX76" fmla="*/ 1693627 w 2187205"/>
              <a:gd name="connsiteY76" fmla="*/ 3848431 h 6202017"/>
              <a:gd name="connsiteX77" fmla="*/ 1677725 w 2187205"/>
              <a:gd name="connsiteY77" fmla="*/ 3935895 h 6202017"/>
              <a:gd name="connsiteX78" fmla="*/ 1661822 w 2187205"/>
              <a:gd name="connsiteY78" fmla="*/ 3959749 h 6202017"/>
              <a:gd name="connsiteX79" fmla="*/ 1677725 w 2187205"/>
              <a:gd name="connsiteY79" fmla="*/ 3983603 h 6202017"/>
              <a:gd name="connsiteX80" fmla="*/ 1701579 w 2187205"/>
              <a:gd name="connsiteY80" fmla="*/ 4023360 h 6202017"/>
              <a:gd name="connsiteX81" fmla="*/ 1749287 w 2187205"/>
              <a:gd name="connsiteY81" fmla="*/ 4063116 h 6202017"/>
              <a:gd name="connsiteX82" fmla="*/ 1773140 w 2187205"/>
              <a:gd name="connsiteY82" fmla="*/ 4086970 h 6202017"/>
              <a:gd name="connsiteX83" fmla="*/ 1796994 w 2187205"/>
              <a:gd name="connsiteY83" fmla="*/ 4102873 h 6202017"/>
              <a:gd name="connsiteX84" fmla="*/ 1836751 w 2187205"/>
              <a:gd name="connsiteY84" fmla="*/ 4134678 h 6202017"/>
              <a:gd name="connsiteX85" fmla="*/ 1916264 w 2187205"/>
              <a:gd name="connsiteY85" fmla="*/ 4190337 h 6202017"/>
              <a:gd name="connsiteX86" fmla="*/ 1971923 w 2187205"/>
              <a:gd name="connsiteY86" fmla="*/ 4238045 h 6202017"/>
              <a:gd name="connsiteX87" fmla="*/ 2011680 w 2187205"/>
              <a:gd name="connsiteY87" fmla="*/ 4245996 h 6202017"/>
              <a:gd name="connsiteX88" fmla="*/ 2051436 w 2187205"/>
              <a:gd name="connsiteY88" fmla="*/ 4269850 h 6202017"/>
              <a:gd name="connsiteX89" fmla="*/ 2107095 w 2187205"/>
              <a:gd name="connsiteY89" fmla="*/ 4317558 h 6202017"/>
              <a:gd name="connsiteX90" fmla="*/ 2146852 w 2187205"/>
              <a:gd name="connsiteY90" fmla="*/ 4373217 h 6202017"/>
              <a:gd name="connsiteX91" fmla="*/ 2178657 w 2187205"/>
              <a:gd name="connsiteY91" fmla="*/ 4428876 h 6202017"/>
              <a:gd name="connsiteX92" fmla="*/ 2170706 w 2187205"/>
              <a:gd name="connsiteY92" fmla="*/ 4460681 h 6202017"/>
              <a:gd name="connsiteX93" fmla="*/ 2186608 w 2187205"/>
              <a:gd name="connsiteY93" fmla="*/ 4540194 h 6202017"/>
              <a:gd name="connsiteX94" fmla="*/ 2178657 w 2187205"/>
              <a:gd name="connsiteY94" fmla="*/ 4667415 h 6202017"/>
              <a:gd name="connsiteX95" fmla="*/ 2186608 w 2187205"/>
              <a:gd name="connsiteY95" fmla="*/ 4715123 h 6202017"/>
              <a:gd name="connsiteX96" fmla="*/ 2178657 w 2187205"/>
              <a:gd name="connsiteY96" fmla="*/ 4786685 h 6202017"/>
              <a:gd name="connsiteX97" fmla="*/ 2146852 w 2187205"/>
              <a:gd name="connsiteY97" fmla="*/ 4882100 h 6202017"/>
              <a:gd name="connsiteX98" fmla="*/ 2122998 w 2187205"/>
              <a:gd name="connsiteY98" fmla="*/ 4913906 h 6202017"/>
              <a:gd name="connsiteX99" fmla="*/ 2107095 w 2187205"/>
              <a:gd name="connsiteY99" fmla="*/ 4945711 h 6202017"/>
              <a:gd name="connsiteX100" fmla="*/ 2035534 w 2187205"/>
              <a:gd name="connsiteY100" fmla="*/ 5001370 h 6202017"/>
              <a:gd name="connsiteX101" fmla="*/ 1995777 w 2187205"/>
              <a:gd name="connsiteY101" fmla="*/ 5025224 h 6202017"/>
              <a:gd name="connsiteX102" fmla="*/ 1916264 w 2187205"/>
              <a:gd name="connsiteY102" fmla="*/ 5041126 h 6202017"/>
              <a:gd name="connsiteX103" fmla="*/ 1876507 w 2187205"/>
              <a:gd name="connsiteY103" fmla="*/ 5033175 h 6202017"/>
              <a:gd name="connsiteX104" fmla="*/ 1804946 w 2187205"/>
              <a:gd name="connsiteY104" fmla="*/ 5041126 h 6202017"/>
              <a:gd name="connsiteX105" fmla="*/ 1757238 w 2187205"/>
              <a:gd name="connsiteY105" fmla="*/ 5057029 h 6202017"/>
              <a:gd name="connsiteX106" fmla="*/ 1725433 w 2187205"/>
              <a:gd name="connsiteY106" fmla="*/ 5064980 h 6202017"/>
              <a:gd name="connsiteX107" fmla="*/ 1685676 w 2187205"/>
              <a:gd name="connsiteY107" fmla="*/ 5096786 h 6202017"/>
              <a:gd name="connsiteX108" fmla="*/ 1653871 w 2187205"/>
              <a:gd name="connsiteY108" fmla="*/ 5136542 h 6202017"/>
              <a:gd name="connsiteX109" fmla="*/ 1661822 w 2187205"/>
              <a:gd name="connsiteY109" fmla="*/ 5200153 h 6202017"/>
              <a:gd name="connsiteX110" fmla="*/ 1645920 w 2187205"/>
              <a:gd name="connsiteY110" fmla="*/ 5239909 h 6202017"/>
              <a:gd name="connsiteX111" fmla="*/ 1637968 w 2187205"/>
              <a:gd name="connsiteY111" fmla="*/ 5287617 h 6202017"/>
              <a:gd name="connsiteX112" fmla="*/ 1622066 w 2187205"/>
              <a:gd name="connsiteY112" fmla="*/ 5390984 h 6202017"/>
              <a:gd name="connsiteX113" fmla="*/ 1630017 w 2187205"/>
              <a:gd name="connsiteY113" fmla="*/ 5629523 h 6202017"/>
              <a:gd name="connsiteX114" fmla="*/ 1637968 w 2187205"/>
              <a:gd name="connsiteY114" fmla="*/ 5685182 h 6202017"/>
              <a:gd name="connsiteX115" fmla="*/ 1669774 w 2187205"/>
              <a:gd name="connsiteY115" fmla="*/ 5732890 h 6202017"/>
              <a:gd name="connsiteX116" fmla="*/ 1709530 w 2187205"/>
              <a:gd name="connsiteY116" fmla="*/ 5804452 h 6202017"/>
              <a:gd name="connsiteX117" fmla="*/ 1789043 w 2187205"/>
              <a:gd name="connsiteY117" fmla="*/ 5828306 h 6202017"/>
              <a:gd name="connsiteX118" fmla="*/ 1828800 w 2187205"/>
              <a:gd name="connsiteY118" fmla="*/ 5852160 h 6202017"/>
              <a:gd name="connsiteX119" fmla="*/ 1852654 w 2187205"/>
              <a:gd name="connsiteY119" fmla="*/ 5868062 h 6202017"/>
              <a:gd name="connsiteX120" fmla="*/ 1900361 w 2187205"/>
              <a:gd name="connsiteY120" fmla="*/ 5915770 h 6202017"/>
              <a:gd name="connsiteX121" fmla="*/ 1916264 w 2187205"/>
              <a:gd name="connsiteY121" fmla="*/ 5939624 h 6202017"/>
              <a:gd name="connsiteX122" fmla="*/ 1995777 w 2187205"/>
              <a:gd name="connsiteY122" fmla="*/ 5995283 h 6202017"/>
              <a:gd name="connsiteX123" fmla="*/ 2019631 w 2187205"/>
              <a:gd name="connsiteY123" fmla="*/ 6003234 h 6202017"/>
              <a:gd name="connsiteX124" fmla="*/ 2027582 w 2187205"/>
              <a:gd name="connsiteY124" fmla="*/ 6035040 h 6202017"/>
              <a:gd name="connsiteX125" fmla="*/ 2051436 w 2187205"/>
              <a:gd name="connsiteY125" fmla="*/ 6050942 h 6202017"/>
              <a:gd name="connsiteX126" fmla="*/ 2075290 w 2187205"/>
              <a:gd name="connsiteY126" fmla="*/ 6074796 h 6202017"/>
              <a:gd name="connsiteX127" fmla="*/ 2099144 w 2187205"/>
              <a:gd name="connsiteY127" fmla="*/ 6130455 h 6202017"/>
              <a:gd name="connsiteX128" fmla="*/ 2122998 w 2187205"/>
              <a:gd name="connsiteY128" fmla="*/ 6146358 h 6202017"/>
              <a:gd name="connsiteX129" fmla="*/ 2130949 w 2187205"/>
              <a:gd name="connsiteY129"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77725 w 2187205"/>
              <a:gd name="connsiteY75" fmla="*/ 3808674 h 6202017"/>
              <a:gd name="connsiteX76" fmla="*/ 1605220 w 2187205"/>
              <a:gd name="connsiteY76" fmla="*/ 3883091 h 6202017"/>
              <a:gd name="connsiteX77" fmla="*/ 1693627 w 2187205"/>
              <a:gd name="connsiteY77" fmla="*/ 3848431 h 6202017"/>
              <a:gd name="connsiteX78" fmla="*/ 1677725 w 2187205"/>
              <a:gd name="connsiteY78" fmla="*/ 3935895 h 6202017"/>
              <a:gd name="connsiteX79" fmla="*/ 1661822 w 2187205"/>
              <a:gd name="connsiteY79" fmla="*/ 3959749 h 6202017"/>
              <a:gd name="connsiteX80" fmla="*/ 1677725 w 2187205"/>
              <a:gd name="connsiteY80" fmla="*/ 3983603 h 6202017"/>
              <a:gd name="connsiteX81" fmla="*/ 1701579 w 2187205"/>
              <a:gd name="connsiteY81" fmla="*/ 4023360 h 6202017"/>
              <a:gd name="connsiteX82" fmla="*/ 1749287 w 2187205"/>
              <a:gd name="connsiteY82" fmla="*/ 4063116 h 6202017"/>
              <a:gd name="connsiteX83" fmla="*/ 1773140 w 2187205"/>
              <a:gd name="connsiteY83" fmla="*/ 4086970 h 6202017"/>
              <a:gd name="connsiteX84" fmla="*/ 1796994 w 2187205"/>
              <a:gd name="connsiteY84" fmla="*/ 4102873 h 6202017"/>
              <a:gd name="connsiteX85" fmla="*/ 1836751 w 2187205"/>
              <a:gd name="connsiteY85" fmla="*/ 4134678 h 6202017"/>
              <a:gd name="connsiteX86" fmla="*/ 1916264 w 2187205"/>
              <a:gd name="connsiteY86" fmla="*/ 4190337 h 6202017"/>
              <a:gd name="connsiteX87" fmla="*/ 1971923 w 2187205"/>
              <a:gd name="connsiteY87" fmla="*/ 4238045 h 6202017"/>
              <a:gd name="connsiteX88" fmla="*/ 2011680 w 2187205"/>
              <a:gd name="connsiteY88" fmla="*/ 4245996 h 6202017"/>
              <a:gd name="connsiteX89" fmla="*/ 2051436 w 2187205"/>
              <a:gd name="connsiteY89" fmla="*/ 4269850 h 6202017"/>
              <a:gd name="connsiteX90" fmla="*/ 2107095 w 2187205"/>
              <a:gd name="connsiteY90" fmla="*/ 4317558 h 6202017"/>
              <a:gd name="connsiteX91" fmla="*/ 2146852 w 2187205"/>
              <a:gd name="connsiteY91" fmla="*/ 4373217 h 6202017"/>
              <a:gd name="connsiteX92" fmla="*/ 2178657 w 2187205"/>
              <a:gd name="connsiteY92" fmla="*/ 4428876 h 6202017"/>
              <a:gd name="connsiteX93" fmla="*/ 2170706 w 2187205"/>
              <a:gd name="connsiteY93" fmla="*/ 4460681 h 6202017"/>
              <a:gd name="connsiteX94" fmla="*/ 2186608 w 2187205"/>
              <a:gd name="connsiteY94" fmla="*/ 4540194 h 6202017"/>
              <a:gd name="connsiteX95" fmla="*/ 2178657 w 2187205"/>
              <a:gd name="connsiteY95" fmla="*/ 4667415 h 6202017"/>
              <a:gd name="connsiteX96" fmla="*/ 2186608 w 2187205"/>
              <a:gd name="connsiteY96" fmla="*/ 4715123 h 6202017"/>
              <a:gd name="connsiteX97" fmla="*/ 2178657 w 2187205"/>
              <a:gd name="connsiteY97" fmla="*/ 4786685 h 6202017"/>
              <a:gd name="connsiteX98" fmla="*/ 2146852 w 2187205"/>
              <a:gd name="connsiteY98" fmla="*/ 4882100 h 6202017"/>
              <a:gd name="connsiteX99" fmla="*/ 2122998 w 2187205"/>
              <a:gd name="connsiteY99" fmla="*/ 4913906 h 6202017"/>
              <a:gd name="connsiteX100" fmla="*/ 2107095 w 2187205"/>
              <a:gd name="connsiteY100" fmla="*/ 4945711 h 6202017"/>
              <a:gd name="connsiteX101" fmla="*/ 2035534 w 2187205"/>
              <a:gd name="connsiteY101" fmla="*/ 5001370 h 6202017"/>
              <a:gd name="connsiteX102" fmla="*/ 1995777 w 2187205"/>
              <a:gd name="connsiteY102" fmla="*/ 5025224 h 6202017"/>
              <a:gd name="connsiteX103" fmla="*/ 1916264 w 2187205"/>
              <a:gd name="connsiteY103" fmla="*/ 5041126 h 6202017"/>
              <a:gd name="connsiteX104" fmla="*/ 1876507 w 2187205"/>
              <a:gd name="connsiteY104" fmla="*/ 5033175 h 6202017"/>
              <a:gd name="connsiteX105" fmla="*/ 1804946 w 2187205"/>
              <a:gd name="connsiteY105" fmla="*/ 5041126 h 6202017"/>
              <a:gd name="connsiteX106" fmla="*/ 1757238 w 2187205"/>
              <a:gd name="connsiteY106" fmla="*/ 5057029 h 6202017"/>
              <a:gd name="connsiteX107" fmla="*/ 1725433 w 2187205"/>
              <a:gd name="connsiteY107" fmla="*/ 5064980 h 6202017"/>
              <a:gd name="connsiteX108" fmla="*/ 1685676 w 2187205"/>
              <a:gd name="connsiteY108" fmla="*/ 5096786 h 6202017"/>
              <a:gd name="connsiteX109" fmla="*/ 1653871 w 2187205"/>
              <a:gd name="connsiteY109" fmla="*/ 5136542 h 6202017"/>
              <a:gd name="connsiteX110" fmla="*/ 1661822 w 2187205"/>
              <a:gd name="connsiteY110" fmla="*/ 5200153 h 6202017"/>
              <a:gd name="connsiteX111" fmla="*/ 1645920 w 2187205"/>
              <a:gd name="connsiteY111" fmla="*/ 5239909 h 6202017"/>
              <a:gd name="connsiteX112" fmla="*/ 1637968 w 2187205"/>
              <a:gd name="connsiteY112" fmla="*/ 5287617 h 6202017"/>
              <a:gd name="connsiteX113" fmla="*/ 1622066 w 2187205"/>
              <a:gd name="connsiteY113" fmla="*/ 5390984 h 6202017"/>
              <a:gd name="connsiteX114" fmla="*/ 1630017 w 2187205"/>
              <a:gd name="connsiteY114" fmla="*/ 5629523 h 6202017"/>
              <a:gd name="connsiteX115" fmla="*/ 1637968 w 2187205"/>
              <a:gd name="connsiteY115" fmla="*/ 5685182 h 6202017"/>
              <a:gd name="connsiteX116" fmla="*/ 1669774 w 2187205"/>
              <a:gd name="connsiteY116" fmla="*/ 5732890 h 6202017"/>
              <a:gd name="connsiteX117" fmla="*/ 1709530 w 2187205"/>
              <a:gd name="connsiteY117" fmla="*/ 5804452 h 6202017"/>
              <a:gd name="connsiteX118" fmla="*/ 1789043 w 2187205"/>
              <a:gd name="connsiteY118" fmla="*/ 5828306 h 6202017"/>
              <a:gd name="connsiteX119" fmla="*/ 1828800 w 2187205"/>
              <a:gd name="connsiteY119" fmla="*/ 5852160 h 6202017"/>
              <a:gd name="connsiteX120" fmla="*/ 1852654 w 2187205"/>
              <a:gd name="connsiteY120" fmla="*/ 5868062 h 6202017"/>
              <a:gd name="connsiteX121" fmla="*/ 1900361 w 2187205"/>
              <a:gd name="connsiteY121" fmla="*/ 5915770 h 6202017"/>
              <a:gd name="connsiteX122" fmla="*/ 1916264 w 2187205"/>
              <a:gd name="connsiteY122" fmla="*/ 5939624 h 6202017"/>
              <a:gd name="connsiteX123" fmla="*/ 1995777 w 2187205"/>
              <a:gd name="connsiteY123" fmla="*/ 5995283 h 6202017"/>
              <a:gd name="connsiteX124" fmla="*/ 2019631 w 2187205"/>
              <a:gd name="connsiteY124" fmla="*/ 6003234 h 6202017"/>
              <a:gd name="connsiteX125" fmla="*/ 2027582 w 2187205"/>
              <a:gd name="connsiteY125" fmla="*/ 6035040 h 6202017"/>
              <a:gd name="connsiteX126" fmla="*/ 2051436 w 2187205"/>
              <a:gd name="connsiteY126" fmla="*/ 6050942 h 6202017"/>
              <a:gd name="connsiteX127" fmla="*/ 2075290 w 2187205"/>
              <a:gd name="connsiteY127" fmla="*/ 6074796 h 6202017"/>
              <a:gd name="connsiteX128" fmla="*/ 2099144 w 2187205"/>
              <a:gd name="connsiteY128" fmla="*/ 6130455 h 6202017"/>
              <a:gd name="connsiteX129" fmla="*/ 2122998 w 2187205"/>
              <a:gd name="connsiteY129" fmla="*/ 6146358 h 6202017"/>
              <a:gd name="connsiteX130" fmla="*/ 2130949 w 2187205"/>
              <a:gd name="connsiteY130"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06255 w 2187205"/>
              <a:gd name="connsiteY75" fmla="*/ 3808674 h 6202017"/>
              <a:gd name="connsiteX76" fmla="*/ 1605220 w 2187205"/>
              <a:gd name="connsiteY76" fmla="*/ 3883091 h 6202017"/>
              <a:gd name="connsiteX77" fmla="*/ 1693627 w 2187205"/>
              <a:gd name="connsiteY77" fmla="*/ 3848431 h 6202017"/>
              <a:gd name="connsiteX78" fmla="*/ 1677725 w 2187205"/>
              <a:gd name="connsiteY78" fmla="*/ 3935895 h 6202017"/>
              <a:gd name="connsiteX79" fmla="*/ 1661822 w 2187205"/>
              <a:gd name="connsiteY79" fmla="*/ 3959749 h 6202017"/>
              <a:gd name="connsiteX80" fmla="*/ 1677725 w 2187205"/>
              <a:gd name="connsiteY80" fmla="*/ 3983603 h 6202017"/>
              <a:gd name="connsiteX81" fmla="*/ 1701579 w 2187205"/>
              <a:gd name="connsiteY81" fmla="*/ 4023360 h 6202017"/>
              <a:gd name="connsiteX82" fmla="*/ 1749287 w 2187205"/>
              <a:gd name="connsiteY82" fmla="*/ 4063116 h 6202017"/>
              <a:gd name="connsiteX83" fmla="*/ 1773140 w 2187205"/>
              <a:gd name="connsiteY83" fmla="*/ 4086970 h 6202017"/>
              <a:gd name="connsiteX84" fmla="*/ 1796994 w 2187205"/>
              <a:gd name="connsiteY84" fmla="*/ 4102873 h 6202017"/>
              <a:gd name="connsiteX85" fmla="*/ 1836751 w 2187205"/>
              <a:gd name="connsiteY85" fmla="*/ 4134678 h 6202017"/>
              <a:gd name="connsiteX86" fmla="*/ 1916264 w 2187205"/>
              <a:gd name="connsiteY86" fmla="*/ 4190337 h 6202017"/>
              <a:gd name="connsiteX87" fmla="*/ 1971923 w 2187205"/>
              <a:gd name="connsiteY87" fmla="*/ 4238045 h 6202017"/>
              <a:gd name="connsiteX88" fmla="*/ 2011680 w 2187205"/>
              <a:gd name="connsiteY88" fmla="*/ 4245996 h 6202017"/>
              <a:gd name="connsiteX89" fmla="*/ 2051436 w 2187205"/>
              <a:gd name="connsiteY89" fmla="*/ 4269850 h 6202017"/>
              <a:gd name="connsiteX90" fmla="*/ 2107095 w 2187205"/>
              <a:gd name="connsiteY90" fmla="*/ 4317558 h 6202017"/>
              <a:gd name="connsiteX91" fmla="*/ 2146852 w 2187205"/>
              <a:gd name="connsiteY91" fmla="*/ 4373217 h 6202017"/>
              <a:gd name="connsiteX92" fmla="*/ 2178657 w 2187205"/>
              <a:gd name="connsiteY92" fmla="*/ 4428876 h 6202017"/>
              <a:gd name="connsiteX93" fmla="*/ 2170706 w 2187205"/>
              <a:gd name="connsiteY93" fmla="*/ 4460681 h 6202017"/>
              <a:gd name="connsiteX94" fmla="*/ 2186608 w 2187205"/>
              <a:gd name="connsiteY94" fmla="*/ 4540194 h 6202017"/>
              <a:gd name="connsiteX95" fmla="*/ 2178657 w 2187205"/>
              <a:gd name="connsiteY95" fmla="*/ 4667415 h 6202017"/>
              <a:gd name="connsiteX96" fmla="*/ 2186608 w 2187205"/>
              <a:gd name="connsiteY96" fmla="*/ 4715123 h 6202017"/>
              <a:gd name="connsiteX97" fmla="*/ 2178657 w 2187205"/>
              <a:gd name="connsiteY97" fmla="*/ 4786685 h 6202017"/>
              <a:gd name="connsiteX98" fmla="*/ 2146852 w 2187205"/>
              <a:gd name="connsiteY98" fmla="*/ 4882100 h 6202017"/>
              <a:gd name="connsiteX99" fmla="*/ 2122998 w 2187205"/>
              <a:gd name="connsiteY99" fmla="*/ 4913906 h 6202017"/>
              <a:gd name="connsiteX100" fmla="*/ 2107095 w 2187205"/>
              <a:gd name="connsiteY100" fmla="*/ 4945711 h 6202017"/>
              <a:gd name="connsiteX101" fmla="*/ 2035534 w 2187205"/>
              <a:gd name="connsiteY101" fmla="*/ 5001370 h 6202017"/>
              <a:gd name="connsiteX102" fmla="*/ 1995777 w 2187205"/>
              <a:gd name="connsiteY102" fmla="*/ 5025224 h 6202017"/>
              <a:gd name="connsiteX103" fmla="*/ 1916264 w 2187205"/>
              <a:gd name="connsiteY103" fmla="*/ 5041126 h 6202017"/>
              <a:gd name="connsiteX104" fmla="*/ 1876507 w 2187205"/>
              <a:gd name="connsiteY104" fmla="*/ 5033175 h 6202017"/>
              <a:gd name="connsiteX105" fmla="*/ 1804946 w 2187205"/>
              <a:gd name="connsiteY105" fmla="*/ 5041126 h 6202017"/>
              <a:gd name="connsiteX106" fmla="*/ 1757238 w 2187205"/>
              <a:gd name="connsiteY106" fmla="*/ 5057029 h 6202017"/>
              <a:gd name="connsiteX107" fmla="*/ 1725433 w 2187205"/>
              <a:gd name="connsiteY107" fmla="*/ 5064980 h 6202017"/>
              <a:gd name="connsiteX108" fmla="*/ 1685676 w 2187205"/>
              <a:gd name="connsiteY108" fmla="*/ 5096786 h 6202017"/>
              <a:gd name="connsiteX109" fmla="*/ 1653871 w 2187205"/>
              <a:gd name="connsiteY109" fmla="*/ 5136542 h 6202017"/>
              <a:gd name="connsiteX110" fmla="*/ 1661822 w 2187205"/>
              <a:gd name="connsiteY110" fmla="*/ 5200153 h 6202017"/>
              <a:gd name="connsiteX111" fmla="*/ 1645920 w 2187205"/>
              <a:gd name="connsiteY111" fmla="*/ 5239909 h 6202017"/>
              <a:gd name="connsiteX112" fmla="*/ 1637968 w 2187205"/>
              <a:gd name="connsiteY112" fmla="*/ 5287617 h 6202017"/>
              <a:gd name="connsiteX113" fmla="*/ 1622066 w 2187205"/>
              <a:gd name="connsiteY113" fmla="*/ 5390984 h 6202017"/>
              <a:gd name="connsiteX114" fmla="*/ 1630017 w 2187205"/>
              <a:gd name="connsiteY114" fmla="*/ 5629523 h 6202017"/>
              <a:gd name="connsiteX115" fmla="*/ 1637968 w 2187205"/>
              <a:gd name="connsiteY115" fmla="*/ 5685182 h 6202017"/>
              <a:gd name="connsiteX116" fmla="*/ 1669774 w 2187205"/>
              <a:gd name="connsiteY116" fmla="*/ 5732890 h 6202017"/>
              <a:gd name="connsiteX117" fmla="*/ 1709530 w 2187205"/>
              <a:gd name="connsiteY117" fmla="*/ 5804452 h 6202017"/>
              <a:gd name="connsiteX118" fmla="*/ 1789043 w 2187205"/>
              <a:gd name="connsiteY118" fmla="*/ 5828306 h 6202017"/>
              <a:gd name="connsiteX119" fmla="*/ 1828800 w 2187205"/>
              <a:gd name="connsiteY119" fmla="*/ 5852160 h 6202017"/>
              <a:gd name="connsiteX120" fmla="*/ 1852654 w 2187205"/>
              <a:gd name="connsiteY120" fmla="*/ 5868062 h 6202017"/>
              <a:gd name="connsiteX121" fmla="*/ 1900361 w 2187205"/>
              <a:gd name="connsiteY121" fmla="*/ 5915770 h 6202017"/>
              <a:gd name="connsiteX122" fmla="*/ 1916264 w 2187205"/>
              <a:gd name="connsiteY122" fmla="*/ 5939624 h 6202017"/>
              <a:gd name="connsiteX123" fmla="*/ 1995777 w 2187205"/>
              <a:gd name="connsiteY123" fmla="*/ 5995283 h 6202017"/>
              <a:gd name="connsiteX124" fmla="*/ 2019631 w 2187205"/>
              <a:gd name="connsiteY124" fmla="*/ 6003234 h 6202017"/>
              <a:gd name="connsiteX125" fmla="*/ 2027582 w 2187205"/>
              <a:gd name="connsiteY125" fmla="*/ 6035040 h 6202017"/>
              <a:gd name="connsiteX126" fmla="*/ 2051436 w 2187205"/>
              <a:gd name="connsiteY126" fmla="*/ 6050942 h 6202017"/>
              <a:gd name="connsiteX127" fmla="*/ 2075290 w 2187205"/>
              <a:gd name="connsiteY127" fmla="*/ 6074796 h 6202017"/>
              <a:gd name="connsiteX128" fmla="*/ 2099144 w 2187205"/>
              <a:gd name="connsiteY128" fmla="*/ 6130455 h 6202017"/>
              <a:gd name="connsiteX129" fmla="*/ 2122998 w 2187205"/>
              <a:gd name="connsiteY129" fmla="*/ 6146358 h 6202017"/>
              <a:gd name="connsiteX130" fmla="*/ 2130949 w 2187205"/>
              <a:gd name="connsiteY130"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255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06255 w 2187205"/>
              <a:gd name="connsiteY75" fmla="*/ 3808674 h 6202017"/>
              <a:gd name="connsiteX76" fmla="*/ 1605220 w 2187205"/>
              <a:gd name="connsiteY76" fmla="*/ 3883091 h 6202017"/>
              <a:gd name="connsiteX77" fmla="*/ 1693627 w 2187205"/>
              <a:gd name="connsiteY77" fmla="*/ 3848431 h 6202017"/>
              <a:gd name="connsiteX78" fmla="*/ 1677725 w 2187205"/>
              <a:gd name="connsiteY78" fmla="*/ 3935895 h 6202017"/>
              <a:gd name="connsiteX79" fmla="*/ 1661822 w 2187205"/>
              <a:gd name="connsiteY79" fmla="*/ 3959749 h 6202017"/>
              <a:gd name="connsiteX80" fmla="*/ 1677725 w 2187205"/>
              <a:gd name="connsiteY80" fmla="*/ 3983603 h 6202017"/>
              <a:gd name="connsiteX81" fmla="*/ 1701579 w 2187205"/>
              <a:gd name="connsiteY81" fmla="*/ 4023360 h 6202017"/>
              <a:gd name="connsiteX82" fmla="*/ 1749287 w 2187205"/>
              <a:gd name="connsiteY82" fmla="*/ 4063116 h 6202017"/>
              <a:gd name="connsiteX83" fmla="*/ 1773140 w 2187205"/>
              <a:gd name="connsiteY83" fmla="*/ 4086970 h 6202017"/>
              <a:gd name="connsiteX84" fmla="*/ 1796994 w 2187205"/>
              <a:gd name="connsiteY84" fmla="*/ 4102873 h 6202017"/>
              <a:gd name="connsiteX85" fmla="*/ 1836751 w 2187205"/>
              <a:gd name="connsiteY85" fmla="*/ 4134678 h 6202017"/>
              <a:gd name="connsiteX86" fmla="*/ 1916264 w 2187205"/>
              <a:gd name="connsiteY86" fmla="*/ 4190337 h 6202017"/>
              <a:gd name="connsiteX87" fmla="*/ 1971923 w 2187205"/>
              <a:gd name="connsiteY87" fmla="*/ 4238045 h 6202017"/>
              <a:gd name="connsiteX88" fmla="*/ 2011680 w 2187205"/>
              <a:gd name="connsiteY88" fmla="*/ 4245996 h 6202017"/>
              <a:gd name="connsiteX89" fmla="*/ 2051436 w 2187205"/>
              <a:gd name="connsiteY89" fmla="*/ 4269850 h 6202017"/>
              <a:gd name="connsiteX90" fmla="*/ 2107095 w 2187205"/>
              <a:gd name="connsiteY90" fmla="*/ 4317558 h 6202017"/>
              <a:gd name="connsiteX91" fmla="*/ 2146852 w 2187205"/>
              <a:gd name="connsiteY91" fmla="*/ 4373217 h 6202017"/>
              <a:gd name="connsiteX92" fmla="*/ 2178657 w 2187205"/>
              <a:gd name="connsiteY92" fmla="*/ 4428876 h 6202017"/>
              <a:gd name="connsiteX93" fmla="*/ 2170706 w 2187205"/>
              <a:gd name="connsiteY93" fmla="*/ 4460681 h 6202017"/>
              <a:gd name="connsiteX94" fmla="*/ 2186608 w 2187205"/>
              <a:gd name="connsiteY94" fmla="*/ 4540194 h 6202017"/>
              <a:gd name="connsiteX95" fmla="*/ 2178657 w 2187205"/>
              <a:gd name="connsiteY95" fmla="*/ 4667415 h 6202017"/>
              <a:gd name="connsiteX96" fmla="*/ 2186608 w 2187205"/>
              <a:gd name="connsiteY96" fmla="*/ 4715123 h 6202017"/>
              <a:gd name="connsiteX97" fmla="*/ 2178657 w 2187205"/>
              <a:gd name="connsiteY97" fmla="*/ 4786685 h 6202017"/>
              <a:gd name="connsiteX98" fmla="*/ 2146852 w 2187205"/>
              <a:gd name="connsiteY98" fmla="*/ 4882100 h 6202017"/>
              <a:gd name="connsiteX99" fmla="*/ 2122998 w 2187205"/>
              <a:gd name="connsiteY99" fmla="*/ 4913906 h 6202017"/>
              <a:gd name="connsiteX100" fmla="*/ 2107095 w 2187205"/>
              <a:gd name="connsiteY100" fmla="*/ 4945711 h 6202017"/>
              <a:gd name="connsiteX101" fmla="*/ 2035534 w 2187205"/>
              <a:gd name="connsiteY101" fmla="*/ 5001370 h 6202017"/>
              <a:gd name="connsiteX102" fmla="*/ 1995777 w 2187205"/>
              <a:gd name="connsiteY102" fmla="*/ 5025224 h 6202017"/>
              <a:gd name="connsiteX103" fmla="*/ 1916264 w 2187205"/>
              <a:gd name="connsiteY103" fmla="*/ 5041126 h 6202017"/>
              <a:gd name="connsiteX104" fmla="*/ 1876507 w 2187205"/>
              <a:gd name="connsiteY104" fmla="*/ 5033175 h 6202017"/>
              <a:gd name="connsiteX105" fmla="*/ 1804946 w 2187205"/>
              <a:gd name="connsiteY105" fmla="*/ 5041126 h 6202017"/>
              <a:gd name="connsiteX106" fmla="*/ 1757238 w 2187205"/>
              <a:gd name="connsiteY106" fmla="*/ 5057029 h 6202017"/>
              <a:gd name="connsiteX107" fmla="*/ 1725433 w 2187205"/>
              <a:gd name="connsiteY107" fmla="*/ 5064980 h 6202017"/>
              <a:gd name="connsiteX108" fmla="*/ 1685676 w 2187205"/>
              <a:gd name="connsiteY108" fmla="*/ 5096786 h 6202017"/>
              <a:gd name="connsiteX109" fmla="*/ 1653871 w 2187205"/>
              <a:gd name="connsiteY109" fmla="*/ 5136542 h 6202017"/>
              <a:gd name="connsiteX110" fmla="*/ 1661822 w 2187205"/>
              <a:gd name="connsiteY110" fmla="*/ 5200153 h 6202017"/>
              <a:gd name="connsiteX111" fmla="*/ 1645920 w 2187205"/>
              <a:gd name="connsiteY111" fmla="*/ 5239909 h 6202017"/>
              <a:gd name="connsiteX112" fmla="*/ 1637968 w 2187205"/>
              <a:gd name="connsiteY112" fmla="*/ 5287617 h 6202017"/>
              <a:gd name="connsiteX113" fmla="*/ 1622066 w 2187205"/>
              <a:gd name="connsiteY113" fmla="*/ 5390984 h 6202017"/>
              <a:gd name="connsiteX114" fmla="*/ 1630017 w 2187205"/>
              <a:gd name="connsiteY114" fmla="*/ 5629523 h 6202017"/>
              <a:gd name="connsiteX115" fmla="*/ 1637968 w 2187205"/>
              <a:gd name="connsiteY115" fmla="*/ 5685182 h 6202017"/>
              <a:gd name="connsiteX116" fmla="*/ 1669774 w 2187205"/>
              <a:gd name="connsiteY116" fmla="*/ 5732890 h 6202017"/>
              <a:gd name="connsiteX117" fmla="*/ 1709530 w 2187205"/>
              <a:gd name="connsiteY117" fmla="*/ 5804452 h 6202017"/>
              <a:gd name="connsiteX118" fmla="*/ 1789043 w 2187205"/>
              <a:gd name="connsiteY118" fmla="*/ 5828306 h 6202017"/>
              <a:gd name="connsiteX119" fmla="*/ 1828800 w 2187205"/>
              <a:gd name="connsiteY119" fmla="*/ 5852160 h 6202017"/>
              <a:gd name="connsiteX120" fmla="*/ 1852654 w 2187205"/>
              <a:gd name="connsiteY120" fmla="*/ 5868062 h 6202017"/>
              <a:gd name="connsiteX121" fmla="*/ 1900361 w 2187205"/>
              <a:gd name="connsiteY121" fmla="*/ 5915770 h 6202017"/>
              <a:gd name="connsiteX122" fmla="*/ 1916264 w 2187205"/>
              <a:gd name="connsiteY122" fmla="*/ 5939624 h 6202017"/>
              <a:gd name="connsiteX123" fmla="*/ 1995777 w 2187205"/>
              <a:gd name="connsiteY123" fmla="*/ 5995283 h 6202017"/>
              <a:gd name="connsiteX124" fmla="*/ 2019631 w 2187205"/>
              <a:gd name="connsiteY124" fmla="*/ 6003234 h 6202017"/>
              <a:gd name="connsiteX125" fmla="*/ 2027582 w 2187205"/>
              <a:gd name="connsiteY125" fmla="*/ 6035040 h 6202017"/>
              <a:gd name="connsiteX126" fmla="*/ 2051436 w 2187205"/>
              <a:gd name="connsiteY126" fmla="*/ 6050942 h 6202017"/>
              <a:gd name="connsiteX127" fmla="*/ 2075290 w 2187205"/>
              <a:gd name="connsiteY127" fmla="*/ 6074796 h 6202017"/>
              <a:gd name="connsiteX128" fmla="*/ 2099144 w 2187205"/>
              <a:gd name="connsiteY128" fmla="*/ 6130455 h 6202017"/>
              <a:gd name="connsiteX129" fmla="*/ 2122998 w 2187205"/>
              <a:gd name="connsiteY129" fmla="*/ 6146358 h 6202017"/>
              <a:gd name="connsiteX130" fmla="*/ 2130949 w 2187205"/>
              <a:gd name="connsiteY130"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223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06255 w 2187205"/>
              <a:gd name="connsiteY75" fmla="*/ 3808674 h 6202017"/>
              <a:gd name="connsiteX76" fmla="*/ 1605220 w 2187205"/>
              <a:gd name="connsiteY76" fmla="*/ 3883091 h 6202017"/>
              <a:gd name="connsiteX77" fmla="*/ 1693627 w 2187205"/>
              <a:gd name="connsiteY77" fmla="*/ 3848431 h 6202017"/>
              <a:gd name="connsiteX78" fmla="*/ 1677725 w 2187205"/>
              <a:gd name="connsiteY78" fmla="*/ 3935895 h 6202017"/>
              <a:gd name="connsiteX79" fmla="*/ 1661822 w 2187205"/>
              <a:gd name="connsiteY79" fmla="*/ 3959749 h 6202017"/>
              <a:gd name="connsiteX80" fmla="*/ 1677725 w 2187205"/>
              <a:gd name="connsiteY80" fmla="*/ 3983603 h 6202017"/>
              <a:gd name="connsiteX81" fmla="*/ 1701579 w 2187205"/>
              <a:gd name="connsiteY81" fmla="*/ 4023360 h 6202017"/>
              <a:gd name="connsiteX82" fmla="*/ 1749287 w 2187205"/>
              <a:gd name="connsiteY82" fmla="*/ 4063116 h 6202017"/>
              <a:gd name="connsiteX83" fmla="*/ 1773140 w 2187205"/>
              <a:gd name="connsiteY83" fmla="*/ 4086970 h 6202017"/>
              <a:gd name="connsiteX84" fmla="*/ 1796994 w 2187205"/>
              <a:gd name="connsiteY84" fmla="*/ 4102873 h 6202017"/>
              <a:gd name="connsiteX85" fmla="*/ 1836751 w 2187205"/>
              <a:gd name="connsiteY85" fmla="*/ 4134678 h 6202017"/>
              <a:gd name="connsiteX86" fmla="*/ 1916264 w 2187205"/>
              <a:gd name="connsiteY86" fmla="*/ 4190337 h 6202017"/>
              <a:gd name="connsiteX87" fmla="*/ 1971923 w 2187205"/>
              <a:gd name="connsiteY87" fmla="*/ 4238045 h 6202017"/>
              <a:gd name="connsiteX88" fmla="*/ 2011680 w 2187205"/>
              <a:gd name="connsiteY88" fmla="*/ 4245996 h 6202017"/>
              <a:gd name="connsiteX89" fmla="*/ 2051436 w 2187205"/>
              <a:gd name="connsiteY89" fmla="*/ 4269850 h 6202017"/>
              <a:gd name="connsiteX90" fmla="*/ 2107095 w 2187205"/>
              <a:gd name="connsiteY90" fmla="*/ 4317558 h 6202017"/>
              <a:gd name="connsiteX91" fmla="*/ 2146852 w 2187205"/>
              <a:gd name="connsiteY91" fmla="*/ 4373217 h 6202017"/>
              <a:gd name="connsiteX92" fmla="*/ 2178657 w 2187205"/>
              <a:gd name="connsiteY92" fmla="*/ 4428876 h 6202017"/>
              <a:gd name="connsiteX93" fmla="*/ 2170706 w 2187205"/>
              <a:gd name="connsiteY93" fmla="*/ 4460681 h 6202017"/>
              <a:gd name="connsiteX94" fmla="*/ 2186608 w 2187205"/>
              <a:gd name="connsiteY94" fmla="*/ 4540194 h 6202017"/>
              <a:gd name="connsiteX95" fmla="*/ 2178657 w 2187205"/>
              <a:gd name="connsiteY95" fmla="*/ 4667415 h 6202017"/>
              <a:gd name="connsiteX96" fmla="*/ 2186608 w 2187205"/>
              <a:gd name="connsiteY96" fmla="*/ 4715123 h 6202017"/>
              <a:gd name="connsiteX97" fmla="*/ 2178657 w 2187205"/>
              <a:gd name="connsiteY97" fmla="*/ 4786685 h 6202017"/>
              <a:gd name="connsiteX98" fmla="*/ 2146852 w 2187205"/>
              <a:gd name="connsiteY98" fmla="*/ 4882100 h 6202017"/>
              <a:gd name="connsiteX99" fmla="*/ 2122998 w 2187205"/>
              <a:gd name="connsiteY99" fmla="*/ 4913906 h 6202017"/>
              <a:gd name="connsiteX100" fmla="*/ 2107095 w 2187205"/>
              <a:gd name="connsiteY100" fmla="*/ 4945711 h 6202017"/>
              <a:gd name="connsiteX101" fmla="*/ 2035534 w 2187205"/>
              <a:gd name="connsiteY101" fmla="*/ 5001370 h 6202017"/>
              <a:gd name="connsiteX102" fmla="*/ 1995777 w 2187205"/>
              <a:gd name="connsiteY102" fmla="*/ 5025224 h 6202017"/>
              <a:gd name="connsiteX103" fmla="*/ 1916264 w 2187205"/>
              <a:gd name="connsiteY103" fmla="*/ 5041126 h 6202017"/>
              <a:gd name="connsiteX104" fmla="*/ 1876507 w 2187205"/>
              <a:gd name="connsiteY104" fmla="*/ 5033175 h 6202017"/>
              <a:gd name="connsiteX105" fmla="*/ 1804946 w 2187205"/>
              <a:gd name="connsiteY105" fmla="*/ 5041126 h 6202017"/>
              <a:gd name="connsiteX106" fmla="*/ 1757238 w 2187205"/>
              <a:gd name="connsiteY106" fmla="*/ 5057029 h 6202017"/>
              <a:gd name="connsiteX107" fmla="*/ 1725433 w 2187205"/>
              <a:gd name="connsiteY107" fmla="*/ 5064980 h 6202017"/>
              <a:gd name="connsiteX108" fmla="*/ 1685676 w 2187205"/>
              <a:gd name="connsiteY108" fmla="*/ 5096786 h 6202017"/>
              <a:gd name="connsiteX109" fmla="*/ 1653871 w 2187205"/>
              <a:gd name="connsiteY109" fmla="*/ 5136542 h 6202017"/>
              <a:gd name="connsiteX110" fmla="*/ 1661822 w 2187205"/>
              <a:gd name="connsiteY110" fmla="*/ 5200153 h 6202017"/>
              <a:gd name="connsiteX111" fmla="*/ 1645920 w 2187205"/>
              <a:gd name="connsiteY111" fmla="*/ 5239909 h 6202017"/>
              <a:gd name="connsiteX112" fmla="*/ 1637968 w 2187205"/>
              <a:gd name="connsiteY112" fmla="*/ 5287617 h 6202017"/>
              <a:gd name="connsiteX113" fmla="*/ 1622066 w 2187205"/>
              <a:gd name="connsiteY113" fmla="*/ 5390984 h 6202017"/>
              <a:gd name="connsiteX114" fmla="*/ 1630017 w 2187205"/>
              <a:gd name="connsiteY114" fmla="*/ 5629523 h 6202017"/>
              <a:gd name="connsiteX115" fmla="*/ 1637968 w 2187205"/>
              <a:gd name="connsiteY115" fmla="*/ 5685182 h 6202017"/>
              <a:gd name="connsiteX116" fmla="*/ 1669774 w 2187205"/>
              <a:gd name="connsiteY116" fmla="*/ 5732890 h 6202017"/>
              <a:gd name="connsiteX117" fmla="*/ 1709530 w 2187205"/>
              <a:gd name="connsiteY117" fmla="*/ 5804452 h 6202017"/>
              <a:gd name="connsiteX118" fmla="*/ 1789043 w 2187205"/>
              <a:gd name="connsiteY118" fmla="*/ 5828306 h 6202017"/>
              <a:gd name="connsiteX119" fmla="*/ 1828800 w 2187205"/>
              <a:gd name="connsiteY119" fmla="*/ 5852160 h 6202017"/>
              <a:gd name="connsiteX120" fmla="*/ 1852654 w 2187205"/>
              <a:gd name="connsiteY120" fmla="*/ 5868062 h 6202017"/>
              <a:gd name="connsiteX121" fmla="*/ 1900361 w 2187205"/>
              <a:gd name="connsiteY121" fmla="*/ 5915770 h 6202017"/>
              <a:gd name="connsiteX122" fmla="*/ 1916264 w 2187205"/>
              <a:gd name="connsiteY122" fmla="*/ 5939624 h 6202017"/>
              <a:gd name="connsiteX123" fmla="*/ 1995777 w 2187205"/>
              <a:gd name="connsiteY123" fmla="*/ 5995283 h 6202017"/>
              <a:gd name="connsiteX124" fmla="*/ 2019631 w 2187205"/>
              <a:gd name="connsiteY124" fmla="*/ 6003234 h 6202017"/>
              <a:gd name="connsiteX125" fmla="*/ 2027582 w 2187205"/>
              <a:gd name="connsiteY125" fmla="*/ 6035040 h 6202017"/>
              <a:gd name="connsiteX126" fmla="*/ 2051436 w 2187205"/>
              <a:gd name="connsiteY126" fmla="*/ 6050942 h 6202017"/>
              <a:gd name="connsiteX127" fmla="*/ 2075290 w 2187205"/>
              <a:gd name="connsiteY127" fmla="*/ 6074796 h 6202017"/>
              <a:gd name="connsiteX128" fmla="*/ 2099144 w 2187205"/>
              <a:gd name="connsiteY128" fmla="*/ 6130455 h 6202017"/>
              <a:gd name="connsiteX129" fmla="*/ 2122998 w 2187205"/>
              <a:gd name="connsiteY129" fmla="*/ 6146358 h 6202017"/>
              <a:gd name="connsiteX130" fmla="*/ 2130949 w 2187205"/>
              <a:gd name="connsiteY130"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223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06255 w 2187205"/>
              <a:gd name="connsiteY75" fmla="*/ 3808674 h 6202017"/>
              <a:gd name="connsiteX76" fmla="*/ 1605220 w 2187205"/>
              <a:gd name="connsiteY76" fmla="*/ 3883091 h 6202017"/>
              <a:gd name="connsiteX77" fmla="*/ 1693627 w 2187205"/>
              <a:gd name="connsiteY77" fmla="*/ 3848431 h 6202017"/>
              <a:gd name="connsiteX78" fmla="*/ 1677725 w 2187205"/>
              <a:gd name="connsiteY78" fmla="*/ 3935895 h 6202017"/>
              <a:gd name="connsiteX79" fmla="*/ 1661822 w 2187205"/>
              <a:gd name="connsiteY79" fmla="*/ 3959749 h 6202017"/>
              <a:gd name="connsiteX80" fmla="*/ 1677725 w 2187205"/>
              <a:gd name="connsiteY80" fmla="*/ 3983603 h 6202017"/>
              <a:gd name="connsiteX81" fmla="*/ 1701579 w 2187205"/>
              <a:gd name="connsiteY81" fmla="*/ 4023360 h 6202017"/>
              <a:gd name="connsiteX82" fmla="*/ 1749287 w 2187205"/>
              <a:gd name="connsiteY82" fmla="*/ 4063116 h 6202017"/>
              <a:gd name="connsiteX83" fmla="*/ 1773140 w 2187205"/>
              <a:gd name="connsiteY83" fmla="*/ 4086970 h 6202017"/>
              <a:gd name="connsiteX84" fmla="*/ 1796994 w 2187205"/>
              <a:gd name="connsiteY84" fmla="*/ 4102873 h 6202017"/>
              <a:gd name="connsiteX85" fmla="*/ 1836751 w 2187205"/>
              <a:gd name="connsiteY85" fmla="*/ 4134678 h 6202017"/>
              <a:gd name="connsiteX86" fmla="*/ 1916264 w 2187205"/>
              <a:gd name="connsiteY86" fmla="*/ 4190337 h 6202017"/>
              <a:gd name="connsiteX87" fmla="*/ 1971923 w 2187205"/>
              <a:gd name="connsiteY87" fmla="*/ 4238045 h 6202017"/>
              <a:gd name="connsiteX88" fmla="*/ 2011680 w 2187205"/>
              <a:gd name="connsiteY88" fmla="*/ 4245996 h 6202017"/>
              <a:gd name="connsiteX89" fmla="*/ 2051436 w 2187205"/>
              <a:gd name="connsiteY89" fmla="*/ 4269850 h 6202017"/>
              <a:gd name="connsiteX90" fmla="*/ 2107095 w 2187205"/>
              <a:gd name="connsiteY90" fmla="*/ 4317558 h 6202017"/>
              <a:gd name="connsiteX91" fmla="*/ 2146852 w 2187205"/>
              <a:gd name="connsiteY91" fmla="*/ 4373217 h 6202017"/>
              <a:gd name="connsiteX92" fmla="*/ 2178657 w 2187205"/>
              <a:gd name="connsiteY92" fmla="*/ 4428876 h 6202017"/>
              <a:gd name="connsiteX93" fmla="*/ 2170706 w 2187205"/>
              <a:gd name="connsiteY93" fmla="*/ 4460681 h 6202017"/>
              <a:gd name="connsiteX94" fmla="*/ 2186608 w 2187205"/>
              <a:gd name="connsiteY94" fmla="*/ 4540194 h 6202017"/>
              <a:gd name="connsiteX95" fmla="*/ 2178657 w 2187205"/>
              <a:gd name="connsiteY95" fmla="*/ 4667415 h 6202017"/>
              <a:gd name="connsiteX96" fmla="*/ 2186608 w 2187205"/>
              <a:gd name="connsiteY96" fmla="*/ 4715123 h 6202017"/>
              <a:gd name="connsiteX97" fmla="*/ 2178657 w 2187205"/>
              <a:gd name="connsiteY97" fmla="*/ 4786685 h 6202017"/>
              <a:gd name="connsiteX98" fmla="*/ 2146852 w 2187205"/>
              <a:gd name="connsiteY98" fmla="*/ 4882100 h 6202017"/>
              <a:gd name="connsiteX99" fmla="*/ 2122998 w 2187205"/>
              <a:gd name="connsiteY99" fmla="*/ 4913906 h 6202017"/>
              <a:gd name="connsiteX100" fmla="*/ 2107095 w 2187205"/>
              <a:gd name="connsiteY100" fmla="*/ 4945711 h 6202017"/>
              <a:gd name="connsiteX101" fmla="*/ 2035534 w 2187205"/>
              <a:gd name="connsiteY101" fmla="*/ 5001370 h 6202017"/>
              <a:gd name="connsiteX102" fmla="*/ 1995777 w 2187205"/>
              <a:gd name="connsiteY102" fmla="*/ 5025224 h 6202017"/>
              <a:gd name="connsiteX103" fmla="*/ 1916264 w 2187205"/>
              <a:gd name="connsiteY103" fmla="*/ 5041126 h 6202017"/>
              <a:gd name="connsiteX104" fmla="*/ 1876507 w 2187205"/>
              <a:gd name="connsiteY104" fmla="*/ 5033175 h 6202017"/>
              <a:gd name="connsiteX105" fmla="*/ 1804946 w 2187205"/>
              <a:gd name="connsiteY105" fmla="*/ 5041126 h 6202017"/>
              <a:gd name="connsiteX106" fmla="*/ 1757238 w 2187205"/>
              <a:gd name="connsiteY106" fmla="*/ 5057029 h 6202017"/>
              <a:gd name="connsiteX107" fmla="*/ 1725433 w 2187205"/>
              <a:gd name="connsiteY107" fmla="*/ 5064980 h 6202017"/>
              <a:gd name="connsiteX108" fmla="*/ 1685676 w 2187205"/>
              <a:gd name="connsiteY108" fmla="*/ 5096786 h 6202017"/>
              <a:gd name="connsiteX109" fmla="*/ 1653871 w 2187205"/>
              <a:gd name="connsiteY109" fmla="*/ 5136542 h 6202017"/>
              <a:gd name="connsiteX110" fmla="*/ 1661822 w 2187205"/>
              <a:gd name="connsiteY110" fmla="*/ 5200153 h 6202017"/>
              <a:gd name="connsiteX111" fmla="*/ 1645920 w 2187205"/>
              <a:gd name="connsiteY111" fmla="*/ 5239909 h 6202017"/>
              <a:gd name="connsiteX112" fmla="*/ 1637968 w 2187205"/>
              <a:gd name="connsiteY112" fmla="*/ 5287617 h 6202017"/>
              <a:gd name="connsiteX113" fmla="*/ 1622066 w 2187205"/>
              <a:gd name="connsiteY113" fmla="*/ 5390984 h 6202017"/>
              <a:gd name="connsiteX114" fmla="*/ 1630017 w 2187205"/>
              <a:gd name="connsiteY114" fmla="*/ 5629523 h 6202017"/>
              <a:gd name="connsiteX115" fmla="*/ 1637968 w 2187205"/>
              <a:gd name="connsiteY115" fmla="*/ 5685182 h 6202017"/>
              <a:gd name="connsiteX116" fmla="*/ 1669774 w 2187205"/>
              <a:gd name="connsiteY116" fmla="*/ 5732890 h 6202017"/>
              <a:gd name="connsiteX117" fmla="*/ 1709530 w 2187205"/>
              <a:gd name="connsiteY117" fmla="*/ 5804452 h 6202017"/>
              <a:gd name="connsiteX118" fmla="*/ 1789043 w 2187205"/>
              <a:gd name="connsiteY118" fmla="*/ 5828306 h 6202017"/>
              <a:gd name="connsiteX119" fmla="*/ 1828800 w 2187205"/>
              <a:gd name="connsiteY119" fmla="*/ 5852160 h 6202017"/>
              <a:gd name="connsiteX120" fmla="*/ 1852654 w 2187205"/>
              <a:gd name="connsiteY120" fmla="*/ 5868062 h 6202017"/>
              <a:gd name="connsiteX121" fmla="*/ 1900361 w 2187205"/>
              <a:gd name="connsiteY121" fmla="*/ 5915770 h 6202017"/>
              <a:gd name="connsiteX122" fmla="*/ 1916264 w 2187205"/>
              <a:gd name="connsiteY122" fmla="*/ 5939624 h 6202017"/>
              <a:gd name="connsiteX123" fmla="*/ 1995777 w 2187205"/>
              <a:gd name="connsiteY123" fmla="*/ 5995283 h 6202017"/>
              <a:gd name="connsiteX124" fmla="*/ 2019631 w 2187205"/>
              <a:gd name="connsiteY124" fmla="*/ 6003234 h 6202017"/>
              <a:gd name="connsiteX125" fmla="*/ 2027582 w 2187205"/>
              <a:gd name="connsiteY125" fmla="*/ 6035040 h 6202017"/>
              <a:gd name="connsiteX126" fmla="*/ 2051436 w 2187205"/>
              <a:gd name="connsiteY126" fmla="*/ 6050942 h 6202017"/>
              <a:gd name="connsiteX127" fmla="*/ 2075290 w 2187205"/>
              <a:gd name="connsiteY127" fmla="*/ 6074796 h 6202017"/>
              <a:gd name="connsiteX128" fmla="*/ 2099144 w 2187205"/>
              <a:gd name="connsiteY128" fmla="*/ 6130455 h 6202017"/>
              <a:gd name="connsiteX129" fmla="*/ 2122998 w 2187205"/>
              <a:gd name="connsiteY129" fmla="*/ 6146358 h 6202017"/>
              <a:gd name="connsiteX130" fmla="*/ 2130949 w 2187205"/>
              <a:gd name="connsiteY130"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223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06255 w 2187205"/>
              <a:gd name="connsiteY75" fmla="*/ 3808674 h 6202017"/>
              <a:gd name="connsiteX76" fmla="*/ 1605220 w 2187205"/>
              <a:gd name="connsiteY76" fmla="*/ 3883091 h 6202017"/>
              <a:gd name="connsiteX77" fmla="*/ 1622157 w 2187205"/>
              <a:gd name="connsiteY77" fmla="*/ 3919845 h 6202017"/>
              <a:gd name="connsiteX78" fmla="*/ 1677725 w 2187205"/>
              <a:gd name="connsiteY78" fmla="*/ 3935895 h 6202017"/>
              <a:gd name="connsiteX79" fmla="*/ 1661822 w 2187205"/>
              <a:gd name="connsiteY79" fmla="*/ 3959749 h 6202017"/>
              <a:gd name="connsiteX80" fmla="*/ 1677725 w 2187205"/>
              <a:gd name="connsiteY80" fmla="*/ 3983603 h 6202017"/>
              <a:gd name="connsiteX81" fmla="*/ 1701579 w 2187205"/>
              <a:gd name="connsiteY81" fmla="*/ 4023360 h 6202017"/>
              <a:gd name="connsiteX82" fmla="*/ 1749287 w 2187205"/>
              <a:gd name="connsiteY82" fmla="*/ 4063116 h 6202017"/>
              <a:gd name="connsiteX83" fmla="*/ 1773140 w 2187205"/>
              <a:gd name="connsiteY83" fmla="*/ 4086970 h 6202017"/>
              <a:gd name="connsiteX84" fmla="*/ 1796994 w 2187205"/>
              <a:gd name="connsiteY84" fmla="*/ 4102873 h 6202017"/>
              <a:gd name="connsiteX85" fmla="*/ 1836751 w 2187205"/>
              <a:gd name="connsiteY85" fmla="*/ 4134678 h 6202017"/>
              <a:gd name="connsiteX86" fmla="*/ 1916264 w 2187205"/>
              <a:gd name="connsiteY86" fmla="*/ 4190337 h 6202017"/>
              <a:gd name="connsiteX87" fmla="*/ 1971923 w 2187205"/>
              <a:gd name="connsiteY87" fmla="*/ 4238045 h 6202017"/>
              <a:gd name="connsiteX88" fmla="*/ 2011680 w 2187205"/>
              <a:gd name="connsiteY88" fmla="*/ 4245996 h 6202017"/>
              <a:gd name="connsiteX89" fmla="*/ 2051436 w 2187205"/>
              <a:gd name="connsiteY89" fmla="*/ 4269850 h 6202017"/>
              <a:gd name="connsiteX90" fmla="*/ 2107095 w 2187205"/>
              <a:gd name="connsiteY90" fmla="*/ 4317558 h 6202017"/>
              <a:gd name="connsiteX91" fmla="*/ 2146852 w 2187205"/>
              <a:gd name="connsiteY91" fmla="*/ 4373217 h 6202017"/>
              <a:gd name="connsiteX92" fmla="*/ 2178657 w 2187205"/>
              <a:gd name="connsiteY92" fmla="*/ 4428876 h 6202017"/>
              <a:gd name="connsiteX93" fmla="*/ 2170706 w 2187205"/>
              <a:gd name="connsiteY93" fmla="*/ 4460681 h 6202017"/>
              <a:gd name="connsiteX94" fmla="*/ 2186608 w 2187205"/>
              <a:gd name="connsiteY94" fmla="*/ 4540194 h 6202017"/>
              <a:gd name="connsiteX95" fmla="*/ 2178657 w 2187205"/>
              <a:gd name="connsiteY95" fmla="*/ 4667415 h 6202017"/>
              <a:gd name="connsiteX96" fmla="*/ 2186608 w 2187205"/>
              <a:gd name="connsiteY96" fmla="*/ 4715123 h 6202017"/>
              <a:gd name="connsiteX97" fmla="*/ 2178657 w 2187205"/>
              <a:gd name="connsiteY97" fmla="*/ 4786685 h 6202017"/>
              <a:gd name="connsiteX98" fmla="*/ 2146852 w 2187205"/>
              <a:gd name="connsiteY98" fmla="*/ 4882100 h 6202017"/>
              <a:gd name="connsiteX99" fmla="*/ 2122998 w 2187205"/>
              <a:gd name="connsiteY99" fmla="*/ 4913906 h 6202017"/>
              <a:gd name="connsiteX100" fmla="*/ 2107095 w 2187205"/>
              <a:gd name="connsiteY100" fmla="*/ 4945711 h 6202017"/>
              <a:gd name="connsiteX101" fmla="*/ 2035534 w 2187205"/>
              <a:gd name="connsiteY101" fmla="*/ 5001370 h 6202017"/>
              <a:gd name="connsiteX102" fmla="*/ 1995777 w 2187205"/>
              <a:gd name="connsiteY102" fmla="*/ 5025224 h 6202017"/>
              <a:gd name="connsiteX103" fmla="*/ 1916264 w 2187205"/>
              <a:gd name="connsiteY103" fmla="*/ 5041126 h 6202017"/>
              <a:gd name="connsiteX104" fmla="*/ 1876507 w 2187205"/>
              <a:gd name="connsiteY104" fmla="*/ 5033175 h 6202017"/>
              <a:gd name="connsiteX105" fmla="*/ 1804946 w 2187205"/>
              <a:gd name="connsiteY105" fmla="*/ 5041126 h 6202017"/>
              <a:gd name="connsiteX106" fmla="*/ 1757238 w 2187205"/>
              <a:gd name="connsiteY106" fmla="*/ 5057029 h 6202017"/>
              <a:gd name="connsiteX107" fmla="*/ 1725433 w 2187205"/>
              <a:gd name="connsiteY107" fmla="*/ 5064980 h 6202017"/>
              <a:gd name="connsiteX108" fmla="*/ 1685676 w 2187205"/>
              <a:gd name="connsiteY108" fmla="*/ 5096786 h 6202017"/>
              <a:gd name="connsiteX109" fmla="*/ 1653871 w 2187205"/>
              <a:gd name="connsiteY109" fmla="*/ 5136542 h 6202017"/>
              <a:gd name="connsiteX110" fmla="*/ 1661822 w 2187205"/>
              <a:gd name="connsiteY110" fmla="*/ 5200153 h 6202017"/>
              <a:gd name="connsiteX111" fmla="*/ 1645920 w 2187205"/>
              <a:gd name="connsiteY111" fmla="*/ 5239909 h 6202017"/>
              <a:gd name="connsiteX112" fmla="*/ 1637968 w 2187205"/>
              <a:gd name="connsiteY112" fmla="*/ 5287617 h 6202017"/>
              <a:gd name="connsiteX113" fmla="*/ 1622066 w 2187205"/>
              <a:gd name="connsiteY113" fmla="*/ 5390984 h 6202017"/>
              <a:gd name="connsiteX114" fmla="*/ 1630017 w 2187205"/>
              <a:gd name="connsiteY114" fmla="*/ 5629523 h 6202017"/>
              <a:gd name="connsiteX115" fmla="*/ 1637968 w 2187205"/>
              <a:gd name="connsiteY115" fmla="*/ 5685182 h 6202017"/>
              <a:gd name="connsiteX116" fmla="*/ 1669774 w 2187205"/>
              <a:gd name="connsiteY116" fmla="*/ 5732890 h 6202017"/>
              <a:gd name="connsiteX117" fmla="*/ 1709530 w 2187205"/>
              <a:gd name="connsiteY117" fmla="*/ 5804452 h 6202017"/>
              <a:gd name="connsiteX118" fmla="*/ 1789043 w 2187205"/>
              <a:gd name="connsiteY118" fmla="*/ 5828306 h 6202017"/>
              <a:gd name="connsiteX119" fmla="*/ 1828800 w 2187205"/>
              <a:gd name="connsiteY119" fmla="*/ 5852160 h 6202017"/>
              <a:gd name="connsiteX120" fmla="*/ 1852654 w 2187205"/>
              <a:gd name="connsiteY120" fmla="*/ 5868062 h 6202017"/>
              <a:gd name="connsiteX121" fmla="*/ 1900361 w 2187205"/>
              <a:gd name="connsiteY121" fmla="*/ 5915770 h 6202017"/>
              <a:gd name="connsiteX122" fmla="*/ 1916264 w 2187205"/>
              <a:gd name="connsiteY122" fmla="*/ 5939624 h 6202017"/>
              <a:gd name="connsiteX123" fmla="*/ 1995777 w 2187205"/>
              <a:gd name="connsiteY123" fmla="*/ 5995283 h 6202017"/>
              <a:gd name="connsiteX124" fmla="*/ 2019631 w 2187205"/>
              <a:gd name="connsiteY124" fmla="*/ 6003234 h 6202017"/>
              <a:gd name="connsiteX125" fmla="*/ 2027582 w 2187205"/>
              <a:gd name="connsiteY125" fmla="*/ 6035040 h 6202017"/>
              <a:gd name="connsiteX126" fmla="*/ 2051436 w 2187205"/>
              <a:gd name="connsiteY126" fmla="*/ 6050942 h 6202017"/>
              <a:gd name="connsiteX127" fmla="*/ 2075290 w 2187205"/>
              <a:gd name="connsiteY127" fmla="*/ 6074796 h 6202017"/>
              <a:gd name="connsiteX128" fmla="*/ 2099144 w 2187205"/>
              <a:gd name="connsiteY128" fmla="*/ 6130455 h 6202017"/>
              <a:gd name="connsiteX129" fmla="*/ 2122998 w 2187205"/>
              <a:gd name="connsiteY129" fmla="*/ 6146358 h 6202017"/>
              <a:gd name="connsiteX130" fmla="*/ 2130949 w 2187205"/>
              <a:gd name="connsiteY130"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06255 w 2187205"/>
              <a:gd name="connsiteY75" fmla="*/ 3808674 h 6202017"/>
              <a:gd name="connsiteX76" fmla="*/ 1605220 w 2187205"/>
              <a:gd name="connsiteY76" fmla="*/ 3883091 h 6202017"/>
              <a:gd name="connsiteX77" fmla="*/ 1622157 w 2187205"/>
              <a:gd name="connsiteY77" fmla="*/ 3919845 h 6202017"/>
              <a:gd name="connsiteX78" fmla="*/ 1677725 w 2187205"/>
              <a:gd name="connsiteY78" fmla="*/ 3935895 h 6202017"/>
              <a:gd name="connsiteX79" fmla="*/ 1661822 w 2187205"/>
              <a:gd name="connsiteY79" fmla="*/ 3959749 h 6202017"/>
              <a:gd name="connsiteX80" fmla="*/ 1677725 w 2187205"/>
              <a:gd name="connsiteY80" fmla="*/ 3983603 h 6202017"/>
              <a:gd name="connsiteX81" fmla="*/ 1701579 w 2187205"/>
              <a:gd name="connsiteY81" fmla="*/ 4023360 h 6202017"/>
              <a:gd name="connsiteX82" fmla="*/ 1749287 w 2187205"/>
              <a:gd name="connsiteY82" fmla="*/ 4063116 h 6202017"/>
              <a:gd name="connsiteX83" fmla="*/ 1773140 w 2187205"/>
              <a:gd name="connsiteY83" fmla="*/ 4086970 h 6202017"/>
              <a:gd name="connsiteX84" fmla="*/ 1796994 w 2187205"/>
              <a:gd name="connsiteY84" fmla="*/ 4102873 h 6202017"/>
              <a:gd name="connsiteX85" fmla="*/ 1836751 w 2187205"/>
              <a:gd name="connsiteY85" fmla="*/ 4134678 h 6202017"/>
              <a:gd name="connsiteX86" fmla="*/ 1916264 w 2187205"/>
              <a:gd name="connsiteY86" fmla="*/ 4190337 h 6202017"/>
              <a:gd name="connsiteX87" fmla="*/ 1971923 w 2187205"/>
              <a:gd name="connsiteY87" fmla="*/ 4238045 h 6202017"/>
              <a:gd name="connsiteX88" fmla="*/ 2011680 w 2187205"/>
              <a:gd name="connsiteY88" fmla="*/ 4245996 h 6202017"/>
              <a:gd name="connsiteX89" fmla="*/ 2051436 w 2187205"/>
              <a:gd name="connsiteY89" fmla="*/ 4269850 h 6202017"/>
              <a:gd name="connsiteX90" fmla="*/ 2107095 w 2187205"/>
              <a:gd name="connsiteY90" fmla="*/ 4317558 h 6202017"/>
              <a:gd name="connsiteX91" fmla="*/ 2146852 w 2187205"/>
              <a:gd name="connsiteY91" fmla="*/ 4373217 h 6202017"/>
              <a:gd name="connsiteX92" fmla="*/ 2178657 w 2187205"/>
              <a:gd name="connsiteY92" fmla="*/ 4428876 h 6202017"/>
              <a:gd name="connsiteX93" fmla="*/ 2170706 w 2187205"/>
              <a:gd name="connsiteY93" fmla="*/ 4460681 h 6202017"/>
              <a:gd name="connsiteX94" fmla="*/ 2186608 w 2187205"/>
              <a:gd name="connsiteY94" fmla="*/ 4540194 h 6202017"/>
              <a:gd name="connsiteX95" fmla="*/ 2178657 w 2187205"/>
              <a:gd name="connsiteY95" fmla="*/ 4667415 h 6202017"/>
              <a:gd name="connsiteX96" fmla="*/ 2186608 w 2187205"/>
              <a:gd name="connsiteY96" fmla="*/ 4715123 h 6202017"/>
              <a:gd name="connsiteX97" fmla="*/ 2178657 w 2187205"/>
              <a:gd name="connsiteY97" fmla="*/ 4786685 h 6202017"/>
              <a:gd name="connsiteX98" fmla="*/ 2146852 w 2187205"/>
              <a:gd name="connsiteY98" fmla="*/ 4882100 h 6202017"/>
              <a:gd name="connsiteX99" fmla="*/ 2122998 w 2187205"/>
              <a:gd name="connsiteY99" fmla="*/ 4913906 h 6202017"/>
              <a:gd name="connsiteX100" fmla="*/ 2107095 w 2187205"/>
              <a:gd name="connsiteY100" fmla="*/ 4945711 h 6202017"/>
              <a:gd name="connsiteX101" fmla="*/ 2035534 w 2187205"/>
              <a:gd name="connsiteY101" fmla="*/ 5001370 h 6202017"/>
              <a:gd name="connsiteX102" fmla="*/ 1995777 w 2187205"/>
              <a:gd name="connsiteY102" fmla="*/ 5025224 h 6202017"/>
              <a:gd name="connsiteX103" fmla="*/ 1916264 w 2187205"/>
              <a:gd name="connsiteY103" fmla="*/ 5041126 h 6202017"/>
              <a:gd name="connsiteX104" fmla="*/ 1876507 w 2187205"/>
              <a:gd name="connsiteY104" fmla="*/ 5033175 h 6202017"/>
              <a:gd name="connsiteX105" fmla="*/ 1804946 w 2187205"/>
              <a:gd name="connsiteY105" fmla="*/ 5041126 h 6202017"/>
              <a:gd name="connsiteX106" fmla="*/ 1757238 w 2187205"/>
              <a:gd name="connsiteY106" fmla="*/ 5057029 h 6202017"/>
              <a:gd name="connsiteX107" fmla="*/ 1725433 w 2187205"/>
              <a:gd name="connsiteY107" fmla="*/ 5064980 h 6202017"/>
              <a:gd name="connsiteX108" fmla="*/ 1685676 w 2187205"/>
              <a:gd name="connsiteY108" fmla="*/ 5096786 h 6202017"/>
              <a:gd name="connsiteX109" fmla="*/ 1653871 w 2187205"/>
              <a:gd name="connsiteY109" fmla="*/ 5136542 h 6202017"/>
              <a:gd name="connsiteX110" fmla="*/ 1661822 w 2187205"/>
              <a:gd name="connsiteY110" fmla="*/ 5200153 h 6202017"/>
              <a:gd name="connsiteX111" fmla="*/ 1645920 w 2187205"/>
              <a:gd name="connsiteY111" fmla="*/ 5239909 h 6202017"/>
              <a:gd name="connsiteX112" fmla="*/ 1637968 w 2187205"/>
              <a:gd name="connsiteY112" fmla="*/ 5287617 h 6202017"/>
              <a:gd name="connsiteX113" fmla="*/ 1622066 w 2187205"/>
              <a:gd name="connsiteY113" fmla="*/ 5390984 h 6202017"/>
              <a:gd name="connsiteX114" fmla="*/ 1630017 w 2187205"/>
              <a:gd name="connsiteY114" fmla="*/ 5629523 h 6202017"/>
              <a:gd name="connsiteX115" fmla="*/ 1637968 w 2187205"/>
              <a:gd name="connsiteY115" fmla="*/ 5685182 h 6202017"/>
              <a:gd name="connsiteX116" fmla="*/ 1669774 w 2187205"/>
              <a:gd name="connsiteY116" fmla="*/ 5732890 h 6202017"/>
              <a:gd name="connsiteX117" fmla="*/ 1709530 w 2187205"/>
              <a:gd name="connsiteY117" fmla="*/ 5804452 h 6202017"/>
              <a:gd name="connsiteX118" fmla="*/ 1789043 w 2187205"/>
              <a:gd name="connsiteY118" fmla="*/ 5828306 h 6202017"/>
              <a:gd name="connsiteX119" fmla="*/ 1828800 w 2187205"/>
              <a:gd name="connsiteY119" fmla="*/ 5852160 h 6202017"/>
              <a:gd name="connsiteX120" fmla="*/ 1852654 w 2187205"/>
              <a:gd name="connsiteY120" fmla="*/ 5868062 h 6202017"/>
              <a:gd name="connsiteX121" fmla="*/ 1900361 w 2187205"/>
              <a:gd name="connsiteY121" fmla="*/ 5915770 h 6202017"/>
              <a:gd name="connsiteX122" fmla="*/ 1916264 w 2187205"/>
              <a:gd name="connsiteY122" fmla="*/ 5939624 h 6202017"/>
              <a:gd name="connsiteX123" fmla="*/ 1995777 w 2187205"/>
              <a:gd name="connsiteY123" fmla="*/ 5995283 h 6202017"/>
              <a:gd name="connsiteX124" fmla="*/ 2019631 w 2187205"/>
              <a:gd name="connsiteY124" fmla="*/ 6003234 h 6202017"/>
              <a:gd name="connsiteX125" fmla="*/ 2027582 w 2187205"/>
              <a:gd name="connsiteY125" fmla="*/ 6035040 h 6202017"/>
              <a:gd name="connsiteX126" fmla="*/ 2051436 w 2187205"/>
              <a:gd name="connsiteY126" fmla="*/ 6050942 h 6202017"/>
              <a:gd name="connsiteX127" fmla="*/ 2075290 w 2187205"/>
              <a:gd name="connsiteY127" fmla="*/ 6074796 h 6202017"/>
              <a:gd name="connsiteX128" fmla="*/ 2099144 w 2187205"/>
              <a:gd name="connsiteY128" fmla="*/ 6130455 h 6202017"/>
              <a:gd name="connsiteX129" fmla="*/ 2122998 w 2187205"/>
              <a:gd name="connsiteY129" fmla="*/ 6146358 h 6202017"/>
              <a:gd name="connsiteX130" fmla="*/ 2130949 w 2187205"/>
              <a:gd name="connsiteY130"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06255 w 2187205"/>
              <a:gd name="connsiteY75" fmla="*/ 3808674 h 6202017"/>
              <a:gd name="connsiteX76" fmla="*/ 1605220 w 2187205"/>
              <a:gd name="connsiteY76" fmla="*/ 3883091 h 6202017"/>
              <a:gd name="connsiteX77" fmla="*/ 1622157 w 2187205"/>
              <a:gd name="connsiteY77" fmla="*/ 3919845 h 6202017"/>
              <a:gd name="connsiteX78" fmla="*/ 1677725 w 2187205"/>
              <a:gd name="connsiteY78" fmla="*/ 3935895 h 6202017"/>
              <a:gd name="connsiteX79" fmla="*/ 1661822 w 2187205"/>
              <a:gd name="connsiteY79" fmla="*/ 3959749 h 6202017"/>
              <a:gd name="connsiteX80" fmla="*/ 1677725 w 2187205"/>
              <a:gd name="connsiteY80" fmla="*/ 3983603 h 6202017"/>
              <a:gd name="connsiteX81" fmla="*/ 1701579 w 2187205"/>
              <a:gd name="connsiteY81" fmla="*/ 4023360 h 6202017"/>
              <a:gd name="connsiteX82" fmla="*/ 1749287 w 2187205"/>
              <a:gd name="connsiteY82" fmla="*/ 4063116 h 6202017"/>
              <a:gd name="connsiteX83" fmla="*/ 1773140 w 2187205"/>
              <a:gd name="connsiteY83" fmla="*/ 4086970 h 6202017"/>
              <a:gd name="connsiteX84" fmla="*/ 1796994 w 2187205"/>
              <a:gd name="connsiteY84" fmla="*/ 4102873 h 6202017"/>
              <a:gd name="connsiteX85" fmla="*/ 1836751 w 2187205"/>
              <a:gd name="connsiteY85" fmla="*/ 4134678 h 6202017"/>
              <a:gd name="connsiteX86" fmla="*/ 1916264 w 2187205"/>
              <a:gd name="connsiteY86" fmla="*/ 4190337 h 6202017"/>
              <a:gd name="connsiteX87" fmla="*/ 1971923 w 2187205"/>
              <a:gd name="connsiteY87" fmla="*/ 4238045 h 6202017"/>
              <a:gd name="connsiteX88" fmla="*/ 2011680 w 2187205"/>
              <a:gd name="connsiteY88" fmla="*/ 4245996 h 6202017"/>
              <a:gd name="connsiteX89" fmla="*/ 2051436 w 2187205"/>
              <a:gd name="connsiteY89" fmla="*/ 4269850 h 6202017"/>
              <a:gd name="connsiteX90" fmla="*/ 2107095 w 2187205"/>
              <a:gd name="connsiteY90" fmla="*/ 4317558 h 6202017"/>
              <a:gd name="connsiteX91" fmla="*/ 2146852 w 2187205"/>
              <a:gd name="connsiteY91" fmla="*/ 4373217 h 6202017"/>
              <a:gd name="connsiteX92" fmla="*/ 2178657 w 2187205"/>
              <a:gd name="connsiteY92" fmla="*/ 4428876 h 6202017"/>
              <a:gd name="connsiteX93" fmla="*/ 2170706 w 2187205"/>
              <a:gd name="connsiteY93" fmla="*/ 4460681 h 6202017"/>
              <a:gd name="connsiteX94" fmla="*/ 2186608 w 2187205"/>
              <a:gd name="connsiteY94" fmla="*/ 4540194 h 6202017"/>
              <a:gd name="connsiteX95" fmla="*/ 2178657 w 2187205"/>
              <a:gd name="connsiteY95" fmla="*/ 4667415 h 6202017"/>
              <a:gd name="connsiteX96" fmla="*/ 2186608 w 2187205"/>
              <a:gd name="connsiteY96" fmla="*/ 4715123 h 6202017"/>
              <a:gd name="connsiteX97" fmla="*/ 2178657 w 2187205"/>
              <a:gd name="connsiteY97" fmla="*/ 4786685 h 6202017"/>
              <a:gd name="connsiteX98" fmla="*/ 2146852 w 2187205"/>
              <a:gd name="connsiteY98" fmla="*/ 4882100 h 6202017"/>
              <a:gd name="connsiteX99" fmla="*/ 2122998 w 2187205"/>
              <a:gd name="connsiteY99" fmla="*/ 4913906 h 6202017"/>
              <a:gd name="connsiteX100" fmla="*/ 2107095 w 2187205"/>
              <a:gd name="connsiteY100" fmla="*/ 4945711 h 6202017"/>
              <a:gd name="connsiteX101" fmla="*/ 2035534 w 2187205"/>
              <a:gd name="connsiteY101" fmla="*/ 5001370 h 6202017"/>
              <a:gd name="connsiteX102" fmla="*/ 1995777 w 2187205"/>
              <a:gd name="connsiteY102" fmla="*/ 5025224 h 6202017"/>
              <a:gd name="connsiteX103" fmla="*/ 1916264 w 2187205"/>
              <a:gd name="connsiteY103" fmla="*/ 5041126 h 6202017"/>
              <a:gd name="connsiteX104" fmla="*/ 1876507 w 2187205"/>
              <a:gd name="connsiteY104" fmla="*/ 5033175 h 6202017"/>
              <a:gd name="connsiteX105" fmla="*/ 1804946 w 2187205"/>
              <a:gd name="connsiteY105" fmla="*/ 5041126 h 6202017"/>
              <a:gd name="connsiteX106" fmla="*/ 1757238 w 2187205"/>
              <a:gd name="connsiteY106" fmla="*/ 5057029 h 6202017"/>
              <a:gd name="connsiteX107" fmla="*/ 1725433 w 2187205"/>
              <a:gd name="connsiteY107" fmla="*/ 5064980 h 6202017"/>
              <a:gd name="connsiteX108" fmla="*/ 1685676 w 2187205"/>
              <a:gd name="connsiteY108" fmla="*/ 5096786 h 6202017"/>
              <a:gd name="connsiteX109" fmla="*/ 1653871 w 2187205"/>
              <a:gd name="connsiteY109" fmla="*/ 5136542 h 6202017"/>
              <a:gd name="connsiteX110" fmla="*/ 1661822 w 2187205"/>
              <a:gd name="connsiteY110" fmla="*/ 5200153 h 6202017"/>
              <a:gd name="connsiteX111" fmla="*/ 1645920 w 2187205"/>
              <a:gd name="connsiteY111" fmla="*/ 5239909 h 6202017"/>
              <a:gd name="connsiteX112" fmla="*/ 1637968 w 2187205"/>
              <a:gd name="connsiteY112" fmla="*/ 5287617 h 6202017"/>
              <a:gd name="connsiteX113" fmla="*/ 1622066 w 2187205"/>
              <a:gd name="connsiteY113" fmla="*/ 5390984 h 6202017"/>
              <a:gd name="connsiteX114" fmla="*/ 1630017 w 2187205"/>
              <a:gd name="connsiteY114" fmla="*/ 5629523 h 6202017"/>
              <a:gd name="connsiteX115" fmla="*/ 1637968 w 2187205"/>
              <a:gd name="connsiteY115" fmla="*/ 5685182 h 6202017"/>
              <a:gd name="connsiteX116" fmla="*/ 1669774 w 2187205"/>
              <a:gd name="connsiteY116" fmla="*/ 5732890 h 6202017"/>
              <a:gd name="connsiteX117" fmla="*/ 1709530 w 2187205"/>
              <a:gd name="connsiteY117" fmla="*/ 5804452 h 6202017"/>
              <a:gd name="connsiteX118" fmla="*/ 1789043 w 2187205"/>
              <a:gd name="connsiteY118" fmla="*/ 5828306 h 6202017"/>
              <a:gd name="connsiteX119" fmla="*/ 1828800 w 2187205"/>
              <a:gd name="connsiteY119" fmla="*/ 5852160 h 6202017"/>
              <a:gd name="connsiteX120" fmla="*/ 1852654 w 2187205"/>
              <a:gd name="connsiteY120" fmla="*/ 5868062 h 6202017"/>
              <a:gd name="connsiteX121" fmla="*/ 1900361 w 2187205"/>
              <a:gd name="connsiteY121" fmla="*/ 5915770 h 6202017"/>
              <a:gd name="connsiteX122" fmla="*/ 1916264 w 2187205"/>
              <a:gd name="connsiteY122" fmla="*/ 5939624 h 6202017"/>
              <a:gd name="connsiteX123" fmla="*/ 1995777 w 2187205"/>
              <a:gd name="connsiteY123" fmla="*/ 5995283 h 6202017"/>
              <a:gd name="connsiteX124" fmla="*/ 2019631 w 2187205"/>
              <a:gd name="connsiteY124" fmla="*/ 6003234 h 6202017"/>
              <a:gd name="connsiteX125" fmla="*/ 2027582 w 2187205"/>
              <a:gd name="connsiteY125" fmla="*/ 6035040 h 6202017"/>
              <a:gd name="connsiteX126" fmla="*/ 2051436 w 2187205"/>
              <a:gd name="connsiteY126" fmla="*/ 6050942 h 6202017"/>
              <a:gd name="connsiteX127" fmla="*/ 2075290 w 2187205"/>
              <a:gd name="connsiteY127" fmla="*/ 6074796 h 6202017"/>
              <a:gd name="connsiteX128" fmla="*/ 2099144 w 2187205"/>
              <a:gd name="connsiteY128" fmla="*/ 6130455 h 6202017"/>
              <a:gd name="connsiteX129" fmla="*/ 2122998 w 2187205"/>
              <a:gd name="connsiteY129" fmla="*/ 6146358 h 6202017"/>
              <a:gd name="connsiteX130" fmla="*/ 2130949 w 2187205"/>
              <a:gd name="connsiteY130"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17843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61822 w 2187205"/>
              <a:gd name="connsiteY80" fmla="*/ 3959749 h 6202017"/>
              <a:gd name="connsiteX81" fmla="*/ 1677725 w 2187205"/>
              <a:gd name="connsiteY81" fmla="*/ 3983603 h 6202017"/>
              <a:gd name="connsiteX82" fmla="*/ 1701579 w 2187205"/>
              <a:gd name="connsiteY82" fmla="*/ 4023360 h 6202017"/>
              <a:gd name="connsiteX83" fmla="*/ 1749287 w 2187205"/>
              <a:gd name="connsiteY83" fmla="*/ 4063116 h 6202017"/>
              <a:gd name="connsiteX84" fmla="*/ 1773140 w 2187205"/>
              <a:gd name="connsiteY84" fmla="*/ 4086970 h 6202017"/>
              <a:gd name="connsiteX85" fmla="*/ 1796994 w 2187205"/>
              <a:gd name="connsiteY85" fmla="*/ 4102873 h 6202017"/>
              <a:gd name="connsiteX86" fmla="*/ 1836751 w 2187205"/>
              <a:gd name="connsiteY86" fmla="*/ 4134678 h 6202017"/>
              <a:gd name="connsiteX87" fmla="*/ 1916264 w 2187205"/>
              <a:gd name="connsiteY87" fmla="*/ 4190337 h 6202017"/>
              <a:gd name="connsiteX88" fmla="*/ 1971923 w 2187205"/>
              <a:gd name="connsiteY88" fmla="*/ 4238045 h 6202017"/>
              <a:gd name="connsiteX89" fmla="*/ 2011680 w 2187205"/>
              <a:gd name="connsiteY89" fmla="*/ 4245996 h 6202017"/>
              <a:gd name="connsiteX90" fmla="*/ 2051436 w 2187205"/>
              <a:gd name="connsiteY90" fmla="*/ 4269850 h 6202017"/>
              <a:gd name="connsiteX91" fmla="*/ 2107095 w 2187205"/>
              <a:gd name="connsiteY91" fmla="*/ 4317558 h 6202017"/>
              <a:gd name="connsiteX92" fmla="*/ 2146852 w 2187205"/>
              <a:gd name="connsiteY92" fmla="*/ 4373217 h 6202017"/>
              <a:gd name="connsiteX93" fmla="*/ 2178657 w 2187205"/>
              <a:gd name="connsiteY93" fmla="*/ 4428876 h 6202017"/>
              <a:gd name="connsiteX94" fmla="*/ 2170706 w 2187205"/>
              <a:gd name="connsiteY94" fmla="*/ 4460681 h 6202017"/>
              <a:gd name="connsiteX95" fmla="*/ 2186608 w 2187205"/>
              <a:gd name="connsiteY95" fmla="*/ 4540194 h 6202017"/>
              <a:gd name="connsiteX96" fmla="*/ 2178657 w 2187205"/>
              <a:gd name="connsiteY96" fmla="*/ 4667415 h 6202017"/>
              <a:gd name="connsiteX97" fmla="*/ 2186608 w 2187205"/>
              <a:gd name="connsiteY97" fmla="*/ 4715123 h 6202017"/>
              <a:gd name="connsiteX98" fmla="*/ 2178657 w 2187205"/>
              <a:gd name="connsiteY98" fmla="*/ 4786685 h 6202017"/>
              <a:gd name="connsiteX99" fmla="*/ 2146852 w 2187205"/>
              <a:gd name="connsiteY99" fmla="*/ 4882100 h 6202017"/>
              <a:gd name="connsiteX100" fmla="*/ 2122998 w 2187205"/>
              <a:gd name="connsiteY100" fmla="*/ 4913906 h 6202017"/>
              <a:gd name="connsiteX101" fmla="*/ 2107095 w 2187205"/>
              <a:gd name="connsiteY101" fmla="*/ 4945711 h 6202017"/>
              <a:gd name="connsiteX102" fmla="*/ 2035534 w 2187205"/>
              <a:gd name="connsiteY102" fmla="*/ 5001370 h 6202017"/>
              <a:gd name="connsiteX103" fmla="*/ 1995777 w 2187205"/>
              <a:gd name="connsiteY103" fmla="*/ 5025224 h 6202017"/>
              <a:gd name="connsiteX104" fmla="*/ 1916264 w 2187205"/>
              <a:gd name="connsiteY104" fmla="*/ 5041126 h 6202017"/>
              <a:gd name="connsiteX105" fmla="*/ 1876507 w 2187205"/>
              <a:gd name="connsiteY105" fmla="*/ 5033175 h 6202017"/>
              <a:gd name="connsiteX106" fmla="*/ 1804946 w 2187205"/>
              <a:gd name="connsiteY106" fmla="*/ 5041126 h 6202017"/>
              <a:gd name="connsiteX107" fmla="*/ 1757238 w 2187205"/>
              <a:gd name="connsiteY107" fmla="*/ 5057029 h 6202017"/>
              <a:gd name="connsiteX108" fmla="*/ 1725433 w 2187205"/>
              <a:gd name="connsiteY108" fmla="*/ 5064980 h 6202017"/>
              <a:gd name="connsiteX109" fmla="*/ 1685676 w 2187205"/>
              <a:gd name="connsiteY109" fmla="*/ 5096786 h 6202017"/>
              <a:gd name="connsiteX110" fmla="*/ 1653871 w 2187205"/>
              <a:gd name="connsiteY110" fmla="*/ 5136542 h 6202017"/>
              <a:gd name="connsiteX111" fmla="*/ 1661822 w 2187205"/>
              <a:gd name="connsiteY111" fmla="*/ 5200153 h 6202017"/>
              <a:gd name="connsiteX112" fmla="*/ 1645920 w 2187205"/>
              <a:gd name="connsiteY112" fmla="*/ 5239909 h 6202017"/>
              <a:gd name="connsiteX113" fmla="*/ 1637968 w 2187205"/>
              <a:gd name="connsiteY113" fmla="*/ 5287617 h 6202017"/>
              <a:gd name="connsiteX114" fmla="*/ 1622066 w 2187205"/>
              <a:gd name="connsiteY114" fmla="*/ 5390984 h 6202017"/>
              <a:gd name="connsiteX115" fmla="*/ 1630017 w 2187205"/>
              <a:gd name="connsiteY115" fmla="*/ 5629523 h 6202017"/>
              <a:gd name="connsiteX116" fmla="*/ 1637968 w 2187205"/>
              <a:gd name="connsiteY116" fmla="*/ 5685182 h 6202017"/>
              <a:gd name="connsiteX117" fmla="*/ 1669774 w 2187205"/>
              <a:gd name="connsiteY117" fmla="*/ 5732890 h 6202017"/>
              <a:gd name="connsiteX118" fmla="*/ 1709530 w 2187205"/>
              <a:gd name="connsiteY118" fmla="*/ 5804452 h 6202017"/>
              <a:gd name="connsiteX119" fmla="*/ 1789043 w 2187205"/>
              <a:gd name="connsiteY119" fmla="*/ 5828306 h 6202017"/>
              <a:gd name="connsiteX120" fmla="*/ 1828800 w 2187205"/>
              <a:gd name="connsiteY120" fmla="*/ 5852160 h 6202017"/>
              <a:gd name="connsiteX121" fmla="*/ 1852654 w 2187205"/>
              <a:gd name="connsiteY121" fmla="*/ 5868062 h 6202017"/>
              <a:gd name="connsiteX122" fmla="*/ 1900361 w 2187205"/>
              <a:gd name="connsiteY122" fmla="*/ 5915770 h 6202017"/>
              <a:gd name="connsiteX123" fmla="*/ 1916264 w 2187205"/>
              <a:gd name="connsiteY123" fmla="*/ 5939624 h 6202017"/>
              <a:gd name="connsiteX124" fmla="*/ 1995777 w 2187205"/>
              <a:gd name="connsiteY124" fmla="*/ 5995283 h 6202017"/>
              <a:gd name="connsiteX125" fmla="*/ 2019631 w 2187205"/>
              <a:gd name="connsiteY125" fmla="*/ 6003234 h 6202017"/>
              <a:gd name="connsiteX126" fmla="*/ 2027582 w 2187205"/>
              <a:gd name="connsiteY126" fmla="*/ 6035040 h 6202017"/>
              <a:gd name="connsiteX127" fmla="*/ 2051436 w 2187205"/>
              <a:gd name="connsiteY127" fmla="*/ 6050942 h 6202017"/>
              <a:gd name="connsiteX128" fmla="*/ 2075290 w 2187205"/>
              <a:gd name="connsiteY128" fmla="*/ 6074796 h 6202017"/>
              <a:gd name="connsiteX129" fmla="*/ 2099144 w 2187205"/>
              <a:gd name="connsiteY129" fmla="*/ 6130455 h 6202017"/>
              <a:gd name="connsiteX130" fmla="*/ 2122998 w 2187205"/>
              <a:gd name="connsiteY130" fmla="*/ 6146358 h 6202017"/>
              <a:gd name="connsiteX131" fmla="*/ 2130949 w 2187205"/>
              <a:gd name="connsiteY131"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61822 w 2187205"/>
              <a:gd name="connsiteY80" fmla="*/ 3959749 h 6202017"/>
              <a:gd name="connsiteX81" fmla="*/ 1677725 w 2187205"/>
              <a:gd name="connsiteY81" fmla="*/ 3983603 h 6202017"/>
              <a:gd name="connsiteX82" fmla="*/ 1701579 w 2187205"/>
              <a:gd name="connsiteY82" fmla="*/ 4023360 h 6202017"/>
              <a:gd name="connsiteX83" fmla="*/ 1749287 w 2187205"/>
              <a:gd name="connsiteY83" fmla="*/ 4063116 h 6202017"/>
              <a:gd name="connsiteX84" fmla="*/ 1773140 w 2187205"/>
              <a:gd name="connsiteY84" fmla="*/ 4086970 h 6202017"/>
              <a:gd name="connsiteX85" fmla="*/ 1796994 w 2187205"/>
              <a:gd name="connsiteY85" fmla="*/ 4102873 h 6202017"/>
              <a:gd name="connsiteX86" fmla="*/ 1836751 w 2187205"/>
              <a:gd name="connsiteY86" fmla="*/ 4134678 h 6202017"/>
              <a:gd name="connsiteX87" fmla="*/ 1916264 w 2187205"/>
              <a:gd name="connsiteY87" fmla="*/ 4190337 h 6202017"/>
              <a:gd name="connsiteX88" fmla="*/ 1971923 w 2187205"/>
              <a:gd name="connsiteY88" fmla="*/ 4238045 h 6202017"/>
              <a:gd name="connsiteX89" fmla="*/ 2011680 w 2187205"/>
              <a:gd name="connsiteY89" fmla="*/ 4245996 h 6202017"/>
              <a:gd name="connsiteX90" fmla="*/ 2051436 w 2187205"/>
              <a:gd name="connsiteY90" fmla="*/ 4269850 h 6202017"/>
              <a:gd name="connsiteX91" fmla="*/ 2107095 w 2187205"/>
              <a:gd name="connsiteY91" fmla="*/ 4317558 h 6202017"/>
              <a:gd name="connsiteX92" fmla="*/ 2146852 w 2187205"/>
              <a:gd name="connsiteY92" fmla="*/ 4373217 h 6202017"/>
              <a:gd name="connsiteX93" fmla="*/ 2178657 w 2187205"/>
              <a:gd name="connsiteY93" fmla="*/ 4428876 h 6202017"/>
              <a:gd name="connsiteX94" fmla="*/ 2170706 w 2187205"/>
              <a:gd name="connsiteY94" fmla="*/ 4460681 h 6202017"/>
              <a:gd name="connsiteX95" fmla="*/ 2186608 w 2187205"/>
              <a:gd name="connsiteY95" fmla="*/ 4540194 h 6202017"/>
              <a:gd name="connsiteX96" fmla="*/ 2178657 w 2187205"/>
              <a:gd name="connsiteY96" fmla="*/ 4667415 h 6202017"/>
              <a:gd name="connsiteX97" fmla="*/ 2186608 w 2187205"/>
              <a:gd name="connsiteY97" fmla="*/ 4715123 h 6202017"/>
              <a:gd name="connsiteX98" fmla="*/ 2178657 w 2187205"/>
              <a:gd name="connsiteY98" fmla="*/ 4786685 h 6202017"/>
              <a:gd name="connsiteX99" fmla="*/ 2146852 w 2187205"/>
              <a:gd name="connsiteY99" fmla="*/ 4882100 h 6202017"/>
              <a:gd name="connsiteX100" fmla="*/ 2122998 w 2187205"/>
              <a:gd name="connsiteY100" fmla="*/ 4913906 h 6202017"/>
              <a:gd name="connsiteX101" fmla="*/ 2107095 w 2187205"/>
              <a:gd name="connsiteY101" fmla="*/ 4945711 h 6202017"/>
              <a:gd name="connsiteX102" fmla="*/ 2035534 w 2187205"/>
              <a:gd name="connsiteY102" fmla="*/ 5001370 h 6202017"/>
              <a:gd name="connsiteX103" fmla="*/ 1995777 w 2187205"/>
              <a:gd name="connsiteY103" fmla="*/ 5025224 h 6202017"/>
              <a:gd name="connsiteX104" fmla="*/ 1916264 w 2187205"/>
              <a:gd name="connsiteY104" fmla="*/ 5041126 h 6202017"/>
              <a:gd name="connsiteX105" fmla="*/ 1876507 w 2187205"/>
              <a:gd name="connsiteY105" fmla="*/ 5033175 h 6202017"/>
              <a:gd name="connsiteX106" fmla="*/ 1804946 w 2187205"/>
              <a:gd name="connsiteY106" fmla="*/ 5041126 h 6202017"/>
              <a:gd name="connsiteX107" fmla="*/ 1757238 w 2187205"/>
              <a:gd name="connsiteY107" fmla="*/ 5057029 h 6202017"/>
              <a:gd name="connsiteX108" fmla="*/ 1725433 w 2187205"/>
              <a:gd name="connsiteY108" fmla="*/ 5064980 h 6202017"/>
              <a:gd name="connsiteX109" fmla="*/ 1685676 w 2187205"/>
              <a:gd name="connsiteY109" fmla="*/ 5096786 h 6202017"/>
              <a:gd name="connsiteX110" fmla="*/ 1653871 w 2187205"/>
              <a:gd name="connsiteY110" fmla="*/ 5136542 h 6202017"/>
              <a:gd name="connsiteX111" fmla="*/ 1661822 w 2187205"/>
              <a:gd name="connsiteY111" fmla="*/ 5200153 h 6202017"/>
              <a:gd name="connsiteX112" fmla="*/ 1645920 w 2187205"/>
              <a:gd name="connsiteY112" fmla="*/ 5239909 h 6202017"/>
              <a:gd name="connsiteX113" fmla="*/ 1637968 w 2187205"/>
              <a:gd name="connsiteY113" fmla="*/ 5287617 h 6202017"/>
              <a:gd name="connsiteX114" fmla="*/ 1622066 w 2187205"/>
              <a:gd name="connsiteY114" fmla="*/ 5390984 h 6202017"/>
              <a:gd name="connsiteX115" fmla="*/ 1630017 w 2187205"/>
              <a:gd name="connsiteY115" fmla="*/ 5629523 h 6202017"/>
              <a:gd name="connsiteX116" fmla="*/ 1637968 w 2187205"/>
              <a:gd name="connsiteY116" fmla="*/ 5685182 h 6202017"/>
              <a:gd name="connsiteX117" fmla="*/ 1669774 w 2187205"/>
              <a:gd name="connsiteY117" fmla="*/ 5732890 h 6202017"/>
              <a:gd name="connsiteX118" fmla="*/ 1709530 w 2187205"/>
              <a:gd name="connsiteY118" fmla="*/ 5804452 h 6202017"/>
              <a:gd name="connsiteX119" fmla="*/ 1789043 w 2187205"/>
              <a:gd name="connsiteY119" fmla="*/ 5828306 h 6202017"/>
              <a:gd name="connsiteX120" fmla="*/ 1828800 w 2187205"/>
              <a:gd name="connsiteY120" fmla="*/ 5852160 h 6202017"/>
              <a:gd name="connsiteX121" fmla="*/ 1852654 w 2187205"/>
              <a:gd name="connsiteY121" fmla="*/ 5868062 h 6202017"/>
              <a:gd name="connsiteX122" fmla="*/ 1900361 w 2187205"/>
              <a:gd name="connsiteY122" fmla="*/ 5915770 h 6202017"/>
              <a:gd name="connsiteX123" fmla="*/ 1916264 w 2187205"/>
              <a:gd name="connsiteY123" fmla="*/ 5939624 h 6202017"/>
              <a:gd name="connsiteX124" fmla="*/ 1995777 w 2187205"/>
              <a:gd name="connsiteY124" fmla="*/ 5995283 h 6202017"/>
              <a:gd name="connsiteX125" fmla="*/ 2019631 w 2187205"/>
              <a:gd name="connsiteY125" fmla="*/ 6003234 h 6202017"/>
              <a:gd name="connsiteX126" fmla="*/ 2027582 w 2187205"/>
              <a:gd name="connsiteY126" fmla="*/ 6035040 h 6202017"/>
              <a:gd name="connsiteX127" fmla="*/ 2051436 w 2187205"/>
              <a:gd name="connsiteY127" fmla="*/ 6050942 h 6202017"/>
              <a:gd name="connsiteX128" fmla="*/ 2075290 w 2187205"/>
              <a:gd name="connsiteY128" fmla="*/ 6074796 h 6202017"/>
              <a:gd name="connsiteX129" fmla="*/ 2099144 w 2187205"/>
              <a:gd name="connsiteY129" fmla="*/ 6130455 h 6202017"/>
              <a:gd name="connsiteX130" fmla="*/ 2122998 w 2187205"/>
              <a:gd name="connsiteY130" fmla="*/ 6146358 h 6202017"/>
              <a:gd name="connsiteX131" fmla="*/ 2130949 w 2187205"/>
              <a:gd name="connsiteY131"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61822 w 2187205"/>
              <a:gd name="connsiteY80" fmla="*/ 3959749 h 6202017"/>
              <a:gd name="connsiteX81" fmla="*/ 1677725 w 2187205"/>
              <a:gd name="connsiteY81" fmla="*/ 3983603 h 6202017"/>
              <a:gd name="connsiteX82" fmla="*/ 1701579 w 2187205"/>
              <a:gd name="connsiteY82" fmla="*/ 4023360 h 6202017"/>
              <a:gd name="connsiteX83" fmla="*/ 1749287 w 2187205"/>
              <a:gd name="connsiteY83" fmla="*/ 4063116 h 6202017"/>
              <a:gd name="connsiteX84" fmla="*/ 1773140 w 2187205"/>
              <a:gd name="connsiteY84" fmla="*/ 4086970 h 6202017"/>
              <a:gd name="connsiteX85" fmla="*/ 1796994 w 2187205"/>
              <a:gd name="connsiteY85" fmla="*/ 4102873 h 6202017"/>
              <a:gd name="connsiteX86" fmla="*/ 1836751 w 2187205"/>
              <a:gd name="connsiteY86" fmla="*/ 4134678 h 6202017"/>
              <a:gd name="connsiteX87" fmla="*/ 1916264 w 2187205"/>
              <a:gd name="connsiteY87" fmla="*/ 4190337 h 6202017"/>
              <a:gd name="connsiteX88" fmla="*/ 1971923 w 2187205"/>
              <a:gd name="connsiteY88" fmla="*/ 4238045 h 6202017"/>
              <a:gd name="connsiteX89" fmla="*/ 2011680 w 2187205"/>
              <a:gd name="connsiteY89" fmla="*/ 4245996 h 6202017"/>
              <a:gd name="connsiteX90" fmla="*/ 2051436 w 2187205"/>
              <a:gd name="connsiteY90" fmla="*/ 4269850 h 6202017"/>
              <a:gd name="connsiteX91" fmla="*/ 2107095 w 2187205"/>
              <a:gd name="connsiteY91" fmla="*/ 4317558 h 6202017"/>
              <a:gd name="connsiteX92" fmla="*/ 2146852 w 2187205"/>
              <a:gd name="connsiteY92" fmla="*/ 4373217 h 6202017"/>
              <a:gd name="connsiteX93" fmla="*/ 2178657 w 2187205"/>
              <a:gd name="connsiteY93" fmla="*/ 4428876 h 6202017"/>
              <a:gd name="connsiteX94" fmla="*/ 2170706 w 2187205"/>
              <a:gd name="connsiteY94" fmla="*/ 4460681 h 6202017"/>
              <a:gd name="connsiteX95" fmla="*/ 2186608 w 2187205"/>
              <a:gd name="connsiteY95" fmla="*/ 4540194 h 6202017"/>
              <a:gd name="connsiteX96" fmla="*/ 2178657 w 2187205"/>
              <a:gd name="connsiteY96" fmla="*/ 4667415 h 6202017"/>
              <a:gd name="connsiteX97" fmla="*/ 2186608 w 2187205"/>
              <a:gd name="connsiteY97" fmla="*/ 4715123 h 6202017"/>
              <a:gd name="connsiteX98" fmla="*/ 2178657 w 2187205"/>
              <a:gd name="connsiteY98" fmla="*/ 4786685 h 6202017"/>
              <a:gd name="connsiteX99" fmla="*/ 2146852 w 2187205"/>
              <a:gd name="connsiteY99" fmla="*/ 4882100 h 6202017"/>
              <a:gd name="connsiteX100" fmla="*/ 2122998 w 2187205"/>
              <a:gd name="connsiteY100" fmla="*/ 4913906 h 6202017"/>
              <a:gd name="connsiteX101" fmla="*/ 2107095 w 2187205"/>
              <a:gd name="connsiteY101" fmla="*/ 4945711 h 6202017"/>
              <a:gd name="connsiteX102" fmla="*/ 2035534 w 2187205"/>
              <a:gd name="connsiteY102" fmla="*/ 5001370 h 6202017"/>
              <a:gd name="connsiteX103" fmla="*/ 1995777 w 2187205"/>
              <a:gd name="connsiteY103" fmla="*/ 5025224 h 6202017"/>
              <a:gd name="connsiteX104" fmla="*/ 1916264 w 2187205"/>
              <a:gd name="connsiteY104" fmla="*/ 5041126 h 6202017"/>
              <a:gd name="connsiteX105" fmla="*/ 1876507 w 2187205"/>
              <a:gd name="connsiteY105" fmla="*/ 5033175 h 6202017"/>
              <a:gd name="connsiteX106" fmla="*/ 1804946 w 2187205"/>
              <a:gd name="connsiteY106" fmla="*/ 5041126 h 6202017"/>
              <a:gd name="connsiteX107" fmla="*/ 1757238 w 2187205"/>
              <a:gd name="connsiteY107" fmla="*/ 5057029 h 6202017"/>
              <a:gd name="connsiteX108" fmla="*/ 1725433 w 2187205"/>
              <a:gd name="connsiteY108" fmla="*/ 5064980 h 6202017"/>
              <a:gd name="connsiteX109" fmla="*/ 1685676 w 2187205"/>
              <a:gd name="connsiteY109" fmla="*/ 5096786 h 6202017"/>
              <a:gd name="connsiteX110" fmla="*/ 1653871 w 2187205"/>
              <a:gd name="connsiteY110" fmla="*/ 5136542 h 6202017"/>
              <a:gd name="connsiteX111" fmla="*/ 1661822 w 2187205"/>
              <a:gd name="connsiteY111" fmla="*/ 5200153 h 6202017"/>
              <a:gd name="connsiteX112" fmla="*/ 1645920 w 2187205"/>
              <a:gd name="connsiteY112" fmla="*/ 5239909 h 6202017"/>
              <a:gd name="connsiteX113" fmla="*/ 1637968 w 2187205"/>
              <a:gd name="connsiteY113" fmla="*/ 5287617 h 6202017"/>
              <a:gd name="connsiteX114" fmla="*/ 1622066 w 2187205"/>
              <a:gd name="connsiteY114" fmla="*/ 5390984 h 6202017"/>
              <a:gd name="connsiteX115" fmla="*/ 1630017 w 2187205"/>
              <a:gd name="connsiteY115" fmla="*/ 5629523 h 6202017"/>
              <a:gd name="connsiteX116" fmla="*/ 1637968 w 2187205"/>
              <a:gd name="connsiteY116" fmla="*/ 5685182 h 6202017"/>
              <a:gd name="connsiteX117" fmla="*/ 1669774 w 2187205"/>
              <a:gd name="connsiteY117" fmla="*/ 5732890 h 6202017"/>
              <a:gd name="connsiteX118" fmla="*/ 1709530 w 2187205"/>
              <a:gd name="connsiteY118" fmla="*/ 5804452 h 6202017"/>
              <a:gd name="connsiteX119" fmla="*/ 1789043 w 2187205"/>
              <a:gd name="connsiteY119" fmla="*/ 5828306 h 6202017"/>
              <a:gd name="connsiteX120" fmla="*/ 1828800 w 2187205"/>
              <a:gd name="connsiteY120" fmla="*/ 5852160 h 6202017"/>
              <a:gd name="connsiteX121" fmla="*/ 1852654 w 2187205"/>
              <a:gd name="connsiteY121" fmla="*/ 5868062 h 6202017"/>
              <a:gd name="connsiteX122" fmla="*/ 1900361 w 2187205"/>
              <a:gd name="connsiteY122" fmla="*/ 5915770 h 6202017"/>
              <a:gd name="connsiteX123" fmla="*/ 1916264 w 2187205"/>
              <a:gd name="connsiteY123" fmla="*/ 5939624 h 6202017"/>
              <a:gd name="connsiteX124" fmla="*/ 1995777 w 2187205"/>
              <a:gd name="connsiteY124" fmla="*/ 5995283 h 6202017"/>
              <a:gd name="connsiteX125" fmla="*/ 2019631 w 2187205"/>
              <a:gd name="connsiteY125" fmla="*/ 6003234 h 6202017"/>
              <a:gd name="connsiteX126" fmla="*/ 2027582 w 2187205"/>
              <a:gd name="connsiteY126" fmla="*/ 6035040 h 6202017"/>
              <a:gd name="connsiteX127" fmla="*/ 2051436 w 2187205"/>
              <a:gd name="connsiteY127" fmla="*/ 6050942 h 6202017"/>
              <a:gd name="connsiteX128" fmla="*/ 2075290 w 2187205"/>
              <a:gd name="connsiteY128" fmla="*/ 6074796 h 6202017"/>
              <a:gd name="connsiteX129" fmla="*/ 2099144 w 2187205"/>
              <a:gd name="connsiteY129" fmla="*/ 6130455 h 6202017"/>
              <a:gd name="connsiteX130" fmla="*/ 2122998 w 2187205"/>
              <a:gd name="connsiteY130" fmla="*/ 6146358 h 6202017"/>
              <a:gd name="connsiteX131" fmla="*/ 2130949 w 2187205"/>
              <a:gd name="connsiteY131"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61822 w 2187205"/>
              <a:gd name="connsiteY80" fmla="*/ 3959749 h 6202017"/>
              <a:gd name="connsiteX81" fmla="*/ 1677725 w 2187205"/>
              <a:gd name="connsiteY81" fmla="*/ 3983603 h 6202017"/>
              <a:gd name="connsiteX82" fmla="*/ 1701579 w 2187205"/>
              <a:gd name="connsiteY82" fmla="*/ 4023360 h 6202017"/>
              <a:gd name="connsiteX83" fmla="*/ 1749287 w 2187205"/>
              <a:gd name="connsiteY83" fmla="*/ 4063116 h 6202017"/>
              <a:gd name="connsiteX84" fmla="*/ 1773140 w 2187205"/>
              <a:gd name="connsiteY84" fmla="*/ 4086970 h 6202017"/>
              <a:gd name="connsiteX85" fmla="*/ 1796994 w 2187205"/>
              <a:gd name="connsiteY85" fmla="*/ 4102873 h 6202017"/>
              <a:gd name="connsiteX86" fmla="*/ 1836751 w 2187205"/>
              <a:gd name="connsiteY86" fmla="*/ 4134678 h 6202017"/>
              <a:gd name="connsiteX87" fmla="*/ 1916264 w 2187205"/>
              <a:gd name="connsiteY87" fmla="*/ 4190337 h 6202017"/>
              <a:gd name="connsiteX88" fmla="*/ 1971923 w 2187205"/>
              <a:gd name="connsiteY88" fmla="*/ 4238045 h 6202017"/>
              <a:gd name="connsiteX89" fmla="*/ 2011680 w 2187205"/>
              <a:gd name="connsiteY89" fmla="*/ 4245996 h 6202017"/>
              <a:gd name="connsiteX90" fmla="*/ 2051436 w 2187205"/>
              <a:gd name="connsiteY90" fmla="*/ 4269850 h 6202017"/>
              <a:gd name="connsiteX91" fmla="*/ 2107095 w 2187205"/>
              <a:gd name="connsiteY91" fmla="*/ 4317558 h 6202017"/>
              <a:gd name="connsiteX92" fmla="*/ 2146852 w 2187205"/>
              <a:gd name="connsiteY92" fmla="*/ 4373217 h 6202017"/>
              <a:gd name="connsiteX93" fmla="*/ 2178657 w 2187205"/>
              <a:gd name="connsiteY93" fmla="*/ 4428876 h 6202017"/>
              <a:gd name="connsiteX94" fmla="*/ 2170706 w 2187205"/>
              <a:gd name="connsiteY94" fmla="*/ 4460681 h 6202017"/>
              <a:gd name="connsiteX95" fmla="*/ 2186608 w 2187205"/>
              <a:gd name="connsiteY95" fmla="*/ 4540194 h 6202017"/>
              <a:gd name="connsiteX96" fmla="*/ 2178657 w 2187205"/>
              <a:gd name="connsiteY96" fmla="*/ 4667415 h 6202017"/>
              <a:gd name="connsiteX97" fmla="*/ 2186608 w 2187205"/>
              <a:gd name="connsiteY97" fmla="*/ 4715123 h 6202017"/>
              <a:gd name="connsiteX98" fmla="*/ 2178657 w 2187205"/>
              <a:gd name="connsiteY98" fmla="*/ 4786685 h 6202017"/>
              <a:gd name="connsiteX99" fmla="*/ 2146852 w 2187205"/>
              <a:gd name="connsiteY99" fmla="*/ 4882100 h 6202017"/>
              <a:gd name="connsiteX100" fmla="*/ 2122998 w 2187205"/>
              <a:gd name="connsiteY100" fmla="*/ 4913906 h 6202017"/>
              <a:gd name="connsiteX101" fmla="*/ 2107095 w 2187205"/>
              <a:gd name="connsiteY101" fmla="*/ 4945711 h 6202017"/>
              <a:gd name="connsiteX102" fmla="*/ 2035534 w 2187205"/>
              <a:gd name="connsiteY102" fmla="*/ 5001370 h 6202017"/>
              <a:gd name="connsiteX103" fmla="*/ 1995777 w 2187205"/>
              <a:gd name="connsiteY103" fmla="*/ 5025224 h 6202017"/>
              <a:gd name="connsiteX104" fmla="*/ 1916264 w 2187205"/>
              <a:gd name="connsiteY104" fmla="*/ 5041126 h 6202017"/>
              <a:gd name="connsiteX105" fmla="*/ 1876507 w 2187205"/>
              <a:gd name="connsiteY105" fmla="*/ 5033175 h 6202017"/>
              <a:gd name="connsiteX106" fmla="*/ 1804946 w 2187205"/>
              <a:gd name="connsiteY106" fmla="*/ 5041126 h 6202017"/>
              <a:gd name="connsiteX107" fmla="*/ 1757238 w 2187205"/>
              <a:gd name="connsiteY107" fmla="*/ 5057029 h 6202017"/>
              <a:gd name="connsiteX108" fmla="*/ 1725433 w 2187205"/>
              <a:gd name="connsiteY108" fmla="*/ 5064980 h 6202017"/>
              <a:gd name="connsiteX109" fmla="*/ 1685676 w 2187205"/>
              <a:gd name="connsiteY109" fmla="*/ 5096786 h 6202017"/>
              <a:gd name="connsiteX110" fmla="*/ 1653871 w 2187205"/>
              <a:gd name="connsiteY110" fmla="*/ 5136542 h 6202017"/>
              <a:gd name="connsiteX111" fmla="*/ 1661822 w 2187205"/>
              <a:gd name="connsiteY111" fmla="*/ 5200153 h 6202017"/>
              <a:gd name="connsiteX112" fmla="*/ 1645920 w 2187205"/>
              <a:gd name="connsiteY112" fmla="*/ 5239909 h 6202017"/>
              <a:gd name="connsiteX113" fmla="*/ 1637968 w 2187205"/>
              <a:gd name="connsiteY113" fmla="*/ 5287617 h 6202017"/>
              <a:gd name="connsiteX114" fmla="*/ 1622066 w 2187205"/>
              <a:gd name="connsiteY114" fmla="*/ 5390984 h 6202017"/>
              <a:gd name="connsiteX115" fmla="*/ 1630017 w 2187205"/>
              <a:gd name="connsiteY115" fmla="*/ 5629523 h 6202017"/>
              <a:gd name="connsiteX116" fmla="*/ 1637968 w 2187205"/>
              <a:gd name="connsiteY116" fmla="*/ 5685182 h 6202017"/>
              <a:gd name="connsiteX117" fmla="*/ 1669774 w 2187205"/>
              <a:gd name="connsiteY117" fmla="*/ 5732890 h 6202017"/>
              <a:gd name="connsiteX118" fmla="*/ 1709530 w 2187205"/>
              <a:gd name="connsiteY118" fmla="*/ 5804452 h 6202017"/>
              <a:gd name="connsiteX119" fmla="*/ 1789043 w 2187205"/>
              <a:gd name="connsiteY119" fmla="*/ 5828306 h 6202017"/>
              <a:gd name="connsiteX120" fmla="*/ 1828800 w 2187205"/>
              <a:gd name="connsiteY120" fmla="*/ 5852160 h 6202017"/>
              <a:gd name="connsiteX121" fmla="*/ 1852654 w 2187205"/>
              <a:gd name="connsiteY121" fmla="*/ 5868062 h 6202017"/>
              <a:gd name="connsiteX122" fmla="*/ 1900361 w 2187205"/>
              <a:gd name="connsiteY122" fmla="*/ 5915770 h 6202017"/>
              <a:gd name="connsiteX123" fmla="*/ 1916264 w 2187205"/>
              <a:gd name="connsiteY123" fmla="*/ 5939624 h 6202017"/>
              <a:gd name="connsiteX124" fmla="*/ 1995777 w 2187205"/>
              <a:gd name="connsiteY124" fmla="*/ 5995283 h 6202017"/>
              <a:gd name="connsiteX125" fmla="*/ 2019631 w 2187205"/>
              <a:gd name="connsiteY125" fmla="*/ 6003234 h 6202017"/>
              <a:gd name="connsiteX126" fmla="*/ 2027582 w 2187205"/>
              <a:gd name="connsiteY126" fmla="*/ 6035040 h 6202017"/>
              <a:gd name="connsiteX127" fmla="*/ 2051436 w 2187205"/>
              <a:gd name="connsiteY127" fmla="*/ 6050942 h 6202017"/>
              <a:gd name="connsiteX128" fmla="*/ 2075290 w 2187205"/>
              <a:gd name="connsiteY128" fmla="*/ 6074796 h 6202017"/>
              <a:gd name="connsiteX129" fmla="*/ 2099144 w 2187205"/>
              <a:gd name="connsiteY129" fmla="*/ 6130455 h 6202017"/>
              <a:gd name="connsiteX130" fmla="*/ 2122998 w 2187205"/>
              <a:gd name="connsiteY130" fmla="*/ 6146358 h 6202017"/>
              <a:gd name="connsiteX131" fmla="*/ 2130949 w 2187205"/>
              <a:gd name="connsiteY131"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61822 w 2187205"/>
              <a:gd name="connsiteY80" fmla="*/ 3959749 h 6202017"/>
              <a:gd name="connsiteX81" fmla="*/ 1677725 w 2187205"/>
              <a:gd name="connsiteY81" fmla="*/ 3983603 h 6202017"/>
              <a:gd name="connsiteX82" fmla="*/ 1701579 w 2187205"/>
              <a:gd name="connsiteY82" fmla="*/ 4023360 h 6202017"/>
              <a:gd name="connsiteX83" fmla="*/ 1749287 w 2187205"/>
              <a:gd name="connsiteY83" fmla="*/ 4063116 h 6202017"/>
              <a:gd name="connsiteX84" fmla="*/ 1773140 w 2187205"/>
              <a:gd name="connsiteY84" fmla="*/ 4086970 h 6202017"/>
              <a:gd name="connsiteX85" fmla="*/ 1796994 w 2187205"/>
              <a:gd name="connsiteY85" fmla="*/ 4102873 h 6202017"/>
              <a:gd name="connsiteX86" fmla="*/ 1836751 w 2187205"/>
              <a:gd name="connsiteY86" fmla="*/ 4134678 h 6202017"/>
              <a:gd name="connsiteX87" fmla="*/ 1916264 w 2187205"/>
              <a:gd name="connsiteY87" fmla="*/ 4190337 h 6202017"/>
              <a:gd name="connsiteX88" fmla="*/ 1971923 w 2187205"/>
              <a:gd name="connsiteY88" fmla="*/ 4238045 h 6202017"/>
              <a:gd name="connsiteX89" fmla="*/ 2011680 w 2187205"/>
              <a:gd name="connsiteY89" fmla="*/ 4245996 h 6202017"/>
              <a:gd name="connsiteX90" fmla="*/ 2051436 w 2187205"/>
              <a:gd name="connsiteY90" fmla="*/ 4269850 h 6202017"/>
              <a:gd name="connsiteX91" fmla="*/ 2107095 w 2187205"/>
              <a:gd name="connsiteY91" fmla="*/ 4317558 h 6202017"/>
              <a:gd name="connsiteX92" fmla="*/ 2146852 w 2187205"/>
              <a:gd name="connsiteY92" fmla="*/ 4373217 h 6202017"/>
              <a:gd name="connsiteX93" fmla="*/ 2178657 w 2187205"/>
              <a:gd name="connsiteY93" fmla="*/ 4428876 h 6202017"/>
              <a:gd name="connsiteX94" fmla="*/ 2170706 w 2187205"/>
              <a:gd name="connsiteY94" fmla="*/ 4460681 h 6202017"/>
              <a:gd name="connsiteX95" fmla="*/ 2186608 w 2187205"/>
              <a:gd name="connsiteY95" fmla="*/ 4540194 h 6202017"/>
              <a:gd name="connsiteX96" fmla="*/ 2178657 w 2187205"/>
              <a:gd name="connsiteY96" fmla="*/ 4667415 h 6202017"/>
              <a:gd name="connsiteX97" fmla="*/ 2186608 w 2187205"/>
              <a:gd name="connsiteY97" fmla="*/ 4715123 h 6202017"/>
              <a:gd name="connsiteX98" fmla="*/ 2178657 w 2187205"/>
              <a:gd name="connsiteY98" fmla="*/ 4786685 h 6202017"/>
              <a:gd name="connsiteX99" fmla="*/ 2146852 w 2187205"/>
              <a:gd name="connsiteY99" fmla="*/ 4882100 h 6202017"/>
              <a:gd name="connsiteX100" fmla="*/ 2122998 w 2187205"/>
              <a:gd name="connsiteY100" fmla="*/ 4913906 h 6202017"/>
              <a:gd name="connsiteX101" fmla="*/ 2107095 w 2187205"/>
              <a:gd name="connsiteY101" fmla="*/ 4945711 h 6202017"/>
              <a:gd name="connsiteX102" fmla="*/ 2035534 w 2187205"/>
              <a:gd name="connsiteY102" fmla="*/ 5001370 h 6202017"/>
              <a:gd name="connsiteX103" fmla="*/ 1995777 w 2187205"/>
              <a:gd name="connsiteY103" fmla="*/ 5025224 h 6202017"/>
              <a:gd name="connsiteX104" fmla="*/ 1916264 w 2187205"/>
              <a:gd name="connsiteY104" fmla="*/ 5041126 h 6202017"/>
              <a:gd name="connsiteX105" fmla="*/ 1876507 w 2187205"/>
              <a:gd name="connsiteY105" fmla="*/ 5033175 h 6202017"/>
              <a:gd name="connsiteX106" fmla="*/ 1804946 w 2187205"/>
              <a:gd name="connsiteY106" fmla="*/ 5041126 h 6202017"/>
              <a:gd name="connsiteX107" fmla="*/ 1757238 w 2187205"/>
              <a:gd name="connsiteY107" fmla="*/ 5057029 h 6202017"/>
              <a:gd name="connsiteX108" fmla="*/ 1725433 w 2187205"/>
              <a:gd name="connsiteY108" fmla="*/ 5064980 h 6202017"/>
              <a:gd name="connsiteX109" fmla="*/ 1685676 w 2187205"/>
              <a:gd name="connsiteY109" fmla="*/ 5096786 h 6202017"/>
              <a:gd name="connsiteX110" fmla="*/ 1653871 w 2187205"/>
              <a:gd name="connsiteY110" fmla="*/ 5136542 h 6202017"/>
              <a:gd name="connsiteX111" fmla="*/ 1661822 w 2187205"/>
              <a:gd name="connsiteY111" fmla="*/ 5200153 h 6202017"/>
              <a:gd name="connsiteX112" fmla="*/ 1645920 w 2187205"/>
              <a:gd name="connsiteY112" fmla="*/ 5239909 h 6202017"/>
              <a:gd name="connsiteX113" fmla="*/ 1637968 w 2187205"/>
              <a:gd name="connsiteY113" fmla="*/ 5287617 h 6202017"/>
              <a:gd name="connsiteX114" fmla="*/ 1622066 w 2187205"/>
              <a:gd name="connsiteY114" fmla="*/ 5390984 h 6202017"/>
              <a:gd name="connsiteX115" fmla="*/ 1630017 w 2187205"/>
              <a:gd name="connsiteY115" fmla="*/ 5629523 h 6202017"/>
              <a:gd name="connsiteX116" fmla="*/ 1637968 w 2187205"/>
              <a:gd name="connsiteY116" fmla="*/ 5685182 h 6202017"/>
              <a:gd name="connsiteX117" fmla="*/ 1669774 w 2187205"/>
              <a:gd name="connsiteY117" fmla="*/ 5732890 h 6202017"/>
              <a:gd name="connsiteX118" fmla="*/ 1709530 w 2187205"/>
              <a:gd name="connsiteY118" fmla="*/ 5804452 h 6202017"/>
              <a:gd name="connsiteX119" fmla="*/ 1789043 w 2187205"/>
              <a:gd name="connsiteY119" fmla="*/ 5828306 h 6202017"/>
              <a:gd name="connsiteX120" fmla="*/ 1828800 w 2187205"/>
              <a:gd name="connsiteY120" fmla="*/ 5852160 h 6202017"/>
              <a:gd name="connsiteX121" fmla="*/ 1852654 w 2187205"/>
              <a:gd name="connsiteY121" fmla="*/ 5868062 h 6202017"/>
              <a:gd name="connsiteX122" fmla="*/ 1900361 w 2187205"/>
              <a:gd name="connsiteY122" fmla="*/ 5915770 h 6202017"/>
              <a:gd name="connsiteX123" fmla="*/ 1916264 w 2187205"/>
              <a:gd name="connsiteY123" fmla="*/ 5939624 h 6202017"/>
              <a:gd name="connsiteX124" fmla="*/ 1995777 w 2187205"/>
              <a:gd name="connsiteY124" fmla="*/ 5995283 h 6202017"/>
              <a:gd name="connsiteX125" fmla="*/ 2019631 w 2187205"/>
              <a:gd name="connsiteY125" fmla="*/ 6003234 h 6202017"/>
              <a:gd name="connsiteX126" fmla="*/ 2027582 w 2187205"/>
              <a:gd name="connsiteY126" fmla="*/ 6035040 h 6202017"/>
              <a:gd name="connsiteX127" fmla="*/ 2051436 w 2187205"/>
              <a:gd name="connsiteY127" fmla="*/ 6050942 h 6202017"/>
              <a:gd name="connsiteX128" fmla="*/ 2075290 w 2187205"/>
              <a:gd name="connsiteY128" fmla="*/ 6074796 h 6202017"/>
              <a:gd name="connsiteX129" fmla="*/ 2099144 w 2187205"/>
              <a:gd name="connsiteY129" fmla="*/ 6130455 h 6202017"/>
              <a:gd name="connsiteX130" fmla="*/ 2122998 w 2187205"/>
              <a:gd name="connsiteY130" fmla="*/ 6146358 h 6202017"/>
              <a:gd name="connsiteX131" fmla="*/ 2130949 w 2187205"/>
              <a:gd name="connsiteY131"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308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308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308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76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76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76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76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76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76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76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76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804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804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772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772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740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740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740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740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740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740 w 2187205"/>
              <a:gd name="connsiteY81" fmla="*/ 3938609 h 6202017"/>
              <a:gd name="connsiteX82" fmla="*/ 1661822 w 2187205"/>
              <a:gd name="connsiteY82" fmla="*/ 3959749 h 6202017"/>
              <a:gd name="connsiteX83" fmla="*/ 1665660 w 2187205"/>
              <a:gd name="connsiteY83" fmla="*/ 3957659 h 6202017"/>
              <a:gd name="connsiteX84" fmla="*/ 1677725 w 2187205"/>
              <a:gd name="connsiteY84" fmla="*/ 3983603 h 6202017"/>
              <a:gd name="connsiteX85" fmla="*/ 1701579 w 2187205"/>
              <a:gd name="connsiteY85" fmla="*/ 4023360 h 6202017"/>
              <a:gd name="connsiteX86" fmla="*/ 1749287 w 2187205"/>
              <a:gd name="connsiteY86" fmla="*/ 4063116 h 6202017"/>
              <a:gd name="connsiteX87" fmla="*/ 1773140 w 2187205"/>
              <a:gd name="connsiteY87" fmla="*/ 4086970 h 6202017"/>
              <a:gd name="connsiteX88" fmla="*/ 1796994 w 2187205"/>
              <a:gd name="connsiteY88" fmla="*/ 4102873 h 6202017"/>
              <a:gd name="connsiteX89" fmla="*/ 1836751 w 2187205"/>
              <a:gd name="connsiteY89" fmla="*/ 4134678 h 6202017"/>
              <a:gd name="connsiteX90" fmla="*/ 1916264 w 2187205"/>
              <a:gd name="connsiteY90" fmla="*/ 4190337 h 6202017"/>
              <a:gd name="connsiteX91" fmla="*/ 1971923 w 2187205"/>
              <a:gd name="connsiteY91" fmla="*/ 4238045 h 6202017"/>
              <a:gd name="connsiteX92" fmla="*/ 2011680 w 2187205"/>
              <a:gd name="connsiteY92" fmla="*/ 4245996 h 6202017"/>
              <a:gd name="connsiteX93" fmla="*/ 2051436 w 2187205"/>
              <a:gd name="connsiteY93" fmla="*/ 4269850 h 6202017"/>
              <a:gd name="connsiteX94" fmla="*/ 2107095 w 2187205"/>
              <a:gd name="connsiteY94" fmla="*/ 4317558 h 6202017"/>
              <a:gd name="connsiteX95" fmla="*/ 2146852 w 2187205"/>
              <a:gd name="connsiteY95" fmla="*/ 4373217 h 6202017"/>
              <a:gd name="connsiteX96" fmla="*/ 2178657 w 2187205"/>
              <a:gd name="connsiteY96" fmla="*/ 4428876 h 6202017"/>
              <a:gd name="connsiteX97" fmla="*/ 2170706 w 2187205"/>
              <a:gd name="connsiteY97" fmla="*/ 4460681 h 6202017"/>
              <a:gd name="connsiteX98" fmla="*/ 2186608 w 2187205"/>
              <a:gd name="connsiteY98" fmla="*/ 4540194 h 6202017"/>
              <a:gd name="connsiteX99" fmla="*/ 2178657 w 2187205"/>
              <a:gd name="connsiteY99" fmla="*/ 4667415 h 6202017"/>
              <a:gd name="connsiteX100" fmla="*/ 2186608 w 2187205"/>
              <a:gd name="connsiteY100" fmla="*/ 4715123 h 6202017"/>
              <a:gd name="connsiteX101" fmla="*/ 2178657 w 2187205"/>
              <a:gd name="connsiteY101" fmla="*/ 4786685 h 6202017"/>
              <a:gd name="connsiteX102" fmla="*/ 2146852 w 2187205"/>
              <a:gd name="connsiteY102" fmla="*/ 4882100 h 6202017"/>
              <a:gd name="connsiteX103" fmla="*/ 2122998 w 2187205"/>
              <a:gd name="connsiteY103" fmla="*/ 4913906 h 6202017"/>
              <a:gd name="connsiteX104" fmla="*/ 2107095 w 2187205"/>
              <a:gd name="connsiteY104" fmla="*/ 4945711 h 6202017"/>
              <a:gd name="connsiteX105" fmla="*/ 2035534 w 2187205"/>
              <a:gd name="connsiteY105" fmla="*/ 5001370 h 6202017"/>
              <a:gd name="connsiteX106" fmla="*/ 1995777 w 2187205"/>
              <a:gd name="connsiteY106" fmla="*/ 5025224 h 6202017"/>
              <a:gd name="connsiteX107" fmla="*/ 1916264 w 2187205"/>
              <a:gd name="connsiteY107" fmla="*/ 5041126 h 6202017"/>
              <a:gd name="connsiteX108" fmla="*/ 1876507 w 2187205"/>
              <a:gd name="connsiteY108" fmla="*/ 5033175 h 6202017"/>
              <a:gd name="connsiteX109" fmla="*/ 1804946 w 2187205"/>
              <a:gd name="connsiteY109" fmla="*/ 5041126 h 6202017"/>
              <a:gd name="connsiteX110" fmla="*/ 1757238 w 2187205"/>
              <a:gd name="connsiteY110" fmla="*/ 5057029 h 6202017"/>
              <a:gd name="connsiteX111" fmla="*/ 1725433 w 2187205"/>
              <a:gd name="connsiteY111" fmla="*/ 5064980 h 6202017"/>
              <a:gd name="connsiteX112" fmla="*/ 1685676 w 2187205"/>
              <a:gd name="connsiteY112" fmla="*/ 5096786 h 6202017"/>
              <a:gd name="connsiteX113" fmla="*/ 1653871 w 2187205"/>
              <a:gd name="connsiteY113" fmla="*/ 5136542 h 6202017"/>
              <a:gd name="connsiteX114" fmla="*/ 1661822 w 2187205"/>
              <a:gd name="connsiteY114" fmla="*/ 5200153 h 6202017"/>
              <a:gd name="connsiteX115" fmla="*/ 1645920 w 2187205"/>
              <a:gd name="connsiteY115" fmla="*/ 5239909 h 6202017"/>
              <a:gd name="connsiteX116" fmla="*/ 1637968 w 2187205"/>
              <a:gd name="connsiteY116" fmla="*/ 5287617 h 6202017"/>
              <a:gd name="connsiteX117" fmla="*/ 1622066 w 2187205"/>
              <a:gd name="connsiteY117" fmla="*/ 5390984 h 6202017"/>
              <a:gd name="connsiteX118" fmla="*/ 1630017 w 2187205"/>
              <a:gd name="connsiteY118" fmla="*/ 5629523 h 6202017"/>
              <a:gd name="connsiteX119" fmla="*/ 1637968 w 2187205"/>
              <a:gd name="connsiteY119" fmla="*/ 5685182 h 6202017"/>
              <a:gd name="connsiteX120" fmla="*/ 1669774 w 2187205"/>
              <a:gd name="connsiteY120" fmla="*/ 5732890 h 6202017"/>
              <a:gd name="connsiteX121" fmla="*/ 1709530 w 2187205"/>
              <a:gd name="connsiteY121" fmla="*/ 5804452 h 6202017"/>
              <a:gd name="connsiteX122" fmla="*/ 1789043 w 2187205"/>
              <a:gd name="connsiteY122" fmla="*/ 5828306 h 6202017"/>
              <a:gd name="connsiteX123" fmla="*/ 1828800 w 2187205"/>
              <a:gd name="connsiteY123" fmla="*/ 5852160 h 6202017"/>
              <a:gd name="connsiteX124" fmla="*/ 1852654 w 2187205"/>
              <a:gd name="connsiteY124" fmla="*/ 5868062 h 6202017"/>
              <a:gd name="connsiteX125" fmla="*/ 1900361 w 2187205"/>
              <a:gd name="connsiteY125" fmla="*/ 5915770 h 6202017"/>
              <a:gd name="connsiteX126" fmla="*/ 1916264 w 2187205"/>
              <a:gd name="connsiteY126" fmla="*/ 5939624 h 6202017"/>
              <a:gd name="connsiteX127" fmla="*/ 1995777 w 2187205"/>
              <a:gd name="connsiteY127" fmla="*/ 5995283 h 6202017"/>
              <a:gd name="connsiteX128" fmla="*/ 2019631 w 2187205"/>
              <a:gd name="connsiteY128" fmla="*/ 6003234 h 6202017"/>
              <a:gd name="connsiteX129" fmla="*/ 2027582 w 2187205"/>
              <a:gd name="connsiteY129" fmla="*/ 6035040 h 6202017"/>
              <a:gd name="connsiteX130" fmla="*/ 2051436 w 2187205"/>
              <a:gd name="connsiteY130" fmla="*/ 6050942 h 6202017"/>
              <a:gd name="connsiteX131" fmla="*/ 2075290 w 2187205"/>
              <a:gd name="connsiteY131" fmla="*/ 6074796 h 6202017"/>
              <a:gd name="connsiteX132" fmla="*/ 2099144 w 2187205"/>
              <a:gd name="connsiteY132" fmla="*/ 6130455 h 6202017"/>
              <a:gd name="connsiteX133" fmla="*/ 2122998 w 2187205"/>
              <a:gd name="connsiteY133" fmla="*/ 6146358 h 6202017"/>
              <a:gd name="connsiteX134" fmla="*/ 2130949 w 2187205"/>
              <a:gd name="connsiteY134" fmla="*/ 6202017 h 620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87205" h="6202017">
                <a:moveTo>
                  <a:pt x="135172" y="0"/>
                </a:moveTo>
                <a:cubicBezTo>
                  <a:pt x="120977" y="198715"/>
                  <a:pt x="140255" y="58219"/>
                  <a:pt x="119269" y="135172"/>
                </a:cubicBezTo>
                <a:cubicBezTo>
                  <a:pt x="113519" y="156258"/>
                  <a:pt x="117020" y="181716"/>
                  <a:pt x="103367" y="198782"/>
                </a:cubicBezTo>
                <a:cubicBezTo>
                  <a:pt x="64536" y="247320"/>
                  <a:pt x="83562" y="226538"/>
                  <a:pt x="47707" y="262393"/>
                </a:cubicBezTo>
                <a:cubicBezTo>
                  <a:pt x="42172" y="278999"/>
                  <a:pt x="26859" y="320873"/>
                  <a:pt x="23854" y="341906"/>
                </a:cubicBezTo>
                <a:cubicBezTo>
                  <a:pt x="8480" y="449525"/>
                  <a:pt x="26398" y="389930"/>
                  <a:pt x="7951" y="445273"/>
                </a:cubicBezTo>
                <a:cubicBezTo>
                  <a:pt x="5301" y="477078"/>
                  <a:pt x="0" y="508773"/>
                  <a:pt x="0" y="540688"/>
                </a:cubicBezTo>
                <a:cubicBezTo>
                  <a:pt x="0" y="554203"/>
                  <a:pt x="5119" y="567230"/>
                  <a:pt x="7951" y="580445"/>
                </a:cubicBezTo>
                <a:cubicBezTo>
                  <a:pt x="21651" y="644377"/>
                  <a:pt x="19973" y="636483"/>
                  <a:pt x="31805" y="683812"/>
                </a:cubicBezTo>
                <a:cubicBezTo>
                  <a:pt x="34455" y="736821"/>
                  <a:pt x="36728" y="789850"/>
                  <a:pt x="39756" y="842838"/>
                </a:cubicBezTo>
                <a:cubicBezTo>
                  <a:pt x="42029" y="882618"/>
                  <a:pt x="47707" y="922262"/>
                  <a:pt x="47707" y="962107"/>
                </a:cubicBezTo>
                <a:cubicBezTo>
                  <a:pt x="47707" y="975622"/>
                  <a:pt x="42173" y="988567"/>
                  <a:pt x="39756" y="1001864"/>
                </a:cubicBezTo>
                <a:cubicBezTo>
                  <a:pt x="36872" y="1017726"/>
                  <a:pt x="34455" y="1033669"/>
                  <a:pt x="31805" y="1049572"/>
                </a:cubicBezTo>
                <a:cubicBezTo>
                  <a:pt x="34455" y="1065475"/>
                  <a:pt x="39756" y="1081158"/>
                  <a:pt x="39756" y="1097280"/>
                </a:cubicBezTo>
                <a:cubicBezTo>
                  <a:pt x="39756" y="1167169"/>
                  <a:pt x="20692" y="1095745"/>
                  <a:pt x="39756" y="1152939"/>
                </a:cubicBezTo>
                <a:cubicBezTo>
                  <a:pt x="57210" y="1275124"/>
                  <a:pt x="40339" y="1145203"/>
                  <a:pt x="55659" y="1359673"/>
                </a:cubicBezTo>
                <a:cubicBezTo>
                  <a:pt x="61991" y="1448323"/>
                  <a:pt x="61948" y="1406844"/>
                  <a:pt x="71561" y="1478942"/>
                </a:cubicBezTo>
                <a:cubicBezTo>
                  <a:pt x="74733" y="1502732"/>
                  <a:pt x="76709" y="1526668"/>
                  <a:pt x="79513" y="1550504"/>
                </a:cubicBezTo>
                <a:cubicBezTo>
                  <a:pt x="79915" y="1553923"/>
                  <a:pt x="93102" y="1662062"/>
                  <a:pt x="95415" y="1669773"/>
                </a:cubicBezTo>
                <a:cubicBezTo>
                  <a:pt x="98161" y="1678926"/>
                  <a:pt x="106017" y="1685676"/>
                  <a:pt x="111318" y="1693627"/>
                </a:cubicBezTo>
                <a:cubicBezTo>
                  <a:pt x="134145" y="1784942"/>
                  <a:pt x="102225" y="1672410"/>
                  <a:pt x="135172" y="1749286"/>
                </a:cubicBezTo>
                <a:cubicBezTo>
                  <a:pt x="154902" y="1795323"/>
                  <a:pt x="126087" y="1776227"/>
                  <a:pt x="166977" y="1828800"/>
                </a:cubicBezTo>
                <a:cubicBezTo>
                  <a:pt x="175113" y="1839260"/>
                  <a:pt x="188180" y="1844702"/>
                  <a:pt x="198782" y="1852653"/>
                </a:cubicBezTo>
                <a:cubicBezTo>
                  <a:pt x="227937" y="1896385"/>
                  <a:pt x="198782" y="1859279"/>
                  <a:pt x="238539" y="1892410"/>
                </a:cubicBezTo>
                <a:cubicBezTo>
                  <a:pt x="247178" y="1899609"/>
                  <a:pt x="253754" y="1909065"/>
                  <a:pt x="262393" y="1916264"/>
                </a:cubicBezTo>
                <a:cubicBezTo>
                  <a:pt x="279248" y="1930310"/>
                  <a:pt x="298614" y="1938350"/>
                  <a:pt x="318052" y="1948069"/>
                </a:cubicBezTo>
                <a:cubicBezTo>
                  <a:pt x="323353" y="1956020"/>
                  <a:pt x="330599" y="1962975"/>
                  <a:pt x="333954" y="1971923"/>
                </a:cubicBezTo>
                <a:cubicBezTo>
                  <a:pt x="336968" y="1979962"/>
                  <a:pt x="349346" y="2055043"/>
                  <a:pt x="349857" y="2059387"/>
                </a:cubicBezTo>
                <a:cubicBezTo>
                  <a:pt x="350663" y="2066239"/>
                  <a:pt x="350812" y="2144549"/>
                  <a:pt x="365760" y="2170706"/>
                </a:cubicBezTo>
                <a:cubicBezTo>
                  <a:pt x="405648" y="2240508"/>
                  <a:pt x="375678" y="2158736"/>
                  <a:pt x="421419" y="2250219"/>
                </a:cubicBezTo>
                <a:lnTo>
                  <a:pt x="453224" y="2313829"/>
                </a:lnTo>
                <a:cubicBezTo>
                  <a:pt x="455874" y="2335033"/>
                  <a:pt x="458351" y="2356259"/>
                  <a:pt x="461175" y="2377440"/>
                </a:cubicBezTo>
                <a:cubicBezTo>
                  <a:pt x="465021" y="2406284"/>
                  <a:pt x="469759" y="2443705"/>
                  <a:pt x="477046" y="2472855"/>
                </a:cubicBezTo>
                <a:cubicBezTo>
                  <a:pt x="479079" y="2480986"/>
                  <a:pt x="482379" y="2488758"/>
                  <a:pt x="485029" y="2496709"/>
                </a:cubicBezTo>
                <a:cubicBezTo>
                  <a:pt x="482379" y="2509961"/>
                  <a:pt x="511586" y="2611469"/>
                  <a:pt x="548484" y="2607832"/>
                </a:cubicBezTo>
                <a:cubicBezTo>
                  <a:pt x="556991" y="2614268"/>
                  <a:pt x="514848" y="2623337"/>
                  <a:pt x="536039" y="2606693"/>
                </a:cubicBezTo>
                <a:cubicBezTo>
                  <a:pt x="533415" y="2618628"/>
                  <a:pt x="530642" y="2591935"/>
                  <a:pt x="532737" y="2608027"/>
                </a:cubicBezTo>
                <a:cubicBezTo>
                  <a:pt x="538855" y="2615368"/>
                  <a:pt x="542522" y="2624540"/>
                  <a:pt x="548640" y="2631881"/>
                </a:cubicBezTo>
                <a:cubicBezTo>
                  <a:pt x="563588" y="2649818"/>
                  <a:pt x="576449" y="2660268"/>
                  <a:pt x="596347" y="2671638"/>
                </a:cubicBezTo>
                <a:cubicBezTo>
                  <a:pt x="606639" y="2677519"/>
                  <a:pt x="617551" y="2682239"/>
                  <a:pt x="628153" y="2687540"/>
                </a:cubicBezTo>
                <a:cubicBezTo>
                  <a:pt x="633454" y="2695491"/>
                  <a:pt x="637298" y="2704637"/>
                  <a:pt x="644055" y="2711394"/>
                </a:cubicBezTo>
                <a:cubicBezTo>
                  <a:pt x="650812" y="2718151"/>
                  <a:pt x="661690" y="2720041"/>
                  <a:pt x="667909" y="2727297"/>
                </a:cubicBezTo>
                <a:cubicBezTo>
                  <a:pt x="677967" y="2739031"/>
                  <a:pt x="713331" y="2776047"/>
                  <a:pt x="691731" y="2767053"/>
                </a:cubicBezTo>
                <a:cubicBezTo>
                  <a:pt x="700028" y="2774165"/>
                  <a:pt x="713060" y="2772003"/>
                  <a:pt x="723568" y="2775005"/>
                </a:cubicBezTo>
                <a:cubicBezTo>
                  <a:pt x="731627" y="2777308"/>
                  <a:pt x="739471" y="2780306"/>
                  <a:pt x="747422" y="2782956"/>
                </a:cubicBezTo>
                <a:cubicBezTo>
                  <a:pt x="815785" y="2828532"/>
                  <a:pt x="729290" y="2773890"/>
                  <a:pt x="795130" y="2806810"/>
                </a:cubicBezTo>
                <a:cubicBezTo>
                  <a:pt x="803677" y="2811084"/>
                  <a:pt x="810437" y="2818439"/>
                  <a:pt x="818984" y="2822713"/>
                </a:cubicBezTo>
                <a:cubicBezTo>
                  <a:pt x="823938" y="2825190"/>
                  <a:pt x="870206" y="2843813"/>
                  <a:pt x="882594" y="2846566"/>
                </a:cubicBezTo>
                <a:cubicBezTo>
                  <a:pt x="898332" y="2850063"/>
                  <a:pt x="914493" y="2851356"/>
                  <a:pt x="930302" y="2854518"/>
                </a:cubicBezTo>
                <a:cubicBezTo>
                  <a:pt x="941018" y="2856661"/>
                  <a:pt x="951505" y="2859819"/>
                  <a:pt x="962107" y="2862469"/>
                </a:cubicBezTo>
                <a:cubicBezTo>
                  <a:pt x="1008001" y="2893066"/>
                  <a:pt x="962700" y="2865887"/>
                  <a:pt x="1033669" y="2894274"/>
                </a:cubicBezTo>
                <a:cubicBezTo>
                  <a:pt x="1044674" y="2898676"/>
                  <a:pt x="1055183" y="2904296"/>
                  <a:pt x="1065474" y="2910177"/>
                </a:cubicBezTo>
                <a:cubicBezTo>
                  <a:pt x="1073771" y="2914918"/>
                  <a:pt x="1080544" y="2922316"/>
                  <a:pt x="1089328" y="2926080"/>
                </a:cubicBezTo>
                <a:cubicBezTo>
                  <a:pt x="1099373" y="2930385"/>
                  <a:pt x="1110532" y="2931381"/>
                  <a:pt x="1121134" y="2934031"/>
                </a:cubicBezTo>
                <a:cubicBezTo>
                  <a:pt x="1137036" y="2944633"/>
                  <a:pt x="1157374" y="2950546"/>
                  <a:pt x="1168841" y="2965836"/>
                </a:cubicBezTo>
                <a:cubicBezTo>
                  <a:pt x="1176792" y="2976438"/>
                  <a:pt x="1182790" y="2988837"/>
                  <a:pt x="1192695" y="2997641"/>
                </a:cubicBezTo>
                <a:cubicBezTo>
                  <a:pt x="1206980" y="3010339"/>
                  <a:pt x="1224500" y="3018844"/>
                  <a:pt x="1240403" y="3029446"/>
                </a:cubicBezTo>
                <a:cubicBezTo>
                  <a:pt x="1262422" y="3044125"/>
                  <a:pt x="1285131" y="3058271"/>
                  <a:pt x="1304014" y="3077154"/>
                </a:cubicBezTo>
                <a:cubicBezTo>
                  <a:pt x="1310771" y="3083911"/>
                  <a:pt x="1313159" y="3094251"/>
                  <a:pt x="1319916" y="3101008"/>
                </a:cubicBezTo>
                <a:cubicBezTo>
                  <a:pt x="1326673" y="3107765"/>
                  <a:pt x="1335994" y="3111356"/>
                  <a:pt x="1343770" y="3116911"/>
                </a:cubicBezTo>
                <a:cubicBezTo>
                  <a:pt x="1352180" y="3122919"/>
                  <a:pt x="1386931" y="3150418"/>
                  <a:pt x="1399429" y="3156667"/>
                </a:cubicBezTo>
                <a:cubicBezTo>
                  <a:pt x="1406926" y="3160415"/>
                  <a:pt x="1415332" y="3161968"/>
                  <a:pt x="1423283" y="3164619"/>
                </a:cubicBezTo>
                <a:cubicBezTo>
                  <a:pt x="1438507" y="3225515"/>
                  <a:pt x="1423507" y="3188696"/>
                  <a:pt x="1494845" y="3260034"/>
                </a:cubicBezTo>
                <a:cubicBezTo>
                  <a:pt x="1512430" y="3277618"/>
                  <a:pt x="1520413" y="3288721"/>
                  <a:pt x="1542553" y="3299791"/>
                </a:cubicBezTo>
                <a:cubicBezTo>
                  <a:pt x="1550050" y="3303539"/>
                  <a:pt x="1558456" y="3305092"/>
                  <a:pt x="1566407" y="3307742"/>
                </a:cubicBezTo>
                <a:cubicBezTo>
                  <a:pt x="1563756" y="3315693"/>
                  <a:pt x="1556152" y="3323537"/>
                  <a:pt x="1558455" y="3331596"/>
                </a:cubicBezTo>
                <a:cubicBezTo>
                  <a:pt x="1565416" y="3355961"/>
                  <a:pt x="1587599" y="3366928"/>
                  <a:pt x="1606163" y="3379304"/>
                </a:cubicBezTo>
                <a:cubicBezTo>
                  <a:pt x="1611464" y="3387255"/>
                  <a:pt x="1617792" y="3394611"/>
                  <a:pt x="1622066" y="3403158"/>
                </a:cubicBezTo>
                <a:cubicBezTo>
                  <a:pt x="1654986" y="3468998"/>
                  <a:pt x="1600344" y="3382503"/>
                  <a:pt x="1645920" y="3450866"/>
                </a:cubicBezTo>
                <a:cubicBezTo>
                  <a:pt x="1648570" y="3466768"/>
                  <a:pt x="1651420" y="3482639"/>
                  <a:pt x="1653871" y="3498573"/>
                </a:cubicBezTo>
                <a:cubicBezTo>
                  <a:pt x="1656721" y="3517097"/>
                  <a:pt x="1658146" y="3535855"/>
                  <a:pt x="1661822" y="3554233"/>
                </a:cubicBezTo>
                <a:cubicBezTo>
                  <a:pt x="1666108" y="3575665"/>
                  <a:pt x="1629455" y="3694244"/>
                  <a:pt x="1606191" y="3689257"/>
                </a:cubicBezTo>
                <a:cubicBezTo>
                  <a:pt x="1597160" y="3700017"/>
                  <a:pt x="1607638" y="3687547"/>
                  <a:pt x="1607633" y="3690210"/>
                </a:cubicBezTo>
                <a:cubicBezTo>
                  <a:pt x="1607628" y="3692873"/>
                  <a:pt x="1606561" y="3679442"/>
                  <a:pt x="1606159" y="3705235"/>
                </a:cubicBezTo>
                <a:cubicBezTo>
                  <a:pt x="1605987" y="3719284"/>
                  <a:pt x="1606529" y="3760289"/>
                  <a:pt x="1605220" y="3773553"/>
                </a:cubicBezTo>
                <a:cubicBezTo>
                  <a:pt x="1603911" y="3786817"/>
                  <a:pt x="1598132" y="3767064"/>
                  <a:pt x="1598304" y="3784820"/>
                </a:cubicBezTo>
                <a:cubicBezTo>
                  <a:pt x="1597264" y="3793137"/>
                  <a:pt x="1603312" y="3800826"/>
                  <a:pt x="1606255" y="3808674"/>
                </a:cubicBezTo>
                <a:cubicBezTo>
                  <a:pt x="1619319" y="3813150"/>
                  <a:pt x="1602570" y="3864563"/>
                  <a:pt x="1605220" y="3883091"/>
                </a:cubicBezTo>
                <a:cubicBezTo>
                  <a:pt x="1607870" y="3901620"/>
                  <a:pt x="1621985" y="3899142"/>
                  <a:pt x="1622157" y="3919845"/>
                </a:cubicBezTo>
                <a:cubicBezTo>
                  <a:pt x="1620315" y="3932741"/>
                  <a:pt x="1628598" y="3948101"/>
                  <a:pt x="1677725" y="3935895"/>
                </a:cubicBezTo>
                <a:cubicBezTo>
                  <a:pt x="1686417" y="3938108"/>
                  <a:pt x="1655403" y="3960070"/>
                  <a:pt x="1674244" y="3933121"/>
                </a:cubicBezTo>
                <a:cubicBezTo>
                  <a:pt x="1673429" y="3933573"/>
                  <a:pt x="1667621" y="3993686"/>
                  <a:pt x="1672740" y="3938609"/>
                </a:cubicBezTo>
                <a:cubicBezTo>
                  <a:pt x="1668258" y="3969228"/>
                  <a:pt x="1661007" y="3952250"/>
                  <a:pt x="1661822" y="3959749"/>
                </a:cubicBezTo>
                <a:cubicBezTo>
                  <a:pt x="1660647" y="3962924"/>
                  <a:pt x="1663010" y="3953683"/>
                  <a:pt x="1665660" y="3957659"/>
                </a:cubicBezTo>
                <a:cubicBezTo>
                  <a:pt x="1668310" y="3961635"/>
                  <a:pt x="1671744" y="3972653"/>
                  <a:pt x="1677725" y="3983603"/>
                </a:cubicBezTo>
                <a:cubicBezTo>
                  <a:pt x="1685916" y="3996709"/>
                  <a:pt x="1691240" y="4011873"/>
                  <a:pt x="1701579" y="4023360"/>
                </a:cubicBezTo>
                <a:cubicBezTo>
                  <a:pt x="1715427" y="4038747"/>
                  <a:pt x="1733815" y="4049363"/>
                  <a:pt x="1749287" y="4063116"/>
                </a:cubicBezTo>
                <a:cubicBezTo>
                  <a:pt x="1757691" y="4070587"/>
                  <a:pt x="1764502" y="4079771"/>
                  <a:pt x="1773140" y="4086970"/>
                </a:cubicBezTo>
                <a:cubicBezTo>
                  <a:pt x="1780481" y="4093088"/>
                  <a:pt x="1789349" y="4097139"/>
                  <a:pt x="1796994" y="4102873"/>
                </a:cubicBezTo>
                <a:cubicBezTo>
                  <a:pt x="1810571" y="4113056"/>
                  <a:pt x="1824136" y="4123325"/>
                  <a:pt x="1836751" y="4134678"/>
                </a:cubicBezTo>
                <a:cubicBezTo>
                  <a:pt x="1896571" y="4188515"/>
                  <a:pt x="1851512" y="4164436"/>
                  <a:pt x="1916264" y="4190337"/>
                </a:cubicBezTo>
                <a:cubicBezTo>
                  <a:pt x="1930447" y="4204520"/>
                  <a:pt x="1953563" y="4229885"/>
                  <a:pt x="1971923" y="4238045"/>
                </a:cubicBezTo>
                <a:cubicBezTo>
                  <a:pt x="1984273" y="4243534"/>
                  <a:pt x="1998428" y="4243346"/>
                  <a:pt x="2011680" y="4245996"/>
                </a:cubicBezTo>
                <a:cubicBezTo>
                  <a:pt x="2024932" y="4253947"/>
                  <a:pt x="2038577" y="4261277"/>
                  <a:pt x="2051436" y="4269850"/>
                </a:cubicBezTo>
                <a:cubicBezTo>
                  <a:pt x="2072385" y="4283816"/>
                  <a:pt x="2090715" y="4298449"/>
                  <a:pt x="2107095" y="4317558"/>
                </a:cubicBezTo>
                <a:cubicBezTo>
                  <a:pt x="2114408" y="4326089"/>
                  <a:pt x="2139661" y="4360633"/>
                  <a:pt x="2146852" y="4373217"/>
                </a:cubicBezTo>
                <a:cubicBezTo>
                  <a:pt x="2187205" y="4443834"/>
                  <a:pt x="2139912" y="4370759"/>
                  <a:pt x="2178657" y="4428876"/>
                </a:cubicBezTo>
                <a:cubicBezTo>
                  <a:pt x="2176007" y="4439478"/>
                  <a:pt x="2169927" y="4449781"/>
                  <a:pt x="2170706" y="4460681"/>
                </a:cubicBezTo>
                <a:cubicBezTo>
                  <a:pt x="2172632" y="4487641"/>
                  <a:pt x="2186608" y="4540194"/>
                  <a:pt x="2186608" y="4540194"/>
                </a:cubicBezTo>
                <a:cubicBezTo>
                  <a:pt x="2183958" y="4582601"/>
                  <a:pt x="2178657" y="4624925"/>
                  <a:pt x="2178657" y="4667415"/>
                </a:cubicBezTo>
                <a:cubicBezTo>
                  <a:pt x="2178657" y="4683537"/>
                  <a:pt x="2186608" y="4699001"/>
                  <a:pt x="2186608" y="4715123"/>
                </a:cubicBezTo>
                <a:cubicBezTo>
                  <a:pt x="2186608" y="4739124"/>
                  <a:pt x="2182828" y="4763049"/>
                  <a:pt x="2178657" y="4786685"/>
                </a:cubicBezTo>
                <a:cubicBezTo>
                  <a:pt x="2172233" y="4823089"/>
                  <a:pt x="2165828" y="4851737"/>
                  <a:pt x="2146852" y="4882100"/>
                </a:cubicBezTo>
                <a:cubicBezTo>
                  <a:pt x="2139828" y="4893338"/>
                  <a:pt x="2130022" y="4902668"/>
                  <a:pt x="2122998" y="4913906"/>
                </a:cubicBezTo>
                <a:cubicBezTo>
                  <a:pt x="2116716" y="4923957"/>
                  <a:pt x="2114970" y="4936852"/>
                  <a:pt x="2107095" y="4945711"/>
                </a:cubicBezTo>
                <a:cubicBezTo>
                  <a:pt x="2091580" y="4963165"/>
                  <a:pt x="2058360" y="4987103"/>
                  <a:pt x="2035534" y="5001370"/>
                </a:cubicBezTo>
                <a:cubicBezTo>
                  <a:pt x="2022429" y="5009561"/>
                  <a:pt x="2009900" y="5018947"/>
                  <a:pt x="1995777" y="5025224"/>
                </a:cubicBezTo>
                <a:cubicBezTo>
                  <a:pt x="1981544" y="5031550"/>
                  <a:pt x="1925753" y="5039545"/>
                  <a:pt x="1916264" y="5041126"/>
                </a:cubicBezTo>
                <a:cubicBezTo>
                  <a:pt x="1903012" y="5038476"/>
                  <a:pt x="1890022" y="5033175"/>
                  <a:pt x="1876507" y="5033175"/>
                </a:cubicBezTo>
                <a:cubicBezTo>
                  <a:pt x="1852507" y="5033175"/>
                  <a:pt x="1828480" y="5036419"/>
                  <a:pt x="1804946" y="5041126"/>
                </a:cubicBezTo>
                <a:cubicBezTo>
                  <a:pt x="1788509" y="5044414"/>
                  <a:pt x="1773500" y="5052964"/>
                  <a:pt x="1757238" y="5057029"/>
                </a:cubicBezTo>
                <a:lnTo>
                  <a:pt x="1725433" y="5064980"/>
                </a:lnTo>
                <a:cubicBezTo>
                  <a:pt x="1674297" y="5141683"/>
                  <a:pt x="1745420" y="5045577"/>
                  <a:pt x="1685676" y="5096786"/>
                </a:cubicBezTo>
                <a:cubicBezTo>
                  <a:pt x="1672791" y="5107831"/>
                  <a:pt x="1664473" y="5123290"/>
                  <a:pt x="1653871" y="5136542"/>
                </a:cubicBezTo>
                <a:cubicBezTo>
                  <a:pt x="1656521" y="5157746"/>
                  <a:pt x="1663461" y="5178847"/>
                  <a:pt x="1661822" y="5200153"/>
                </a:cubicBezTo>
                <a:cubicBezTo>
                  <a:pt x="1660727" y="5214384"/>
                  <a:pt x="1649675" y="5226139"/>
                  <a:pt x="1645920" y="5239909"/>
                </a:cubicBezTo>
                <a:cubicBezTo>
                  <a:pt x="1641678" y="5255463"/>
                  <a:pt x="1640852" y="5271755"/>
                  <a:pt x="1637968" y="5287617"/>
                </a:cubicBezTo>
                <a:cubicBezTo>
                  <a:pt x="1623400" y="5367739"/>
                  <a:pt x="1635530" y="5283269"/>
                  <a:pt x="1622066" y="5390984"/>
                </a:cubicBezTo>
                <a:cubicBezTo>
                  <a:pt x="1624716" y="5470497"/>
                  <a:pt x="1625723" y="5550082"/>
                  <a:pt x="1630017" y="5629523"/>
                </a:cubicBezTo>
                <a:cubicBezTo>
                  <a:pt x="1631029" y="5648237"/>
                  <a:pt x="1631240" y="5667690"/>
                  <a:pt x="1637968" y="5685182"/>
                </a:cubicBezTo>
                <a:cubicBezTo>
                  <a:pt x="1644829" y="5703021"/>
                  <a:pt x="1669774" y="5732890"/>
                  <a:pt x="1669774" y="5732890"/>
                </a:cubicBezTo>
                <a:cubicBezTo>
                  <a:pt x="1676502" y="5753076"/>
                  <a:pt x="1689645" y="5799481"/>
                  <a:pt x="1709530" y="5804452"/>
                </a:cubicBezTo>
                <a:cubicBezTo>
                  <a:pt x="1728753" y="5809258"/>
                  <a:pt x="1775213" y="5820008"/>
                  <a:pt x="1789043" y="5828306"/>
                </a:cubicBezTo>
                <a:cubicBezTo>
                  <a:pt x="1802295" y="5836257"/>
                  <a:pt x="1815694" y="5843969"/>
                  <a:pt x="1828800" y="5852160"/>
                </a:cubicBezTo>
                <a:cubicBezTo>
                  <a:pt x="1836904" y="5857225"/>
                  <a:pt x="1845512" y="5861713"/>
                  <a:pt x="1852654" y="5868062"/>
                </a:cubicBezTo>
                <a:cubicBezTo>
                  <a:pt x="1869463" y="5883003"/>
                  <a:pt x="1887886" y="5897058"/>
                  <a:pt x="1900361" y="5915770"/>
                </a:cubicBezTo>
                <a:cubicBezTo>
                  <a:pt x="1905662" y="5923721"/>
                  <a:pt x="1909507" y="5932867"/>
                  <a:pt x="1916264" y="5939624"/>
                </a:cubicBezTo>
                <a:cubicBezTo>
                  <a:pt x="1935432" y="5958792"/>
                  <a:pt x="1971206" y="5982998"/>
                  <a:pt x="1995777" y="5995283"/>
                </a:cubicBezTo>
                <a:cubicBezTo>
                  <a:pt x="2003274" y="5999031"/>
                  <a:pt x="2011680" y="6000584"/>
                  <a:pt x="2019631" y="6003234"/>
                </a:cubicBezTo>
                <a:cubicBezTo>
                  <a:pt x="2022281" y="6013836"/>
                  <a:pt x="2021520" y="6025947"/>
                  <a:pt x="2027582" y="6035040"/>
                </a:cubicBezTo>
                <a:cubicBezTo>
                  <a:pt x="2032883" y="6042991"/>
                  <a:pt x="2044095" y="6044824"/>
                  <a:pt x="2051436" y="6050942"/>
                </a:cubicBezTo>
                <a:cubicBezTo>
                  <a:pt x="2060075" y="6058141"/>
                  <a:pt x="2067339" y="6066845"/>
                  <a:pt x="2075290" y="6074796"/>
                </a:cubicBezTo>
                <a:cubicBezTo>
                  <a:pt x="2081373" y="6099128"/>
                  <a:pt x="2080840" y="6112151"/>
                  <a:pt x="2099144" y="6130455"/>
                </a:cubicBezTo>
                <a:cubicBezTo>
                  <a:pt x="2105901" y="6137212"/>
                  <a:pt x="2122998" y="6146358"/>
                  <a:pt x="2122998" y="6146358"/>
                </a:cubicBezTo>
                <a:lnTo>
                  <a:pt x="2130949" y="6202017"/>
                </a:lnTo>
              </a:path>
            </a:pathLst>
          </a:custGeom>
          <a:ln w="38100">
            <a:prstDash val="sysDash"/>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s-MX"/>
          </a:p>
        </p:txBody>
      </p:sp>
      <p:sp>
        <p:nvSpPr>
          <p:cNvPr id="6" name="5 CuadroTexto"/>
          <p:cNvSpPr txBox="1"/>
          <p:nvPr/>
        </p:nvSpPr>
        <p:spPr>
          <a:xfrm>
            <a:off x="6536166" y="692696"/>
            <a:ext cx="2500330" cy="707886"/>
          </a:xfrm>
          <a:prstGeom prst="rect">
            <a:avLst/>
          </a:prstGeom>
          <a:solidFill>
            <a:schemeClr val="bg2">
              <a:lumMod val="75000"/>
            </a:schemeClr>
          </a:solidFill>
        </p:spPr>
        <p:txBody>
          <a:bodyPr wrap="square" rtlCol="0">
            <a:spAutoFit/>
          </a:bodyPr>
          <a:lstStyle/>
          <a:p>
            <a:pPr algn="ctr"/>
            <a:r>
              <a:rPr lang="es-MX" sz="2000" dirty="0" smtClean="0">
                <a:latin typeface="Arial Black" pitchFamily="34" charset="0"/>
              </a:rPr>
              <a:t>Libramiento</a:t>
            </a:r>
          </a:p>
          <a:p>
            <a:pPr algn="ctr"/>
            <a:r>
              <a:rPr lang="es-MX" sz="2000" dirty="0" smtClean="0">
                <a:latin typeface="Arial Black" pitchFamily="34" charset="0"/>
              </a:rPr>
              <a:t> “El Texcal”</a:t>
            </a:r>
            <a:endParaRPr lang="es-MX" sz="2000" dirty="0">
              <a:latin typeface="Arial Black" pitchFamily="34" charset="0"/>
            </a:endParaRPr>
          </a:p>
        </p:txBody>
      </p:sp>
      <p:sp>
        <p:nvSpPr>
          <p:cNvPr id="7" name="6 Forma libre"/>
          <p:cNvSpPr/>
          <p:nvPr/>
        </p:nvSpPr>
        <p:spPr>
          <a:xfrm>
            <a:off x="31805" y="1160456"/>
            <a:ext cx="2162755" cy="4492921"/>
          </a:xfrm>
          <a:custGeom>
            <a:avLst/>
            <a:gdLst>
              <a:gd name="connsiteX0" fmla="*/ 135172 w 2162755"/>
              <a:gd name="connsiteY0" fmla="*/ 434 h 4492921"/>
              <a:gd name="connsiteX1" fmla="*/ 294198 w 2162755"/>
              <a:gd name="connsiteY1" fmla="*/ 8386 h 4492921"/>
              <a:gd name="connsiteX2" fmla="*/ 333955 w 2162755"/>
              <a:gd name="connsiteY2" fmla="*/ 32240 h 4492921"/>
              <a:gd name="connsiteX3" fmla="*/ 365760 w 2162755"/>
              <a:gd name="connsiteY3" fmla="*/ 48142 h 4492921"/>
              <a:gd name="connsiteX4" fmla="*/ 477078 w 2162755"/>
              <a:gd name="connsiteY4" fmla="*/ 64045 h 4492921"/>
              <a:gd name="connsiteX5" fmla="*/ 580445 w 2162755"/>
              <a:gd name="connsiteY5" fmla="*/ 95850 h 4492921"/>
              <a:gd name="connsiteX6" fmla="*/ 636105 w 2162755"/>
              <a:gd name="connsiteY6" fmla="*/ 111753 h 4492921"/>
              <a:gd name="connsiteX7" fmla="*/ 771277 w 2162755"/>
              <a:gd name="connsiteY7" fmla="*/ 135607 h 4492921"/>
              <a:gd name="connsiteX8" fmla="*/ 834887 w 2162755"/>
              <a:gd name="connsiteY8" fmla="*/ 167412 h 4492921"/>
              <a:gd name="connsiteX9" fmla="*/ 866692 w 2162755"/>
              <a:gd name="connsiteY9" fmla="*/ 175363 h 4492921"/>
              <a:gd name="connsiteX10" fmla="*/ 914400 w 2162755"/>
              <a:gd name="connsiteY10" fmla="*/ 191266 h 4492921"/>
              <a:gd name="connsiteX11" fmla="*/ 938254 w 2162755"/>
              <a:gd name="connsiteY11" fmla="*/ 199217 h 4492921"/>
              <a:gd name="connsiteX12" fmla="*/ 1073426 w 2162755"/>
              <a:gd name="connsiteY12" fmla="*/ 238974 h 4492921"/>
              <a:gd name="connsiteX13" fmla="*/ 1160891 w 2162755"/>
              <a:gd name="connsiteY13" fmla="*/ 294633 h 4492921"/>
              <a:gd name="connsiteX14" fmla="*/ 1248355 w 2162755"/>
              <a:gd name="connsiteY14" fmla="*/ 310535 h 4492921"/>
              <a:gd name="connsiteX15" fmla="*/ 1296063 w 2162755"/>
              <a:gd name="connsiteY15" fmla="*/ 326438 h 4492921"/>
              <a:gd name="connsiteX16" fmla="*/ 1319917 w 2162755"/>
              <a:gd name="connsiteY16" fmla="*/ 342341 h 4492921"/>
              <a:gd name="connsiteX17" fmla="*/ 1383527 w 2162755"/>
              <a:gd name="connsiteY17" fmla="*/ 366194 h 4492921"/>
              <a:gd name="connsiteX18" fmla="*/ 1518699 w 2162755"/>
              <a:gd name="connsiteY18" fmla="*/ 445707 h 4492921"/>
              <a:gd name="connsiteX19" fmla="*/ 1622066 w 2162755"/>
              <a:gd name="connsiteY19" fmla="*/ 469561 h 4492921"/>
              <a:gd name="connsiteX20" fmla="*/ 1653872 w 2162755"/>
              <a:gd name="connsiteY20" fmla="*/ 485464 h 4492921"/>
              <a:gd name="connsiteX21" fmla="*/ 1725433 w 2162755"/>
              <a:gd name="connsiteY21" fmla="*/ 501367 h 4492921"/>
              <a:gd name="connsiteX22" fmla="*/ 1749287 w 2162755"/>
              <a:gd name="connsiteY22" fmla="*/ 509318 h 4492921"/>
              <a:gd name="connsiteX23" fmla="*/ 1781092 w 2162755"/>
              <a:gd name="connsiteY23" fmla="*/ 517269 h 4492921"/>
              <a:gd name="connsiteX24" fmla="*/ 1868557 w 2162755"/>
              <a:gd name="connsiteY24" fmla="*/ 549074 h 4492921"/>
              <a:gd name="connsiteX25" fmla="*/ 1940118 w 2162755"/>
              <a:gd name="connsiteY25" fmla="*/ 620636 h 4492921"/>
              <a:gd name="connsiteX26" fmla="*/ 1987826 w 2162755"/>
              <a:gd name="connsiteY26" fmla="*/ 660393 h 4492921"/>
              <a:gd name="connsiteX27" fmla="*/ 2019632 w 2162755"/>
              <a:gd name="connsiteY27" fmla="*/ 692198 h 4492921"/>
              <a:gd name="connsiteX28" fmla="*/ 2043485 w 2162755"/>
              <a:gd name="connsiteY28" fmla="*/ 708101 h 4492921"/>
              <a:gd name="connsiteX29" fmla="*/ 2130950 w 2162755"/>
              <a:gd name="connsiteY29" fmla="*/ 843273 h 4492921"/>
              <a:gd name="connsiteX30" fmla="*/ 2146852 w 2162755"/>
              <a:gd name="connsiteY30" fmla="*/ 875078 h 4492921"/>
              <a:gd name="connsiteX31" fmla="*/ 2154804 w 2162755"/>
              <a:gd name="connsiteY31" fmla="*/ 914834 h 4492921"/>
              <a:gd name="connsiteX32" fmla="*/ 2162755 w 2162755"/>
              <a:gd name="connsiteY32" fmla="*/ 938688 h 4492921"/>
              <a:gd name="connsiteX33" fmla="*/ 2146852 w 2162755"/>
              <a:gd name="connsiteY33" fmla="*/ 1057958 h 4492921"/>
              <a:gd name="connsiteX34" fmla="*/ 2130950 w 2162755"/>
              <a:gd name="connsiteY34" fmla="*/ 1081812 h 4492921"/>
              <a:gd name="connsiteX35" fmla="*/ 2122998 w 2162755"/>
              <a:gd name="connsiteY35" fmla="*/ 1113617 h 4492921"/>
              <a:gd name="connsiteX36" fmla="*/ 2091193 w 2162755"/>
              <a:gd name="connsiteY36" fmla="*/ 1169276 h 4492921"/>
              <a:gd name="connsiteX37" fmla="*/ 2083242 w 2162755"/>
              <a:gd name="connsiteY37" fmla="*/ 1201081 h 4492921"/>
              <a:gd name="connsiteX38" fmla="*/ 2043485 w 2162755"/>
              <a:gd name="connsiteY38" fmla="*/ 1264692 h 4492921"/>
              <a:gd name="connsiteX39" fmla="*/ 2035534 w 2162755"/>
              <a:gd name="connsiteY39" fmla="*/ 1296497 h 4492921"/>
              <a:gd name="connsiteX40" fmla="*/ 2027583 w 2162755"/>
              <a:gd name="connsiteY40" fmla="*/ 1320351 h 4492921"/>
              <a:gd name="connsiteX41" fmla="*/ 2011680 w 2162755"/>
              <a:gd name="connsiteY41" fmla="*/ 1535036 h 4492921"/>
              <a:gd name="connsiteX42" fmla="*/ 1987826 w 2162755"/>
              <a:gd name="connsiteY42" fmla="*/ 1614549 h 4492921"/>
              <a:gd name="connsiteX43" fmla="*/ 1963972 w 2162755"/>
              <a:gd name="connsiteY43" fmla="*/ 1630452 h 4492921"/>
              <a:gd name="connsiteX44" fmla="*/ 1932167 w 2162755"/>
              <a:gd name="connsiteY44" fmla="*/ 1686111 h 4492921"/>
              <a:gd name="connsiteX45" fmla="*/ 1884459 w 2162755"/>
              <a:gd name="connsiteY45" fmla="*/ 1717916 h 4492921"/>
              <a:gd name="connsiteX46" fmla="*/ 1836752 w 2162755"/>
              <a:gd name="connsiteY46" fmla="*/ 1765624 h 4492921"/>
              <a:gd name="connsiteX47" fmla="*/ 1804946 w 2162755"/>
              <a:gd name="connsiteY47" fmla="*/ 1797429 h 4492921"/>
              <a:gd name="connsiteX48" fmla="*/ 1781092 w 2162755"/>
              <a:gd name="connsiteY48" fmla="*/ 1813332 h 4492921"/>
              <a:gd name="connsiteX49" fmla="*/ 1725433 w 2162755"/>
              <a:gd name="connsiteY49" fmla="*/ 1829234 h 4492921"/>
              <a:gd name="connsiteX50" fmla="*/ 1701579 w 2162755"/>
              <a:gd name="connsiteY50" fmla="*/ 1845137 h 4492921"/>
              <a:gd name="connsiteX51" fmla="*/ 1661823 w 2162755"/>
              <a:gd name="connsiteY51" fmla="*/ 1876942 h 4492921"/>
              <a:gd name="connsiteX52" fmla="*/ 1622066 w 2162755"/>
              <a:gd name="connsiteY52" fmla="*/ 1900796 h 4492921"/>
              <a:gd name="connsiteX53" fmla="*/ 1598212 w 2162755"/>
              <a:gd name="connsiteY53" fmla="*/ 1924650 h 4492921"/>
              <a:gd name="connsiteX54" fmla="*/ 1526651 w 2162755"/>
              <a:gd name="connsiteY54" fmla="*/ 1972358 h 4492921"/>
              <a:gd name="connsiteX55" fmla="*/ 1494845 w 2162755"/>
              <a:gd name="connsiteY55" fmla="*/ 1996212 h 4492921"/>
              <a:gd name="connsiteX56" fmla="*/ 1455089 w 2162755"/>
              <a:gd name="connsiteY56" fmla="*/ 2012114 h 4492921"/>
              <a:gd name="connsiteX57" fmla="*/ 1383527 w 2162755"/>
              <a:gd name="connsiteY57" fmla="*/ 2051871 h 4492921"/>
              <a:gd name="connsiteX58" fmla="*/ 1359673 w 2162755"/>
              <a:gd name="connsiteY58" fmla="*/ 2067774 h 4492921"/>
              <a:gd name="connsiteX59" fmla="*/ 1335819 w 2162755"/>
              <a:gd name="connsiteY59" fmla="*/ 2099579 h 4492921"/>
              <a:gd name="connsiteX60" fmla="*/ 1288112 w 2162755"/>
              <a:gd name="connsiteY60" fmla="*/ 2115481 h 4492921"/>
              <a:gd name="connsiteX61" fmla="*/ 1264258 w 2162755"/>
              <a:gd name="connsiteY61" fmla="*/ 2179092 h 4492921"/>
              <a:gd name="connsiteX62" fmla="*/ 1216550 w 2162755"/>
              <a:gd name="connsiteY62" fmla="*/ 2242702 h 4492921"/>
              <a:gd name="connsiteX63" fmla="*/ 1192696 w 2162755"/>
              <a:gd name="connsiteY63" fmla="*/ 2290410 h 4492921"/>
              <a:gd name="connsiteX64" fmla="*/ 1184745 w 2162755"/>
              <a:gd name="connsiteY64" fmla="*/ 2314264 h 4492921"/>
              <a:gd name="connsiteX65" fmla="*/ 1160891 w 2162755"/>
              <a:gd name="connsiteY65" fmla="*/ 2417631 h 4492921"/>
              <a:gd name="connsiteX66" fmla="*/ 1152939 w 2162755"/>
              <a:gd name="connsiteY66" fmla="*/ 2473290 h 4492921"/>
              <a:gd name="connsiteX67" fmla="*/ 1144988 w 2162755"/>
              <a:gd name="connsiteY67" fmla="*/ 2505095 h 4492921"/>
              <a:gd name="connsiteX68" fmla="*/ 1137037 w 2162755"/>
              <a:gd name="connsiteY68" fmla="*/ 2552803 h 4492921"/>
              <a:gd name="connsiteX69" fmla="*/ 1129085 w 2162755"/>
              <a:gd name="connsiteY69" fmla="*/ 2616414 h 4492921"/>
              <a:gd name="connsiteX70" fmla="*/ 1113183 w 2162755"/>
              <a:gd name="connsiteY70" fmla="*/ 2664121 h 4492921"/>
              <a:gd name="connsiteX71" fmla="*/ 1105232 w 2162755"/>
              <a:gd name="connsiteY71" fmla="*/ 2743634 h 4492921"/>
              <a:gd name="connsiteX72" fmla="*/ 1097280 w 2162755"/>
              <a:gd name="connsiteY72" fmla="*/ 2775440 h 4492921"/>
              <a:gd name="connsiteX73" fmla="*/ 1073426 w 2162755"/>
              <a:gd name="connsiteY73" fmla="*/ 2799294 h 4492921"/>
              <a:gd name="connsiteX74" fmla="*/ 1057524 w 2162755"/>
              <a:gd name="connsiteY74" fmla="*/ 2854953 h 4492921"/>
              <a:gd name="connsiteX75" fmla="*/ 1041621 w 2162755"/>
              <a:gd name="connsiteY75" fmla="*/ 2950368 h 4492921"/>
              <a:gd name="connsiteX76" fmla="*/ 1017767 w 2162755"/>
              <a:gd name="connsiteY76" fmla="*/ 3006027 h 4492921"/>
              <a:gd name="connsiteX77" fmla="*/ 1001865 w 2162755"/>
              <a:gd name="connsiteY77" fmla="*/ 3101443 h 4492921"/>
              <a:gd name="connsiteX78" fmla="*/ 978011 w 2162755"/>
              <a:gd name="connsiteY78" fmla="*/ 3188907 h 4492921"/>
              <a:gd name="connsiteX79" fmla="*/ 970059 w 2162755"/>
              <a:gd name="connsiteY79" fmla="*/ 3220713 h 4492921"/>
              <a:gd name="connsiteX80" fmla="*/ 954157 w 2162755"/>
              <a:gd name="connsiteY80" fmla="*/ 3276372 h 4492921"/>
              <a:gd name="connsiteX81" fmla="*/ 946205 w 2162755"/>
              <a:gd name="connsiteY81" fmla="*/ 3300226 h 4492921"/>
              <a:gd name="connsiteX82" fmla="*/ 906449 w 2162755"/>
              <a:gd name="connsiteY82" fmla="*/ 3355885 h 4492921"/>
              <a:gd name="connsiteX83" fmla="*/ 858741 w 2162755"/>
              <a:gd name="connsiteY83" fmla="*/ 3459252 h 4492921"/>
              <a:gd name="connsiteX84" fmla="*/ 850790 w 2162755"/>
              <a:gd name="connsiteY84" fmla="*/ 3522862 h 4492921"/>
              <a:gd name="connsiteX85" fmla="*/ 803082 w 2162755"/>
              <a:gd name="connsiteY85" fmla="*/ 3618278 h 4492921"/>
              <a:gd name="connsiteX86" fmla="*/ 787179 w 2162755"/>
              <a:gd name="connsiteY86" fmla="*/ 3650083 h 4492921"/>
              <a:gd name="connsiteX87" fmla="*/ 763325 w 2162755"/>
              <a:gd name="connsiteY87" fmla="*/ 3705742 h 4492921"/>
              <a:gd name="connsiteX88" fmla="*/ 739472 w 2162755"/>
              <a:gd name="connsiteY88" fmla="*/ 3761401 h 4492921"/>
              <a:gd name="connsiteX89" fmla="*/ 715618 w 2162755"/>
              <a:gd name="connsiteY89" fmla="*/ 3793207 h 4492921"/>
              <a:gd name="connsiteX90" fmla="*/ 659958 w 2162755"/>
              <a:gd name="connsiteY90" fmla="*/ 3864768 h 4492921"/>
              <a:gd name="connsiteX91" fmla="*/ 620202 w 2162755"/>
              <a:gd name="connsiteY91" fmla="*/ 3920427 h 4492921"/>
              <a:gd name="connsiteX92" fmla="*/ 604299 w 2162755"/>
              <a:gd name="connsiteY92" fmla="*/ 3944281 h 4492921"/>
              <a:gd name="connsiteX93" fmla="*/ 556592 w 2162755"/>
              <a:gd name="connsiteY93" fmla="*/ 3991989 h 4492921"/>
              <a:gd name="connsiteX94" fmla="*/ 540689 w 2162755"/>
              <a:gd name="connsiteY94" fmla="*/ 4015843 h 4492921"/>
              <a:gd name="connsiteX95" fmla="*/ 524786 w 2162755"/>
              <a:gd name="connsiteY95" fmla="*/ 4047648 h 4492921"/>
              <a:gd name="connsiteX96" fmla="*/ 453225 w 2162755"/>
              <a:gd name="connsiteY96" fmla="*/ 4111259 h 4492921"/>
              <a:gd name="connsiteX97" fmla="*/ 413468 w 2162755"/>
              <a:gd name="connsiteY97" fmla="*/ 4158967 h 4492921"/>
              <a:gd name="connsiteX98" fmla="*/ 341906 w 2162755"/>
              <a:gd name="connsiteY98" fmla="*/ 4198723 h 4492921"/>
              <a:gd name="connsiteX99" fmla="*/ 310101 w 2162755"/>
              <a:gd name="connsiteY99" fmla="*/ 4230528 h 4492921"/>
              <a:gd name="connsiteX100" fmla="*/ 254442 w 2162755"/>
              <a:gd name="connsiteY100" fmla="*/ 4278236 h 4492921"/>
              <a:gd name="connsiteX101" fmla="*/ 230588 w 2162755"/>
              <a:gd name="connsiteY101" fmla="*/ 4310041 h 4492921"/>
              <a:gd name="connsiteX102" fmla="*/ 143124 w 2162755"/>
              <a:gd name="connsiteY102" fmla="*/ 4389554 h 4492921"/>
              <a:gd name="connsiteX103" fmla="*/ 103367 w 2162755"/>
              <a:gd name="connsiteY103" fmla="*/ 4413408 h 4492921"/>
              <a:gd name="connsiteX104" fmla="*/ 79513 w 2162755"/>
              <a:gd name="connsiteY104" fmla="*/ 4437262 h 4492921"/>
              <a:gd name="connsiteX105" fmla="*/ 63611 w 2162755"/>
              <a:gd name="connsiteY105" fmla="*/ 4429311 h 4492921"/>
              <a:gd name="connsiteX106" fmla="*/ 0 w 2162755"/>
              <a:gd name="connsiteY106" fmla="*/ 4492921 h 449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62755" h="4492921">
                <a:moveTo>
                  <a:pt x="135172" y="434"/>
                </a:moveTo>
                <a:cubicBezTo>
                  <a:pt x="188181" y="3085"/>
                  <a:pt x="241790" y="0"/>
                  <a:pt x="294198" y="8386"/>
                </a:cubicBezTo>
                <a:cubicBezTo>
                  <a:pt x="309459" y="10828"/>
                  <a:pt x="320445" y="24735"/>
                  <a:pt x="333955" y="32240"/>
                </a:cubicBezTo>
                <a:cubicBezTo>
                  <a:pt x="344316" y="37996"/>
                  <a:pt x="354189" y="45571"/>
                  <a:pt x="365760" y="48142"/>
                </a:cubicBezTo>
                <a:cubicBezTo>
                  <a:pt x="402350" y="56273"/>
                  <a:pt x="439972" y="58744"/>
                  <a:pt x="477078" y="64045"/>
                </a:cubicBezTo>
                <a:cubicBezTo>
                  <a:pt x="535221" y="93114"/>
                  <a:pt x="488077" y="72758"/>
                  <a:pt x="580445" y="95850"/>
                </a:cubicBezTo>
                <a:cubicBezTo>
                  <a:pt x="625850" y="107201"/>
                  <a:pt x="581587" y="101840"/>
                  <a:pt x="636105" y="111753"/>
                </a:cubicBezTo>
                <a:cubicBezTo>
                  <a:pt x="741475" y="130912"/>
                  <a:pt x="640282" y="105377"/>
                  <a:pt x="771277" y="135607"/>
                </a:cubicBezTo>
                <a:cubicBezTo>
                  <a:pt x="809843" y="144507"/>
                  <a:pt x="787852" y="146507"/>
                  <a:pt x="834887" y="167412"/>
                </a:cubicBezTo>
                <a:cubicBezTo>
                  <a:pt x="844873" y="171850"/>
                  <a:pt x="856225" y="172223"/>
                  <a:pt x="866692" y="175363"/>
                </a:cubicBezTo>
                <a:cubicBezTo>
                  <a:pt x="882748" y="180180"/>
                  <a:pt x="898497" y="185965"/>
                  <a:pt x="914400" y="191266"/>
                </a:cubicBezTo>
                <a:cubicBezTo>
                  <a:pt x="922351" y="193916"/>
                  <a:pt x="930123" y="197184"/>
                  <a:pt x="938254" y="199217"/>
                </a:cubicBezTo>
                <a:cubicBezTo>
                  <a:pt x="965444" y="206014"/>
                  <a:pt x="1038962" y="219828"/>
                  <a:pt x="1073426" y="238974"/>
                </a:cubicBezTo>
                <a:cubicBezTo>
                  <a:pt x="1168249" y="291652"/>
                  <a:pt x="1019680" y="230445"/>
                  <a:pt x="1160891" y="294633"/>
                </a:cubicBezTo>
                <a:cubicBezTo>
                  <a:pt x="1178073" y="302443"/>
                  <a:pt x="1238138" y="309076"/>
                  <a:pt x="1248355" y="310535"/>
                </a:cubicBezTo>
                <a:cubicBezTo>
                  <a:pt x="1264258" y="315836"/>
                  <a:pt x="1280745" y="319630"/>
                  <a:pt x="1296063" y="326438"/>
                </a:cubicBezTo>
                <a:cubicBezTo>
                  <a:pt x="1304796" y="330319"/>
                  <a:pt x="1311217" y="338387"/>
                  <a:pt x="1319917" y="342341"/>
                </a:cubicBezTo>
                <a:cubicBezTo>
                  <a:pt x="1340532" y="351712"/>
                  <a:pt x="1363514" y="355599"/>
                  <a:pt x="1383527" y="366194"/>
                </a:cubicBezTo>
                <a:cubicBezTo>
                  <a:pt x="1423082" y="387135"/>
                  <a:pt x="1472223" y="434088"/>
                  <a:pt x="1518699" y="445707"/>
                </a:cubicBezTo>
                <a:cubicBezTo>
                  <a:pt x="1595421" y="464888"/>
                  <a:pt x="1560878" y="457324"/>
                  <a:pt x="1622066" y="469561"/>
                </a:cubicBezTo>
                <a:cubicBezTo>
                  <a:pt x="1632668" y="474862"/>
                  <a:pt x="1642773" y="481302"/>
                  <a:pt x="1653872" y="485464"/>
                </a:cubicBezTo>
                <a:cubicBezTo>
                  <a:pt x="1670188" y="491583"/>
                  <a:pt x="1710330" y="497591"/>
                  <a:pt x="1725433" y="501367"/>
                </a:cubicBezTo>
                <a:cubicBezTo>
                  <a:pt x="1733564" y="503400"/>
                  <a:pt x="1741228" y="507016"/>
                  <a:pt x="1749287" y="509318"/>
                </a:cubicBezTo>
                <a:cubicBezTo>
                  <a:pt x="1759794" y="512320"/>
                  <a:pt x="1770490" y="514619"/>
                  <a:pt x="1781092" y="517269"/>
                </a:cubicBezTo>
                <a:cubicBezTo>
                  <a:pt x="1832352" y="568529"/>
                  <a:pt x="1770422" y="516363"/>
                  <a:pt x="1868557" y="549074"/>
                </a:cubicBezTo>
                <a:cubicBezTo>
                  <a:pt x="1894393" y="557686"/>
                  <a:pt x="1927071" y="605958"/>
                  <a:pt x="1940118" y="620636"/>
                </a:cubicBezTo>
                <a:cubicBezTo>
                  <a:pt x="1984227" y="670259"/>
                  <a:pt x="1943145" y="622095"/>
                  <a:pt x="1987826" y="660393"/>
                </a:cubicBezTo>
                <a:cubicBezTo>
                  <a:pt x="1999210" y="670150"/>
                  <a:pt x="2008248" y="682440"/>
                  <a:pt x="2019632" y="692198"/>
                </a:cubicBezTo>
                <a:cubicBezTo>
                  <a:pt x="2026888" y="698417"/>
                  <a:pt x="2036144" y="701983"/>
                  <a:pt x="2043485" y="708101"/>
                </a:cubicBezTo>
                <a:cubicBezTo>
                  <a:pt x="2085761" y="743331"/>
                  <a:pt x="2107071" y="795515"/>
                  <a:pt x="2130950" y="843273"/>
                </a:cubicBezTo>
                <a:lnTo>
                  <a:pt x="2146852" y="875078"/>
                </a:lnTo>
                <a:cubicBezTo>
                  <a:pt x="2149503" y="888330"/>
                  <a:pt x="2151526" y="901723"/>
                  <a:pt x="2154804" y="914834"/>
                </a:cubicBezTo>
                <a:cubicBezTo>
                  <a:pt x="2156837" y="922965"/>
                  <a:pt x="2162755" y="930307"/>
                  <a:pt x="2162755" y="938688"/>
                </a:cubicBezTo>
                <a:cubicBezTo>
                  <a:pt x="2162755" y="948981"/>
                  <a:pt x="2158568" y="1030622"/>
                  <a:pt x="2146852" y="1057958"/>
                </a:cubicBezTo>
                <a:cubicBezTo>
                  <a:pt x="2143088" y="1066742"/>
                  <a:pt x="2136251" y="1073861"/>
                  <a:pt x="2130950" y="1081812"/>
                </a:cubicBezTo>
                <a:cubicBezTo>
                  <a:pt x="2128299" y="1092414"/>
                  <a:pt x="2126835" y="1103385"/>
                  <a:pt x="2122998" y="1113617"/>
                </a:cubicBezTo>
                <a:cubicBezTo>
                  <a:pt x="2114350" y="1136679"/>
                  <a:pt x="2104377" y="1149500"/>
                  <a:pt x="2091193" y="1169276"/>
                </a:cubicBezTo>
                <a:cubicBezTo>
                  <a:pt x="2088543" y="1179878"/>
                  <a:pt x="2087079" y="1190849"/>
                  <a:pt x="2083242" y="1201081"/>
                </a:cubicBezTo>
                <a:cubicBezTo>
                  <a:pt x="2072327" y="1230187"/>
                  <a:pt x="2062248" y="1239674"/>
                  <a:pt x="2043485" y="1264692"/>
                </a:cubicBezTo>
                <a:cubicBezTo>
                  <a:pt x="2040835" y="1275294"/>
                  <a:pt x="2038536" y="1285990"/>
                  <a:pt x="2035534" y="1296497"/>
                </a:cubicBezTo>
                <a:cubicBezTo>
                  <a:pt x="2033232" y="1304556"/>
                  <a:pt x="2028417" y="1312011"/>
                  <a:pt x="2027583" y="1320351"/>
                </a:cubicBezTo>
                <a:cubicBezTo>
                  <a:pt x="2020443" y="1391753"/>
                  <a:pt x="2018378" y="1463592"/>
                  <a:pt x="2011680" y="1535036"/>
                </a:cubicBezTo>
                <a:cubicBezTo>
                  <a:pt x="2009855" y="1554503"/>
                  <a:pt x="1999323" y="1598454"/>
                  <a:pt x="1987826" y="1614549"/>
                </a:cubicBezTo>
                <a:cubicBezTo>
                  <a:pt x="1982271" y="1622325"/>
                  <a:pt x="1971923" y="1625151"/>
                  <a:pt x="1963972" y="1630452"/>
                </a:cubicBezTo>
                <a:cubicBezTo>
                  <a:pt x="1959284" y="1639829"/>
                  <a:pt x="1942158" y="1677369"/>
                  <a:pt x="1932167" y="1686111"/>
                </a:cubicBezTo>
                <a:cubicBezTo>
                  <a:pt x="1917783" y="1698697"/>
                  <a:pt x="1900362" y="1707314"/>
                  <a:pt x="1884459" y="1717916"/>
                </a:cubicBezTo>
                <a:cubicBezTo>
                  <a:pt x="1869585" y="1762541"/>
                  <a:pt x="1887450" y="1726193"/>
                  <a:pt x="1836752" y="1765624"/>
                </a:cubicBezTo>
                <a:cubicBezTo>
                  <a:pt x="1824917" y="1774829"/>
                  <a:pt x="1816330" y="1787672"/>
                  <a:pt x="1804946" y="1797429"/>
                </a:cubicBezTo>
                <a:cubicBezTo>
                  <a:pt x="1797690" y="1803648"/>
                  <a:pt x="1789639" y="1809058"/>
                  <a:pt x="1781092" y="1813332"/>
                </a:cubicBezTo>
                <a:cubicBezTo>
                  <a:pt x="1769686" y="1819035"/>
                  <a:pt x="1735622" y="1826687"/>
                  <a:pt x="1725433" y="1829234"/>
                </a:cubicBezTo>
                <a:cubicBezTo>
                  <a:pt x="1717482" y="1834535"/>
                  <a:pt x="1709224" y="1839403"/>
                  <a:pt x="1701579" y="1845137"/>
                </a:cubicBezTo>
                <a:cubicBezTo>
                  <a:pt x="1688002" y="1855320"/>
                  <a:pt x="1675726" y="1867210"/>
                  <a:pt x="1661823" y="1876942"/>
                </a:cubicBezTo>
                <a:cubicBezTo>
                  <a:pt x="1649162" y="1885805"/>
                  <a:pt x="1634430" y="1891523"/>
                  <a:pt x="1622066" y="1900796"/>
                </a:cubicBezTo>
                <a:cubicBezTo>
                  <a:pt x="1613070" y="1907543"/>
                  <a:pt x="1606750" y="1917332"/>
                  <a:pt x="1598212" y="1924650"/>
                </a:cubicBezTo>
                <a:cubicBezTo>
                  <a:pt x="1563547" y="1954363"/>
                  <a:pt x="1566687" y="1945667"/>
                  <a:pt x="1526651" y="1972358"/>
                </a:cubicBezTo>
                <a:cubicBezTo>
                  <a:pt x="1515624" y="1979709"/>
                  <a:pt x="1506430" y="1989776"/>
                  <a:pt x="1494845" y="1996212"/>
                </a:cubicBezTo>
                <a:cubicBezTo>
                  <a:pt x="1482368" y="2003143"/>
                  <a:pt x="1468132" y="2006317"/>
                  <a:pt x="1455089" y="2012114"/>
                </a:cubicBezTo>
                <a:cubicBezTo>
                  <a:pt x="1428807" y="2023795"/>
                  <a:pt x="1408224" y="2036435"/>
                  <a:pt x="1383527" y="2051871"/>
                </a:cubicBezTo>
                <a:cubicBezTo>
                  <a:pt x="1375423" y="2056936"/>
                  <a:pt x="1366430" y="2061017"/>
                  <a:pt x="1359673" y="2067774"/>
                </a:cubicBezTo>
                <a:cubicBezTo>
                  <a:pt x="1350302" y="2077145"/>
                  <a:pt x="1346845" y="2092228"/>
                  <a:pt x="1335819" y="2099579"/>
                </a:cubicBezTo>
                <a:cubicBezTo>
                  <a:pt x="1321872" y="2108877"/>
                  <a:pt x="1304014" y="2110180"/>
                  <a:pt x="1288112" y="2115481"/>
                </a:cubicBezTo>
                <a:cubicBezTo>
                  <a:pt x="1250817" y="2171423"/>
                  <a:pt x="1293734" y="2100488"/>
                  <a:pt x="1264258" y="2179092"/>
                </a:cubicBezTo>
                <a:cubicBezTo>
                  <a:pt x="1259791" y="2191005"/>
                  <a:pt x="1217298" y="2241766"/>
                  <a:pt x="1216550" y="2242702"/>
                </a:cubicBezTo>
                <a:cubicBezTo>
                  <a:pt x="1196560" y="2302667"/>
                  <a:pt x="1223527" y="2228746"/>
                  <a:pt x="1192696" y="2290410"/>
                </a:cubicBezTo>
                <a:cubicBezTo>
                  <a:pt x="1188948" y="2297907"/>
                  <a:pt x="1187395" y="2306313"/>
                  <a:pt x="1184745" y="2314264"/>
                </a:cubicBezTo>
                <a:cubicBezTo>
                  <a:pt x="1161638" y="2499101"/>
                  <a:pt x="1193669" y="2286520"/>
                  <a:pt x="1160891" y="2417631"/>
                </a:cubicBezTo>
                <a:cubicBezTo>
                  <a:pt x="1156346" y="2435813"/>
                  <a:pt x="1156292" y="2454851"/>
                  <a:pt x="1152939" y="2473290"/>
                </a:cubicBezTo>
                <a:cubicBezTo>
                  <a:pt x="1150984" y="2484042"/>
                  <a:pt x="1147131" y="2494379"/>
                  <a:pt x="1144988" y="2505095"/>
                </a:cubicBezTo>
                <a:cubicBezTo>
                  <a:pt x="1141826" y="2520904"/>
                  <a:pt x="1139317" y="2536843"/>
                  <a:pt x="1137037" y="2552803"/>
                </a:cubicBezTo>
                <a:cubicBezTo>
                  <a:pt x="1134015" y="2573957"/>
                  <a:pt x="1133562" y="2595520"/>
                  <a:pt x="1129085" y="2616414"/>
                </a:cubicBezTo>
                <a:cubicBezTo>
                  <a:pt x="1125573" y="2632804"/>
                  <a:pt x="1118484" y="2648219"/>
                  <a:pt x="1113183" y="2664121"/>
                </a:cubicBezTo>
                <a:cubicBezTo>
                  <a:pt x="1110533" y="2690625"/>
                  <a:pt x="1108999" y="2717265"/>
                  <a:pt x="1105232" y="2743634"/>
                </a:cubicBezTo>
                <a:cubicBezTo>
                  <a:pt x="1103686" y="2754452"/>
                  <a:pt x="1102702" y="2765952"/>
                  <a:pt x="1097280" y="2775440"/>
                </a:cubicBezTo>
                <a:cubicBezTo>
                  <a:pt x="1091701" y="2785203"/>
                  <a:pt x="1081377" y="2791343"/>
                  <a:pt x="1073426" y="2799294"/>
                </a:cubicBezTo>
                <a:cubicBezTo>
                  <a:pt x="1068125" y="2817847"/>
                  <a:pt x="1061567" y="2836086"/>
                  <a:pt x="1057524" y="2854953"/>
                </a:cubicBezTo>
                <a:cubicBezTo>
                  <a:pt x="1037330" y="2949191"/>
                  <a:pt x="1060697" y="2874062"/>
                  <a:pt x="1041621" y="2950368"/>
                </a:cubicBezTo>
                <a:cubicBezTo>
                  <a:pt x="1035771" y="2973769"/>
                  <a:pt x="1029147" y="2983268"/>
                  <a:pt x="1017767" y="3006027"/>
                </a:cubicBezTo>
                <a:cubicBezTo>
                  <a:pt x="1011936" y="3046846"/>
                  <a:pt x="1010585" y="3063658"/>
                  <a:pt x="1001865" y="3101443"/>
                </a:cubicBezTo>
                <a:cubicBezTo>
                  <a:pt x="967855" y="3248818"/>
                  <a:pt x="999037" y="3115317"/>
                  <a:pt x="978011" y="3188907"/>
                </a:cubicBezTo>
                <a:cubicBezTo>
                  <a:pt x="975009" y="3199415"/>
                  <a:pt x="972934" y="3210170"/>
                  <a:pt x="970059" y="3220713"/>
                </a:cubicBezTo>
                <a:cubicBezTo>
                  <a:pt x="964982" y="3239328"/>
                  <a:pt x="959702" y="3257890"/>
                  <a:pt x="954157" y="3276372"/>
                </a:cubicBezTo>
                <a:cubicBezTo>
                  <a:pt x="951749" y="3284400"/>
                  <a:pt x="950517" y="3293039"/>
                  <a:pt x="946205" y="3300226"/>
                </a:cubicBezTo>
                <a:cubicBezTo>
                  <a:pt x="934475" y="3319777"/>
                  <a:pt x="918179" y="3336334"/>
                  <a:pt x="906449" y="3355885"/>
                </a:cubicBezTo>
                <a:cubicBezTo>
                  <a:pt x="883536" y="3394073"/>
                  <a:pt x="874251" y="3420478"/>
                  <a:pt x="858741" y="3459252"/>
                </a:cubicBezTo>
                <a:cubicBezTo>
                  <a:pt x="856091" y="3480455"/>
                  <a:pt x="855595" y="3502041"/>
                  <a:pt x="850790" y="3522862"/>
                </a:cubicBezTo>
                <a:cubicBezTo>
                  <a:pt x="843567" y="3554159"/>
                  <a:pt x="817092" y="3592594"/>
                  <a:pt x="803082" y="3618278"/>
                </a:cubicBezTo>
                <a:cubicBezTo>
                  <a:pt x="797406" y="3628684"/>
                  <a:pt x="792480" y="3639481"/>
                  <a:pt x="787179" y="3650083"/>
                </a:cubicBezTo>
                <a:cubicBezTo>
                  <a:pt x="770631" y="3716279"/>
                  <a:pt x="790781" y="3650829"/>
                  <a:pt x="763325" y="3705742"/>
                </a:cubicBezTo>
                <a:cubicBezTo>
                  <a:pt x="754298" y="3723796"/>
                  <a:pt x="749137" y="3743681"/>
                  <a:pt x="739472" y="3761401"/>
                </a:cubicBezTo>
                <a:cubicBezTo>
                  <a:pt x="733126" y="3773035"/>
                  <a:pt x="722969" y="3782180"/>
                  <a:pt x="715618" y="3793207"/>
                </a:cubicBezTo>
                <a:cubicBezTo>
                  <a:pt x="673530" y="3856339"/>
                  <a:pt x="712898" y="3811829"/>
                  <a:pt x="659958" y="3864768"/>
                </a:cubicBezTo>
                <a:cubicBezTo>
                  <a:pt x="630534" y="3923620"/>
                  <a:pt x="660495" y="3872077"/>
                  <a:pt x="620202" y="3920427"/>
                </a:cubicBezTo>
                <a:cubicBezTo>
                  <a:pt x="614084" y="3927768"/>
                  <a:pt x="610648" y="3937138"/>
                  <a:pt x="604299" y="3944281"/>
                </a:cubicBezTo>
                <a:cubicBezTo>
                  <a:pt x="589358" y="3961090"/>
                  <a:pt x="569067" y="3973277"/>
                  <a:pt x="556592" y="3991989"/>
                </a:cubicBezTo>
                <a:cubicBezTo>
                  <a:pt x="551291" y="3999940"/>
                  <a:pt x="545430" y="4007546"/>
                  <a:pt x="540689" y="4015843"/>
                </a:cubicBezTo>
                <a:cubicBezTo>
                  <a:pt x="534808" y="4026134"/>
                  <a:pt x="531676" y="4038003"/>
                  <a:pt x="524786" y="4047648"/>
                </a:cubicBezTo>
                <a:cubicBezTo>
                  <a:pt x="512034" y="4065501"/>
                  <a:pt x="462188" y="4102296"/>
                  <a:pt x="453225" y="4111259"/>
                </a:cubicBezTo>
                <a:cubicBezTo>
                  <a:pt x="438587" y="4125897"/>
                  <a:pt x="428785" y="4145042"/>
                  <a:pt x="413468" y="4158967"/>
                </a:cubicBezTo>
                <a:cubicBezTo>
                  <a:pt x="381810" y="4187747"/>
                  <a:pt x="373795" y="4188094"/>
                  <a:pt x="341906" y="4198723"/>
                </a:cubicBezTo>
                <a:cubicBezTo>
                  <a:pt x="331304" y="4209325"/>
                  <a:pt x="321195" y="4220443"/>
                  <a:pt x="310101" y="4230528"/>
                </a:cubicBezTo>
                <a:cubicBezTo>
                  <a:pt x="292020" y="4246965"/>
                  <a:pt x="271721" y="4260957"/>
                  <a:pt x="254442" y="4278236"/>
                </a:cubicBezTo>
                <a:cubicBezTo>
                  <a:pt x="245071" y="4287607"/>
                  <a:pt x="239453" y="4300191"/>
                  <a:pt x="230588" y="4310041"/>
                </a:cubicBezTo>
                <a:cubicBezTo>
                  <a:pt x="205494" y="4337923"/>
                  <a:pt x="174322" y="4367716"/>
                  <a:pt x="143124" y="4389554"/>
                </a:cubicBezTo>
                <a:cubicBezTo>
                  <a:pt x="130463" y="4398417"/>
                  <a:pt x="115731" y="4404135"/>
                  <a:pt x="103367" y="4413408"/>
                </a:cubicBezTo>
                <a:cubicBezTo>
                  <a:pt x="94371" y="4420155"/>
                  <a:pt x="89954" y="4433086"/>
                  <a:pt x="79513" y="4437262"/>
                </a:cubicBezTo>
                <a:cubicBezTo>
                  <a:pt x="74011" y="4439463"/>
                  <a:pt x="68912" y="4431961"/>
                  <a:pt x="63611" y="4429311"/>
                </a:cubicBezTo>
                <a:lnTo>
                  <a:pt x="0" y="4492921"/>
                </a:lnTo>
              </a:path>
            </a:pathLst>
          </a:custGeom>
          <a:ln w="25400" cmpd="sng">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nvGrpSpPr>
          <p:cNvPr id="8" name="18 Grupo"/>
          <p:cNvGrpSpPr/>
          <p:nvPr/>
        </p:nvGrpSpPr>
        <p:grpSpPr>
          <a:xfrm>
            <a:off x="-2143172" y="-285776"/>
            <a:ext cx="6072230" cy="16073550"/>
            <a:chOff x="6618352" y="142769"/>
            <a:chExt cx="1488875" cy="6585691"/>
          </a:xfrm>
        </p:grpSpPr>
        <p:sp>
          <p:nvSpPr>
            <p:cNvPr id="9" name="8 Forma libre"/>
            <p:cNvSpPr/>
            <p:nvPr/>
          </p:nvSpPr>
          <p:spPr>
            <a:xfrm>
              <a:off x="6618352" y="142769"/>
              <a:ext cx="1488875" cy="3100122"/>
            </a:xfrm>
            <a:custGeom>
              <a:avLst/>
              <a:gdLst>
                <a:gd name="connsiteX0" fmla="*/ 1206736 w 1488875"/>
                <a:gd name="connsiteY0" fmla="*/ 0 h 3100122"/>
                <a:gd name="connsiteX1" fmla="*/ 1206736 w 1488875"/>
                <a:gd name="connsiteY1" fmla="*/ 0 h 3100122"/>
                <a:gd name="connsiteX2" fmla="*/ 1121755 w 1488875"/>
                <a:gd name="connsiteY2" fmla="*/ 64586 h 3100122"/>
                <a:gd name="connsiteX3" fmla="*/ 1053770 w 1488875"/>
                <a:gd name="connsiteY3" fmla="*/ 74783 h 3100122"/>
                <a:gd name="connsiteX4" fmla="*/ 995983 w 1488875"/>
                <a:gd name="connsiteY4" fmla="*/ 115574 h 3100122"/>
                <a:gd name="connsiteX5" fmla="*/ 999382 w 1488875"/>
                <a:gd name="connsiteY5" fmla="*/ 163164 h 3100122"/>
                <a:gd name="connsiteX6" fmla="*/ 961990 w 1488875"/>
                <a:gd name="connsiteY6" fmla="*/ 231149 h 3100122"/>
                <a:gd name="connsiteX7" fmla="*/ 914400 w 1488875"/>
                <a:gd name="connsiteY7" fmla="*/ 244746 h 3100122"/>
                <a:gd name="connsiteX8" fmla="*/ 856613 w 1488875"/>
                <a:gd name="connsiteY8" fmla="*/ 254944 h 3100122"/>
                <a:gd name="connsiteX9" fmla="*/ 812423 w 1488875"/>
                <a:gd name="connsiteY9" fmla="*/ 322929 h 3100122"/>
                <a:gd name="connsiteX10" fmla="*/ 788628 w 1488875"/>
                <a:gd name="connsiteY10" fmla="*/ 343325 h 3100122"/>
                <a:gd name="connsiteX11" fmla="*/ 741038 w 1488875"/>
                <a:gd name="connsiteY11" fmla="*/ 353522 h 3100122"/>
                <a:gd name="connsiteX12" fmla="*/ 693449 w 1488875"/>
                <a:gd name="connsiteY12" fmla="*/ 421508 h 3100122"/>
                <a:gd name="connsiteX13" fmla="*/ 628863 w 1488875"/>
                <a:gd name="connsiteY13" fmla="*/ 448702 h 3100122"/>
                <a:gd name="connsiteX14" fmla="*/ 581273 w 1488875"/>
                <a:gd name="connsiteY14" fmla="*/ 448702 h 3100122"/>
                <a:gd name="connsiteX15" fmla="*/ 530284 w 1488875"/>
                <a:gd name="connsiteY15" fmla="*/ 462299 h 3100122"/>
                <a:gd name="connsiteX16" fmla="*/ 475896 w 1488875"/>
                <a:gd name="connsiteY16" fmla="*/ 503090 h 3100122"/>
                <a:gd name="connsiteX17" fmla="*/ 445303 w 1488875"/>
                <a:gd name="connsiteY17" fmla="*/ 526885 h 3100122"/>
                <a:gd name="connsiteX18" fmla="*/ 411310 w 1488875"/>
                <a:gd name="connsiteY18" fmla="*/ 526885 h 3100122"/>
                <a:gd name="connsiteX19" fmla="*/ 390915 w 1488875"/>
                <a:gd name="connsiteY19" fmla="*/ 506489 h 3100122"/>
                <a:gd name="connsiteX20" fmla="*/ 360322 w 1488875"/>
                <a:gd name="connsiteY20" fmla="*/ 503090 h 3100122"/>
                <a:gd name="connsiteX21" fmla="*/ 309333 w 1488875"/>
                <a:gd name="connsiteY21" fmla="*/ 537082 h 3100122"/>
                <a:gd name="connsiteX22" fmla="*/ 265142 w 1488875"/>
                <a:gd name="connsiteY22" fmla="*/ 533683 h 3100122"/>
                <a:gd name="connsiteX23" fmla="*/ 241348 w 1488875"/>
                <a:gd name="connsiteY23" fmla="*/ 523485 h 3100122"/>
                <a:gd name="connsiteX24" fmla="*/ 217553 w 1488875"/>
                <a:gd name="connsiteY24" fmla="*/ 547280 h 3100122"/>
                <a:gd name="connsiteX25" fmla="*/ 166564 w 1488875"/>
                <a:gd name="connsiteY25" fmla="*/ 632261 h 3100122"/>
                <a:gd name="connsiteX26" fmla="*/ 122374 w 1488875"/>
                <a:gd name="connsiteY26" fmla="*/ 666254 h 3100122"/>
                <a:gd name="connsiteX27" fmla="*/ 78183 w 1488875"/>
                <a:gd name="connsiteY27" fmla="*/ 676452 h 3100122"/>
                <a:gd name="connsiteX28" fmla="*/ 33993 w 1488875"/>
                <a:gd name="connsiteY28" fmla="*/ 683250 h 3100122"/>
                <a:gd name="connsiteX29" fmla="*/ 6799 w 1488875"/>
                <a:gd name="connsiteY29" fmla="*/ 700247 h 3100122"/>
                <a:gd name="connsiteX30" fmla="*/ 0 w 1488875"/>
                <a:gd name="connsiteY30" fmla="*/ 734239 h 3100122"/>
                <a:gd name="connsiteX31" fmla="*/ 50989 w 1488875"/>
                <a:gd name="connsiteY31" fmla="*/ 778430 h 3100122"/>
                <a:gd name="connsiteX32" fmla="*/ 159765 w 1488875"/>
                <a:gd name="connsiteY32" fmla="*/ 839616 h 3100122"/>
                <a:gd name="connsiteX33" fmla="*/ 217553 w 1488875"/>
                <a:gd name="connsiteY33" fmla="*/ 849814 h 3100122"/>
                <a:gd name="connsiteX34" fmla="*/ 285538 w 1488875"/>
                <a:gd name="connsiteY34" fmla="*/ 846415 h 3100122"/>
                <a:gd name="connsiteX35" fmla="*/ 356922 w 1488875"/>
                <a:gd name="connsiteY35" fmla="*/ 856612 h 3100122"/>
                <a:gd name="connsiteX36" fmla="*/ 397713 w 1488875"/>
                <a:gd name="connsiteY36" fmla="*/ 863411 h 3100122"/>
                <a:gd name="connsiteX37" fmla="*/ 448702 w 1488875"/>
                <a:gd name="connsiteY37" fmla="*/ 836217 h 3100122"/>
                <a:gd name="connsiteX38" fmla="*/ 492893 w 1488875"/>
                <a:gd name="connsiteY38" fmla="*/ 829418 h 3100122"/>
                <a:gd name="connsiteX39" fmla="*/ 506490 w 1488875"/>
                <a:gd name="connsiteY39" fmla="*/ 853213 h 3100122"/>
                <a:gd name="connsiteX40" fmla="*/ 499691 w 1488875"/>
                <a:gd name="connsiteY40" fmla="*/ 887206 h 3100122"/>
                <a:gd name="connsiteX41" fmla="*/ 462299 w 1488875"/>
                <a:gd name="connsiteY41" fmla="*/ 904202 h 3100122"/>
                <a:gd name="connsiteX42" fmla="*/ 438505 w 1488875"/>
                <a:gd name="connsiteY42" fmla="*/ 951792 h 3100122"/>
                <a:gd name="connsiteX43" fmla="*/ 411310 w 1488875"/>
                <a:gd name="connsiteY43" fmla="*/ 968788 h 3100122"/>
                <a:gd name="connsiteX44" fmla="*/ 394314 w 1488875"/>
                <a:gd name="connsiteY44" fmla="*/ 982385 h 3100122"/>
                <a:gd name="connsiteX45" fmla="*/ 394314 w 1488875"/>
                <a:gd name="connsiteY45" fmla="*/ 1006180 h 3100122"/>
                <a:gd name="connsiteX46" fmla="*/ 404512 w 1488875"/>
                <a:gd name="connsiteY46" fmla="*/ 1026575 h 3100122"/>
                <a:gd name="connsiteX47" fmla="*/ 418109 w 1488875"/>
                <a:gd name="connsiteY47" fmla="*/ 1040172 h 3100122"/>
                <a:gd name="connsiteX48" fmla="*/ 492893 w 1488875"/>
                <a:gd name="connsiteY48" fmla="*/ 1070766 h 3100122"/>
                <a:gd name="connsiteX49" fmla="*/ 533684 w 1488875"/>
                <a:gd name="connsiteY49" fmla="*/ 1114956 h 3100122"/>
                <a:gd name="connsiteX50" fmla="*/ 564277 w 1488875"/>
                <a:gd name="connsiteY50" fmla="*/ 1179542 h 3100122"/>
                <a:gd name="connsiteX51" fmla="*/ 594870 w 1488875"/>
                <a:gd name="connsiteY51" fmla="*/ 1233930 h 3100122"/>
                <a:gd name="connsiteX52" fmla="*/ 618665 w 1488875"/>
                <a:gd name="connsiteY52" fmla="*/ 1274721 h 3100122"/>
                <a:gd name="connsiteX53" fmla="*/ 615266 w 1488875"/>
                <a:gd name="connsiteY53" fmla="*/ 1339307 h 3100122"/>
                <a:gd name="connsiteX54" fmla="*/ 601669 w 1488875"/>
                <a:gd name="connsiteY54" fmla="*/ 1356303 h 3100122"/>
                <a:gd name="connsiteX55" fmla="*/ 543881 w 1488875"/>
                <a:gd name="connsiteY55" fmla="*/ 1380098 h 3100122"/>
                <a:gd name="connsiteX56" fmla="*/ 523486 w 1488875"/>
                <a:gd name="connsiteY56" fmla="*/ 1400493 h 3100122"/>
                <a:gd name="connsiteX57" fmla="*/ 513288 w 1488875"/>
                <a:gd name="connsiteY57" fmla="*/ 1485475 h 3100122"/>
                <a:gd name="connsiteX58" fmla="*/ 472497 w 1488875"/>
                <a:gd name="connsiteY58" fmla="*/ 1505870 h 3100122"/>
                <a:gd name="connsiteX59" fmla="*/ 384116 w 1488875"/>
                <a:gd name="connsiteY59" fmla="*/ 1573856 h 3100122"/>
                <a:gd name="connsiteX60" fmla="*/ 343325 w 1488875"/>
                <a:gd name="connsiteY60" fmla="*/ 1618046 h 3100122"/>
                <a:gd name="connsiteX61" fmla="*/ 319531 w 1488875"/>
                <a:gd name="connsiteY61" fmla="*/ 1618046 h 3100122"/>
                <a:gd name="connsiteX62" fmla="*/ 288937 w 1488875"/>
                <a:gd name="connsiteY62" fmla="*/ 1611247 h 3100122"/>
                <a:gd name="connsiteX63" fmla="*/ 275340 w 1488875"/>
                <a:gd name="connsiteY63" fmla="*/ 1597650 h 3100122"/>
                <a:gd name="connsiteX64" fmla="*/ 231150 w 1488875"/>
                <a:gd name="connsiteY64" fmla="*/ 1570456 h 3100122"/>
                <a:gd name="connsiteX65" fmla="*/ 169963 w 1488875"/>
                <a:gd name="connsiteY65" fmla="*/ 1550061 h 3100122"/>
                <a:gd name="connsiteX66" fmla="*/ 142769 w 1488875"/>
                <a:gd name="connsiteY66" fmla="*/ 1567057 h 3100122"/>
                <a:gd name="connsiteX67" fmla="*/ 142769 w 1488875"/>
                <a:gd name="connsiteY67" fmla="*/ 1590852 h 3100122"/>
                <a:gd name="connsiteX68" fmla="*/ 163165 w 1488875"/>
                <a:gd name="connsiteY68" fmla="*/ 1607848 h 3100122"/>
                <a:gd name="connsiteX69" fmla="*/ 193758 w 1488875"/>
                <a:gd name="connsiteY69" fmla="*/ 1614647 h 3100122"/>
                <a:gd name="connsiteX70" fmla="*/ 220952 w 1488875"/>
                <a:gd name="connsiteY70" fmla="*/ 1611247 h 3100122"/>
                <a:gd name="connsiteX71" fmla="*/ 244747 w 1488875"/>
                <a:gd name="connsiteY71" fmla="*/ 1621445 h 3100122"/>
                <a:gd name="connsiteX72" fmla="*/ 312732 w 1488875"/>
                <a:gd name="connsiteY72" fmla="*/ 1696229 h 3100122"/>
                <a:gd name="connsiteX73" fmla="*/ 384116 w 1488875"/>
                <a:gd name="connsiteY73" fmla="*/ 1716624 h 3100122"/>
                <a:gd name="connsiteX74" fmla="*/ 465699 w 1488875"/>
                <a:gd name="connsiteY74" fmla="*/ 1699628 h 3100122"/>
                <a:gd name="connsiteX75" fmla="*/ 533684 w 1488875"/>
                <a:gd name="connsiteY75" fmla="*/ 1682632 h 3100122"/>
                <a:gd name="connsiteX76" fmla="*/ 601669 w 1488875"/>
                <a:gd name="connsiteY76" fmla="*/ 1672434 h 3100122"/>
                <a:gd name="connsiteX77" fmla="*/ 666255 w 1488875"/>
                <a:gd name="connsiteY77" fmla="*/ 1720024 h 3100122"/>
                <a:gd name="connsiteX78" fmla="*/ 724042 w 1488875"/>
                <a:gd name="connsiteY78" fmla="*/ 1716624 h 3100122"/>
                <a:gd name="connsiteX79" fmla="*/ 771632 w 1488875"/>
                <a:gd name="connsiteY79" fmla="*/ 1720024 h 3100122"/>
                <a:gd name="connsiteX80" fmla="*/ 792027 w 1488875"/>
                <a:gd name="connsiteY80" fmla="*/ 1743818 h 3100122"/>
                <a:gd name="connsiteX81" fmla="*/ 805624 w 1488875"/>
                <a:gd name="connsiteY81" fmla="*/ 1747218 h 3100122"/>
                <a:gd name="connsiteX82" fmla="*/ 805624 w 1488875"/>
                <a:gd name="connsiteY82" fmla="*/ 1754016 h 3100122"/>
                <a:gd name="connsiteX83" fmla="*/ 826020 w 1488875"/>
                <a:gd name="connsiteY83" fmla="*/ 1774412 h 3100122"/>
                <a:gd name="connsiteX84" fmla="*/ 866811 w 1488875"/>
                <a:gd name="connsiteY84" fmla="*/ 1781210 h 3100122"/>
                <a:gd name="connsiteX85" fmla="*/ 917800 w 1488875"/>
                <a:gd name="connsiteY85" fmla="*/ 1726822 h 3100122"/>
                <a:gd name="connsiteX86" fmla="*/ 955191 w 1488875"/>
                <a:gd name="connsiteY86" fmla="*/ 1699628 h 3100122"/>
                <a:gd name="connsiteX87" fmla="*/ 978986 w 1488875"/>
                <a:gd name="connsiteY87" fmla="*/ 1713225 h 3100122"/>
                <a:gd name="connsiteX88" fmla="*/ 1023177 w 1488875"/>
                <a:gd name="connsiteY88" fmla="*/ 1764214 h 3100122"/>
                <a:gd name="connsiteX89" fmla="*/ 1046971 w 1488875"/>
                <a:gd name="connsiteY89" fmla="*/ 1845796 h 3100122"/>
                <a:gd name="connsiteX90" fmla="*/ 1165945 w 1488875"/>
                <a:gd name="connsiteY90" fmla="*/ 1988565 h 3100122"/>
                <a:gd name="connsiteX91" fmla="*/ 1179542 w 1488875"/>
                <a:gd name="connsiteY91" fmla="*/ 1998763 h 3100122"/>
                <a:gd name="connsiteX92" fmla="*/ 1247528 w 1488875"/>
                <a:gd name="connsiteY92" fmla="*/ 2008960 h 3100122"/>
                <a:gd name="connsiteX93" fmla="*/ 1274722 w 1488875"/>
                <a:gd name="connsiteY93" fmla="*/ 2032755 h 3100122"/>
                <a:gd name="connsiteX94" fmla="*/ 1305315 w 1488875"/>
                <a:gd name="connsiteY94" fmla="*/ 2070147 h 3100122"/>
                <a:gd name="connsiteX95" fmla="*/ 1288319 w 1488875"/>
                <a:gd name="connsiteY95" fmla="*/ 2110938 h 3100122"/>
                <a:gd name="connsiteX96" fmla="*/ 1223733 w 1488875"/>
                <a:gd name="connsiteY96" fmla="*/ 2124535 h 3100122"/>
                <a:gd name="connsiteX97" fmla="*/ 1186341 w 1488875"/>
                <a:gd name="connsiteY97" fmla="*/ 2172125 h 3100122"/>
                <a:gd name="connsiteX98" fmla="*/ 1176143 w 1488875"/>
                <a:gd name="connsiteY98" fmla="*/ 2226513 h 3100122"/>
                <a:gd name="connsiteX99" fmla="*/ 1203337 w 1488875"/>
                <a:gd name="connsiteY99" fmla="*/ 2284300 h 3100122"/>
                <a:gd name="connsiteX100" fmla="*/ 1254326 w 1488875"/>
                <a:gd name="connsiteY100" fmla="*/ 2386278 h 3100122"/>
                <a:gd name="connsiteX101" fmla="*/ 1278121 w 1488875"/>
                <a:gd name="connsiteY101" fmla="*/ 2406673 h 3100122"/>
                <a:gd name="connsiteX102" fmla="*/ 1288319 w 1488875"/>
                <a:gd name="connsiteY102" fmla="*/ 2427069 h 3100122"/>
                <a:gd name="connsiteX103" fmla="*/ 1315513 w 1488875"/>
                <a:gd name="connsiteY103" fmla="*/ 2454263 h 3100122"/>
                <a:gd name="connsiteX104" fmla="*/ 1352905 w 1488875"/>
                <a:gd name="connsiteY104" fmla="*/ 2440666 h 3100122"/>
                <a:gd name="connsiteX105" fmla="*/ 1448084 w 1488875"/>
                <a:gd name="connsiteY105" fmla="*/ 2440666 h 3100122"/>
                <a:gd name="connsiteX106" fmla="*/ 1471878 w 1488875"/>
                <a:gd name="connsiteY106" fmla="*/ 2454263 h 3100122"/>
                <a:gd name="connsiteX107" fmla="*/ 1478677 w 1488875"/>
                <a:gd name="connsiteY107" fmla="*/ 2484856 h 3100122"/>
                <a:gd name="connsiteX108" fmla="*/ 1488875 w 1488875"/>
                <a:gd name="connsiteY108" fmla="*/ 2563039 h 3100122"/>
                <a:gd name="connsiteX109" fmla="*/ 1441285 w 1488875"/>
                <a:gd name="connsiteY109" fmla="*/ 2695610 h 3100122"/>
                <a:gd name="connsiteX110" fmla="*/ 1420890 w 1488875"/>
                <a:gd name="connsiteY110" fmla="*/ 2749998 h 3100122"/>
                <a:gd name="connsiteX111" fmla="*/ 1420890 w 1488875"/>
                <a:gd name="connsiteY111" fmla="*/ 2794189 h 3100122"/>
                <a:gd name="connsiteX112" fmla="*/ 1356304 w 1488875"/>
                <a:gd name="connsiteY112" fmla="*/ 2868972 h 3100122"/>
                <a:gd name="connsiteX113" fmla="*/ 1315513 w 1488875"/>
                <a:gd name="connsiteY113" fmla="*/ 2923360 h 3100122"/>
                <a:gd name="connsiteX114" fmla="*/ 1305315 w 1488875"/>
                <a:gd name="connsiteY114" fmla="*/ 2970950 h 3100122"/>
                <a:gd name="connsiteX115" fmla="*/ 1295117 w 1488875"/>
                <a:gd name="connsiteY115" fmla="*/ 3032137 h 3100122"/>
                <a:gd name="connsiteX116" fmla="*/ 1237330 w 1488875"/>
                <a:gd name="connsiteY116" fmla="*/ 3086525 h 3100122"/>
                <a:gd name="connsiteX117" fmla="*/ 1213535 w 1488875"/>
                <a:gd name="connsiteY117" fmla="*/ 3100122 h 3100122"/>
                <a:gd name="connsiteX118" fmla="*/ 1203337 w 1488875"/>
                <a:gd name="connsiteY118" fmla="*/ 3100122 h 310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488875" h="3100122">
                  <a:moveTo>
                    <a:pt x="1206736" y="0"/>
                  </a:moveTo>
                  <a:lnTo>
                    <a:pt x="1206736" y="0"/>
                  </a:lnTo>
                  <a:lnTo>
                    <a:pt x="1121755" y="64586"/>
                  </a:lnTo>
                  <a:lnTo>
                    <a:pt x="1053770" y="74783"/>
                  </a:lnTo>
                  <a:lnTo>
                    <a:pt x="995983" y="115574"/>
                  </a:lnTo>
                  <a:lnTo>
                    <a:pt x="999382" y="163164"/>
                  </a:lnTo>
                  <a:lnTo>
                    <a:pt x="961990" y="231149"/>
                  </a:lnTo>
                  <a:lnTo>
                    <a:pt x="914400" y="244746"/>
                  </a:lnTo>
                  <a:lnTo>
                    <a:pt x="856613" y="254944"/>
                  </a:lnTo>
                  <a:lnTo>
                    <a:pt x="812423" y="322929"/>
                  </a:lnTo>
                  <a:lnTo>
                    <a:pt x="788628" y="343325"/>
                  </a:lnTo>
                  <a:lnTo>
                    <a:pt x="741038" y="353522"/>
                  </a:lnTo>
                  <a:lnTo>
                    <a:pt x="693449" y="421508"/>
                  </a:lnTo>
                  <a:lnTo>
                    <a:pt x="628863" y="448702"/>
                  </a:lnTo>
                  <a:lnTo>
                    <a:pt x="581273" y="448702"/>
                  </a:lnTo>
                  <a:lnTo>
                    <a:pt x="530284" y="462299"/>
                  </a:lnTo>
                  <a:lnTo>
                    <a:pt x="475896" y="503090"/>
                  </a:lnTo>
                  <a:lnTo>
                    <a:pt x="445303" y="526885"/>
                  </a:lnTo>
                  <a:lnTo>
                    <a:pt x="411310" y="526885"/>
                  </a:lnTo>
                  <a:lnTo>
                    <a:pt x="390915" y="506489"/>
                  </a:lnTo>
                  <a:lnTo>
                    <a:pt x="360322" y="503090"/>
                  </a:lnTo>
                  <a:lnTo>
                    <a:pt x="309333" y="537082"/>
                  </a:lnTo>
                  <a:lnTo>
                    <a:pt x="265142" y="533683"/>
                  </a:lnTo>
                  <a:lnTo>
                    <a:pt x="241348" y="523485"/>
                  </a:lnTo>
                  <a:lnTo>
                    <a:pt x="217553" y="547280"/>
                  </a:lnTo>
                  <a:lnTo>
                    <a:pt x="166564" y="632261"/>
                  </a:lnTo>
                  <a:lnTo>
                    <a:pt x="122374" y="666254"/>
                  </a:lnTo>
                  <a:lnTo>
                    <a:pt x="78183" y="676452"/>
                  </a:lnTo>
                  <a:lnTo>
                    <a:pt x="33993" y="683250"/>
                  </a:lnTo>
                  <a:lnTo>
                    <a:pt x="6799" y="700247"/>
                  </a:lnTo>
                  <a:lnTo>
                    <a:pt x="0" y="734239"/>
                  </a:lnTo>
                  <a:lnTo>
                    <a:pt x="50989" y="778430"/>
                  </a:lnTo>
                  <a:lnTo>
                    <a:pt x="159765" y="839616"/>
                  </a:lnTo>
                  <a:lnTo>
                    <a:pt x="217553" y="849814"/>
                  </a:lnTo>
                  <a:lnTo>
                    <a:pt x="285538" y="846415"/>
                  </a:lnTo>
                  <a:lnTo>
                    <a:pt x="356922" y="856612"/>
                  </a:lnTo>
                  <a:lnTo>
                    <a:pt x="397713" y="863411"/>
                  </a:lnTo>
                  <a:lnTo>
                    <a:pt x="448702" y="836217"/>
                  </a:lnTo>
                  <a:lnTo>
                    <a:pt x="492893" y="829418"/>
                  </a:lnTo>
                  <a:lnTo>
                    <a:pt x="506490" y="853213"/>
                  </a:lnTo>
                  <a:lnTo>
                    <a:pt x="499691" y="887206"/>
                  </a:lnTo>
                  <a:lnTo>
                    <a:pt x="462299" y="904202"/>
                  </a:lnTo>
                  <a:lnTo>
                    <a:pt x="438505" y="951792"/>
                  </a:lnTo>
                  <a:lnTo>
                    <a:pt x="411310" y="968788"/>
                  </a:lnTo>
                  <a:lnTo>
                    <a:pt x="394314" y="982385"/>
                  </a:lnTo>
                  <a:lnTo>
                    <a:pt x="394314" y="1006180"/>
                  </a:lnTo>
                  <a:lnTo>
                    <a:pt x="404512" y="1026575"/>
                  </a:lnTo>
                  <a:lnTo>
                    <a:pt x="418109" y="1040172"/>
                  </a:lnTo>
                  <a:lnTo>
                    <a:pt x="492893" y="1070766"/>
                  </a:lnTo>
                  <a:lnTo>
                    <a:pt x="533684" y="1114956"/>
                  </a:lnTo>
                  <a:lnTo>
                    <a:pt x="564277" y="1179542"/>
                  </a:lnTo>
                  <a:lnTo>
                    <a:pt x="594870" y="1233930"/>
                  </a:lnTo>
                  <a:lnTo>
                    <a:pt x="618665" y="1274721"/>
                  </a:lnTo>
                  <a:lnTo>
                    <a:pt x="615266" y="1339307"/>
                  </a:lnTo>
                  <a:lnTo>
                    <a:pt x="601669" y="1356303"/>
                  </a:lnTo>
                  <a:lnTo>
                    <a:pt x="543881" y="1380098"/>
                  </a:lnTo>
                  <a:lnTo>
                    <a:pt x="523486" y="1400493"/>
                  </a:lnTo>
                  <a:lnTo>
                    <a:pt x="513288" y="1485475"/>
                  </a:lnTo>
                  <a:lnTo>
                    <a:pt x="472497" y="1505870"/>
                  </a:lnTo>
                  <a:lnTo>
                    <a:pt x="384116" y="1573856"/>
                  </a:lnTo>
                  <a:lnTo>
                    <a:pt x="343325" y="1618046"/>
                  </a:lnTo>
                  <a:lnTo>
                    <a:pt x="319531" y="1618046"/>
                  </a:lnTo>
                  <a:lnTo>
                    <a:pt x="288937" y="1611247"/>
                  </a:lnTo>
                  <a:lnTo>
                    <a:pt x="275340" y="1597650"/>
                  </a:lnTo>
                  <a:lnTo>
                    <a:pt x="231150" y="1570456"/>
                  </a:lnTo>
                  <a:lnTo>
                    <a:pt x="169963" y="1550061"/>
                  </a:lnTo>
                  <a:lnTo>
                    <a:pt x="142769" y="1567057"/>
                  </a:lnTo>
                  <a:lnTo>
                    <a:pt x="142769" y="1590852"/>
                  </a:lnTo>
                  <a:lnTo>
                    <a:pt x="163165" y="1607848"/>
                  </a:lnTo>
                  <a:lnTo>
                    <a:pt x="193758" y="1614647"/>
                  </a:lnTo>
                  <a:lnTo>
                    <a:pt x="220952" y="1611247"/>
                  </a:lnTo>
                  <a:lnTo>
                    <a:pt x="244747" y="1621445"/>
                  </a:lnTo>
                  <a:lnTo>
                    <a:pt x="312732" y="1696229"/>
                  </a:lnTo>
                  <a:lnTo>
                    <a:pt x="384116" y="1716624"/>
                  </a:lnTo>
                  <a:lnTo>
                    <a:pt x="465699" y="1699628"/>
                  </a:lnTo>
                  <a:lnTo>
                    <a:pt x="533684" y="1682632"/>
                  </a:lnTo>
                  <a:lnTo>
                    <a:pt x="601669" y="1672434"/>
                  </a:lnTo>
                  <a:lnTo>
                    <a:pt x="666255" y="1720024"/>
                  </a:lnTo>
                  <a:lnTo>
                    <a:pt x="724042" y="1716624"/>
                  </a:lnTo>
                  <a:lnTo>
                    <a:pt x="771632" y="1720024"/>
                  </a:lnTo>
                  <a:cubicBezTo>
                    <a:pt x="778430" y="1727955"/>
                    <a:pt x="783870" y="1737292"/>
                    <a:pt x="792027" y="1743818"/>
                  </a:cubicBezTo>
                  <a:cubicBezTo>
                    <a:pt x="795675" y="1746737"/>
                    <a:pt x="801887" y="1744415"/>
                    <a:pt x="805624" y="1747218"/>
                  </a:cubicBezTo>
                  <a:cubicBezTo>
                    <a:pt x="807437" y="1748578"/>
                    <a:pt x="805624" y="1751750"/>
                    <a:pt x="805624" y="1754016"/>
                  </a:cubicBezTo>
                  <a:lnTo>
                    <a:pt x="826020" y="1774412"/>
                  </a:lnTo>
                  <a:lnTo>
                    <a:pt x="866811" y="1781210"/>
                  </a:lnTo>
                  <a:lnTo>
                    <a:pt x="917800" y="1726822"/>
                  </a:lnTo>
                  <a:lnTo>
                    <a:pt x="955191" y="1699628"/>
                  </a:lnTo>
                  <a:lnTo>
                    <a:pt x="978986" y="1713225"/>
                  </a:lnTo>
                  <a:lnTo>
                    <a:pt x="1023177" y="1764214"/>
                  </a:lnTo>
                  <a:lnTo>
                    <a:pt x="1046971" y="1845796"/>
                  </a:lnTo>
                  <a:lnTo>
                    <a:pt x="1165945" y="1988565"/>
                  </a:lnTo>
                  <a:lnTo>
                    <a:pt x="1179542" y="1998763"/>
                  </a:lnTo>
                  <a:lnTo>
                    <a:pt x="1247528" y="2008960"/>
                  </a:lnTo>
                  <a:lnTo>
                    <a:pt x="1274722" y="2032755"/>
                  </a:lnTo>
                  <a:lnTo>
                    <a:pt x="1305315" y="2070147"/>
                  </a:lnTo>
                  <a:lnTo>
                    <a:pt x="1288319" y="2110938"/>
                  </a:lnTo>
                  <a:lnTo>
                    <a:pt x="1223733" y="2124535"/>
                  </a:lnTo>
                  <a:lnTo>
                    <a:pt x="1186341" y="2172125"/>
                  </a:lnTo>
                  <a:lnTo>
                    <a:pt x="1176143" y="2226513"/>
                  </a:lnTo>
                  <a:lnTo>
                    <a:pt x="1203337" y="2284300"/>
                  </a:lnTo>
                  <a:lnTo>
                    <a:pt x="1254326" y="2386278"/>
                  </a:lnTo>
                  <a:lnTo>
                    <a:pt x="1278121" y="2406673"/>
                  </a:lnTo>
                  <a:lnTo>
                    <a:pt x="1288319" y="2427069"/>
                  </a:lnTo>
                  <a:lnTo>
                    <a:pt x="1315513" y="2454263"/>
                  </a:lnTo>
                  <a:lnTo>
                    <a:pt x="1352905" y="2440666"/>
                  </a:lnTo>
                  <a:lnTo>
                    <a:pt x="1448084" y="2440666"/>
                  </a:lnTo>
                  <a:lnTo>
                    <a:pt x="1471878" y="2454263"/>
                  </a:lnTo>
                  <a:lnTo>
                    <a:pt x="1478677" y="2484856"/>
                  </a:lnTo>
                  <a:lnTo>
                    <a:pt x="1488875" y="2563039"/>
                  </a:lnTo>
                  <a:lnTo>
                    <a:pt x="1441285" y="2695610"/>
                  </a:lnTo>
                  <a:lnTo>
                    <a:pt x="1420890" y="2749998"/>
                  </a:lnTo>
                  <a:lnTo>
                    <a:pt x="1420890" y="2794189"/>
                  </a:lnTo>
                  <a:lnTo>
                    <a:pt x="1356304" y="2868972"/>
                  </a:lnTo>
                  <a:lnTo>
                    <a:pt x="1315513" y="2923360"/>
                  </a:lnTo>
                  <a:lnTo>
                    <a:pt x="1305315" y="2970950"/>
                  </a:lnTo>
                  <a:lnTo>
                    <a:pt x="1295117" y="3032137"/>
                  </a:lnTo>
                  <a:lnTo>
                    <a:pt x="1237330" y="3086525"/>
                  </a:lnTo>
                  <a:lnTo>
                    <a:pt x="1213535" y="3100122"/>
                  </a:lnTo>
                  <a:lnTo>
                    <a:pt x="1203337" y="3100122"/>
                  </a:lnTo>
                </a:path>
              </a:pathLst>
            </a:cu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 name="9 Forma libre"/>
            <p:cNvSpPr/>
            <p:nvPr/>
          </p:nvSpPr>
          <p:spPr>
            <a:xfrm>
              <a:off x="7559040" y="3242310"/>
              <a:ext cx="514350" cy="3486150"/>
            </a:xfrm>
            <a:custGeom>
              <a:avLst/>
              <a:gdLst>
                <a:gd name="connsiteX0" fmla="*/ 163830 w 514350"/>
                <a:gd name="connsiteY0" fmla="*/ 3486150 h 3486150"/>
                <a:gd name="connsiteX1" fmla="*/ 198120 w 514350"/>
                <a:gd name="connsiteY1" fmla="*/ 3432810 h 3486150"/>
                <a:gd name="connsiteX2" fmla="*/ 182880 w 514350"/>
                <a:gd name="connsiteY2" fmla="*/ 3398520 h 3486150"/>
                <a:gd name="connsiteX3" fmla="*/ 194310 w 514350"/>
                <a:gd name="connsiteY3" fmla="*/ 3368040 h 3486150"/>
                <a:gd name="connsiteX4" fmla="*/ 220980 w 514350"/>
                <a:gd name="connsiteY4" fmla="*/ 3337560 h 3486150"/>
                <a:gd name="connsiteX5" fmla="*/ 213360 w 514350"/>
                <a:gd name="connsiteY5" fmla="*/ 3268980 h 3486150"/>
                <a:gd name="connsiteX6" fmla="*/ 186690 w 514350"/>
                <a:gd name="connsiteY6" fmla="*/ 3230880 h 3486150"/>
                <a:gd name="connsiteX7" fmla="*/ 182880 w 514350"/>
                <a:gd name="connsiteY7" fmla="*/ 3192780 h 3486150"/>
                <a:gd name="connsiteX8" fmla="*/ 224790 w 514350"/>
                <a:gd name="connsiteY8" fmla="*/ 3143250 h 3486150"/>
                <a:gd name="connsiteX9" fmla="*/ 243840 w 514350"/>
                <a:gd name="connsiteY9" fmla="*/ 3059430 h 3486150"/>
                <a:gd name="connsiteX10" fmla="*/ 274320 w 514350"/>
                <a:gd name="connsiteY10" fmla="*/ 2990850 h 3486150"/>
                <a:gd name="connsiteX11" fmla="*/ 285750 w 514350"/>
                <a:gd name="connsiteY11" fmla="*/ 2952750 h 3486150"/>
                <a:gd name="connsiteX12" fmla="*/ 323850 w 514350"/>
                <a:gd name="connsiteY12" fmla="*/ 2948940 h 3486150"/>
                <a:gd name="connsiteX13" fmla="*/ 346710 w 514350"/>
                <a:gd name="connsiteY13" fmla="*/ 2929890 h 3486150"/>
                <a:gd name="connsiteX14" fmla="*/ 377190 w 514350"/>
                <a:gd name="connsiteY14" fmla="*/ 2880360 h 3486150"/>
                <a:gd name="connsiteX15" fmla="*/ 381000 w 514350"/>
                <a:gd name="connsiteY15" fmla="*/ 2766060 h 3486150"/>
                <a:gd name="connsiteX16" fmla="*/ 346710 w 514350"/>
                <a:gd name="connsiteY16" fmla="*/ 2689860 h 3486150"/>
                <a:gd name="connsiteX17" fmla="*/ 316230 w 514350"/>
                <a:gd name="connsiteY17" fmla="*/ 2571750 h 3486150"/>
                <a:gd name="connsiteX18" fmla="*/ 278130 w 514350"/>
                <a:gd name="connsiteY18" fmla="*/ 2541270 h 3486150"/>
                <a:gd name="connsiteX19" fmla="*/ 201930 w 514350"/>
                <a:gd name="connsiteY19" fmla="*/ 2503170 h 3486150"/>
                <a:gd name="connsiteX20" fmla="*/ 156210 w 514350"/>
                <a:gd name="connsiteY20" fmla="*/ 2457450 h 3486150"/>
                <a:gd name="connsiteX21" fmla="*/ 148590 w 514350"/>
                <a:gd name="connsiteY21" fmla="*/ 2407920 h 3486150"/>
                <a:gd name="connsiteX22" fmla="*/ 140970 w 514350"/>
                <a:gd name="connsiteY22" fmla="*/ 2362200 h 3486150"/>
                <a:gd name="connsiteX23" fmla="*/ 118110 w 514350"/>
                <a:gd name="connsiteY23" fmla="*/ 2327910 h 3486150"/>
                <a:gd name="connsiteX24" fmla="*/ 83820 w 514350"/>
                <a:gd name="connsiteY24" fmla="*/ 2282190 h 3486150"/>
                <a:gd name="connsiteX25" fmla="*/ 38100 w 514350"/>
                <a:gd name="connsiteY25" fmla="*/ 2286000 h 3486150"/>
                <a:gd name="connsiteX26" fmla="*/ 11430 w 514350"/>
                <a:gd name="connsiteY26" fmla="*/ 2270760 h 3486150"/>
                <a:gd name="connsiteX27" fmla="*/ 11430 w 514350"/>
                <a:gd name="connsiteY27" fmla="*/ 2228850 h 3486150"/>
                <a:gd name="connsiteX28" fmla="*/ 15240 w 514350"/>
                <a:gd name="connsiteY28" fmla="*/ 2190750 h 3486150"/>
                <a:gd name="connsiteX29" fmla="*/ 15240 w 514350"/>
                <a:gd name="connsiteY29" fmla="*/ 2160270 h 3486150"/>
                <a:gd name="connsiteX30" fmla="*/ 0 w 514350"/>
                <a:gd name="connsiteY30" fmla="*/ 2137410 h 3486150"/>
                <a:gd name="connsiteX31" fmla="*/ 26670 w 514350"/>
                <a:gd name="connsiteY31" fmla="*/ 2110740 h 3486150"/>
                <a:gd name="connsiteX32" fmla="*/ 64770 w 514350"/>
                <a:gd name="connsiteY32" fmla="*/ 2118360 h 3486150"/>
                <a:gd name="connsiteX33" fmla="*/ 106680 w 514350"/>
                <a:gd name="connsiteY33" fmla="*/ 2122170 h 3486150"/>
                <a:gd name="connsiteX34" fmla="*/ 133350 w 514350"/>
                <a:gd name="connsiteY34" fmla="*/ 2103120 h 3486150"/>
                <a:gd name="connsiteX35" fmla="*/ 217170 w 514350"/>
                <a:gd name="connsiteY35" fmla="*/ 2026920 h 3486150"/>
                <a:gd name="connsiteX36" fmla="*/ 240030 w 514350"/>
                <a:gd name="connsiteY36" fmla="*/ 1950720 h 3486150"/>
                <a:gd name="connsiteX37" fmla="*/ 278130 w 514350"/>
                <a:gd name="connsiteY37" fmla="*/ 1885950 h 3486150"/>
                <a:gd name="connsiteX38" fmla="*/ 308610 w 514350"/>
                <a:gd name="connsiteY38" fmla="*/ 1851660 h 3486150"/>
                <a:gd name="connsiteX39" fmla="*/ 300990 w 514350"/>
                <a:gd name="connsiteY39" fmla="*/ 1798320 h 3486150"/>
                <a:gd name="connsiteX40" fmla="*/ 236220 w 514350"/>
                <a:gd name="connsiteY40" fmla="*/ 1725930 h 3486150"/>
                <a:gd name="connsiteX41" fmla="*/ 213360 w 514350"/>
                <a:gd name="connsiteY41" fmla="*/ 1676400 h 3486150"/>
                <a:gd name="connsiteX42" fmla="*/ 167640 w 514350"/>
                <a:gd name="connsiteY42" fmla="*/ 1634490 h 3486150"/>
                <a:gd name="connsiteX43" fmla="*/ 156210 w 514350"/>
                <a:gd name="connsiteY43" fmla="*/ 1592580 h 3486150"/>
                <a:gd name="connsiteX44" fmla="*/ 148590 w 514350"/>
                <a:gd name="connsiteY44" fmla="*/ 1535430 h 3486150"/>
                <a:gd name="connsiteX45" fmla="*/ 129540 w 514350"/>
                <a:gd name="connsiteY45" fmla="*/ 1485900 h 3486150"/>
                <a:gd name="connsiteX46" fmla="*/ 121920 w 514350"/>
                <a:gd name="connsiteY46" fmla="*/ 1417320 h 3486150"/>
                <a:gd name="connsiteX47" fmla="*/ 163830 w 514350"/>
                <a:gd name="connsiteY47" fmla="*/ 1230630 h 3486150"/>
                <a:gd name="connsiteX48" fmla="*/ 205740 w 514350"/>
                <a:gd name="connsiteY48" fmla="*/ 765810 h 3486150"/>
                <a:gd name="connsiteX49" fmla="*/ 240030 w 514350"/>
                <a:gd name="connsiteY49" fmla="*/ 491490 h 3486150"/>
                <a:gd name="connsiteX50" fmla="*/ 274320 w 514350"/>
                <a:gd name="connsiteY50" fmla="*/ 461010 h 3486150"/>
                <a:gd name="connsiteX51" fmla="*/ 373380 w 514350"/>
                <a:gd name="connsiteY51" fmla="*/ 411480 h 3486150"/>
                <a:gd name="connsiteX52" fmla="*/ 472440 w 514350"/>
                <a:gd name="connsiteY52" fmla="*/ 358140 h 3486150"/>
                <a:gd name="connsiteX53" fmla="*/ 514350 w 514350"/>
                <a:gd name="connsiteY53" fmla="*/ 308610 h 3486150"/>
                <a:gd name="connsiteX54" fmla="*/ 506730 w 514350"/>
                <a:gd name="connsiteY54" fmla="*/ 255270 h 3486150"/>
                <a:gd name="connsiteX55" fmla="*/ 430530 w 514350"/>
                <a:gd name="connsiteY55" fmla="*/ 205740 h 3486150"/>
                <a:gd name="connsiteX56" fmla="*/ 285750 w 514350"/>
                <a:gd name="connsiteY56" fmla="*/ 64770 h 3486150"/>
                <a:gd name="connsiteX57" fmla="*/ 274320 w 514350"/>
                <a:gd name="connsiteY57" fmla="*/ 0 h 34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14350" h="3486150">
                  <a:moveTo>
                    <a:pt x="163830" y="3486150"/>
                  </a:moveTo>
                  <a:lnTo>
                    <a:pt x="198120" y="3432810"/>
                  </a:lnTo>
                  <a:lnTo>
                    <a:pt x="182880" y="3398520"/>
                  </a:lnTo>
                  <a:lnTo>
                    <a:pt x="194310" y="3368040"/>
                  </a:lnTo>
                  <a:lnTo>
                    <a:pt x="220980" y="3337560"/>
                  </a:lnTo>
                  <a:lnTo>
                    <a:pt x="213360" y="3268980"/>
                  </a:lnTo>
                  <a:lnTo>
                    <a:pt x="186690" y="3230880"/>
                  </a:lnTo>
                  <a:lnTo>
                    <a:pt x="182880" y="3192780"/>
                  </a:lnTo>
                  <a:lnTo>
                    <a:pt x="224790" y="3143250"/>
                  </a:lnTo>
                  <a:lnTo>
                    <a:pt x="243840" y="3059430"/>
                  </a:lnTo>
                  <a:lnTo>
                    <a:pt x="274320" y="2990850"/>
                  </a:lnTo>
                  <a:lnTo>
                    <a:pt x="285750" y="2952750"/>
                  </a:lnTo>
                  <a:lnTo>
                    <a:pt x="323850" y="2948940"/>
                  </a:lnTo>
                  <a:lnTo>
                    <a:pt x="346710" y="2929890"/>
                  </a:lnTo>
                  <a:lnTo>
                    <a:pt x="377190" y="2880360"/>
                  </a:lnTo>
                  <a:lnTo>
                    <a:pt x="381000" y="2766060"/>
                  </a:lnTo>
                  <a:lnTo>
                    <a:pt x="346710" y="2689860"/>
                  </a:lnTo>
                  <a:lnTo>
                    <a:pt x="316230" y="2571750"/>
                  </a:lnTo>
                  <a:lnTo>
                    <a:pt x="278130" y="2541270"/>
                  </a:lnTo>
                  <a:lnTo>
                    <a:pt x="201930" y="2503170"/>
                  </a:lnTo>
                  <a:lnTo>
                    <a:pt x="156210" y="2457450"/>
                  </a:lnTo>
                  <a:lnTo>
                    <a:pt x="148590" y="2407920"/>
                  </a:lnTo>
                  <a:lnTo>
                    <a:pt x="140970" y="2362200"/>
                  </a:lnTo>
                  <a:lnTo>
                    <a:pt x="118110" y="2327910"/>
                  </a:lnTo>
                  <a:lnTo>
                    <a:pt x="83820" y="2282190"/>
                  </a:lnTo>
                  <a:lnTo>
                    <a:pt x="38100" y="2286000"/>
                  </a:lnTo>
                  <a:lnTo>
                    <a:pt x="11430" y="2270760"/>
                  </a:lnTo>
                  <a:lnTo>
                    <a:pt x="11430" y="2228850"/>
                  </a:lnTo>
                  <a:lnTo>
                    <a:pt x="15240" y="2190750"/>
                  </a:lnTo>
                  <a:lnTo>
                    <a:pt x="15240" y="2160270"/>
                  </a:lnTo>
                  <a:lnTo>
                    <a:pt x="0" y="2137410"/>
                  </a:lnTo>
                  <a:lnTo>
                    <a:pt x="26670" y="2110740"/>
                  </a:lnTo>
                  <a:lnTo>
                    <a:pt x="64770" y="2118360"/>
                  </a:lnTo>
                  <a:cubicBezTo>
                    <a:pt x="104134" y="2122296"/>
                    <a:pt x="90107" y="2122170"/>
                    <a:pt x="106680" y="2122170"/>
                  </a:cubicBezTo>
                  <a:lnTo>
                    <a:pt x="133350" y="2103120"/>
                  </a:lnTo>
                  <a:lnTo>
                    <a:pt x="217170" y="2026920"/>
                  </a:lnTo>
                  <a:lnTo>
                    <a:pt x="240030" y="1950720"/>
                  </a:lnTo>
                  <a:lnTo>
                    <a:pt x="278130" y="1885950"/>
                  </a:lnTo>
                  <a:lnTo>
                    <a:pt x="308610" y="1851660"/>
                  </a:lnTo>
                  <a:lnTo>
                    <a:pt x="300990" y="1798320"/>
                  </a:lnTo>
                  <a:lnTo>
                    <a:pt x="236220" y="1725930"/>
                  </a:lnTo>
                  <a:lnTo>
                    <a:pt x="213360" y="1676400"/>
                  </a:lnTo>
                  <a:lnTo>
                    <a:pt x="167640" y="1634490"/>
                  </a:lnTo>
                  <a:lnTo>
                    <a:pt x="156210" y="1592580"/>
                  </a:lnTo>
                  <a:lnTo>
                    <a:pt x="148590" y="1535430"/>
                  </a:lnTo>
                  <a:lnTo>
                    <a:pt x="129540" y="1485900"/>
                  </a:lnTo>
                  <a:lnTo>
                    <a:pt x="121920" y="1417320"/>
                  </a:lnTo>
                  <a:lnTo>
                    <a:pt x="163830" y="1230630"/>
                  </a:lnTo>
                  <a:lnTo>
                    <a:pt x="205740" y="765810"/>
                  </a:lnTo>
                  <a:lnTo>
                    <a:pt x="240030" y="491490"/>
                  </a:lnTo>
                  <a:lnTo>
                    <a:pt x="274320" y="461010"/>
                  </a:lnTo>
                  <a:lnTo>
                    <a:pt x="373380" y="411480"/>
                  </a:lnTo>
                  <a:lnTo>
                    <a:pt x="472440" y="358140"/>
                  </a:lnTo>
                  <a:lnTo>
                    <a:pt x="514350" y="308610"/>
                  </a:lnTo>
                  <a:lnTo>
                    <a:pt x="506730" y="255270"/>
                  </a:lnTo>
                  <a:lnTo>
                    <a:pt x="430530" y="205740"/>
                  </a:lnTo>
                  <a:lnTo>
                    <a:pt x="285750" y="64770"/>
                  </a:lnTo>
                  <a:lnTo>
                    <a:pt x="274320" y="0"/>
                  </a:lnTo>
                </a:path>
              </a:pathLst>
            </a:cu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11" name="10 Forma libre"/>
          <p:cNvSpPr/>
          <p:nvPr/>
        </p:nvSpPr>
        <p:spPr>
          <a:xfrm>
            <a:off x="253909" y="3912042"/>
            <a:ext cx="6377479" cy="2931261"/>
          </a:xfrm>
          <a:custGeom>
            <a:avLst/>
            <a:gdLst>
              <a:gd name="connsiteX0" fmla="*/ 533 w 6377479"/>
              <a:gd name="connsiteY0" fmla="*/ 0 h 2931261"/>
              <a:gd name="connsiteX1" fmla="*/ 127754 w 6377479"/>
              <a:gd name="connsiteY1" fmla="*/ 23854 h 2931261"/>
              <a:gd name="connsiteX2" fmla="*/ 159559 w 6377479"/>
              <a:gd name="connsiteY2" fmla="*/ 31805 h 2931261"/>
              <a:gd name="connsiteX3" fmla="*/ 318585 w 6377479"/>
              <a:gd name="connsiteY3" fmla="*/ 47708 h 2931261"/>
              <a:gd name="connsiteX4" fmla="*/ 398098 w 6377479"/>
              <a:gd name="connsiteY4" fmla="*/ 47708 h 2931261"/>
              <a:gd name="connsiteX5" fmla="*/ 517368 w 6377479"/>
              <a:gd name="connsiteY5" fmla="*/ 39756 h 2931261"/>
              <a:gd name="connsiteX6" fmla="*/ 549173 w 6377479"/>
              <a:gd name="connsiteY6" fmla="*/ 47708 h 2931261"/>
              <a:gd name="connsiteX7" fmla="*/ 573027 w 6377479"/>
              <a:gd name="connsiteY7" fmla="*/ 63610 h 2931261"/>
              <a:gd name="connsiteX8" fmla="*/ 636637 w 6377479"/>
              <a:gd name="connsiteY8" fmla="*/ 95415 h 2931261"/>
              <a:gd name="connsiteX9" fmla="*/ 724101 w 6377479"/>
              <a:gd name="connsiteY9" fmla="*/ 119269 h 2931261"/>
              <a:gd name="connsiteX10" fmla="*/ 771809 w 6377479"/>
              <a:gd name="connsiteY10" fmla="*/ 135172 h 2931261"/>
              <a:gd name="connsiteX11" fmla="*/ 811566 w 6377479"/>
              <a:gd name="connsiteY11" fmla="*/ 151075 h 2931261"/>
              <a:gd name="connsiteX12" fmla="*/ 883128 w 6377479"/>
              <a:gd name="connsiteY12" fmla="*/ 166977 h 2931261"/>
              <a:gd name="connsiteX13" fmla="*/ 930835 w 6377479"/>
              <a:gd name="connsiteY13" fmla="*/ 182880 h 2931261"/>
              <a:gd name="connsiteX14" fmla="*/ 1058056 w 6377479"/>
              <a:gd name="connsiteY14" fmla="*/ 206734 h 2931261"/>
              <a:gd name="connsiteX15" fmla="*/ 1097813 w 6377479"/>
              <a:gd name="connsiteY15" fmla="*/ 230588 h 2931261"/>
              <a:gd name="connsiteX16" fmla="*/ 1145521 w 6377479"/>
              <a:gd name="connsiteY16" fmla="*/ 246490 h 2931261"/>
              <a:gd name="connsiteX17" fmla="*/ 1225034 w 6377479"/>
              <a:gd name="connsiteY17" fmla="*/ 262393 h 2931261"/>
              <a:gd name="connsiteX18" fmla="*/ 1288644 w 6377479"/>
              <a:gd name="connsiteY18" fmla="*/ 294198 h 2931261"/>
              <a:gd name="connsiteX19" fmla="*/ 1352254 w 6377479"/>
              <a:gd name="connsiteY19" fmla="*/ 302149 h 2931261"/>
              <a:gd name="connsiteX20" fmla="*/ 1606696 w 6377479"/>
              <a:gd name="connsiteY20" fmla="*/ 310101 h 2931261"/>
              <a:gd name="connsiteX21" fmla="*/ 1694161 w 6377479"/>
              <a:gd name="connsiteY21" fmla="*/ 326003 h 2931261"/>
              <a:gd name="connsiteX22" fmla="*/ 1765722 w 6377479"/>
              <a:gd name="connsiteY22" fmla="*/ 341906 h 2931261"/>
              <a:gd name="connsiteX23" fmla="*/ 1837284 w 6377479"/>
              <a:gd name="connsiteY23" fmla="*/ 373711 h 2931261"/>
              <a:gd name="connsiteX24" fmla="*/ 1892943 w 6377479"/>
              <a:gd name="connsiteY24" fmla="*/ 429370 h 2931261"/>
              <a:gd name="connsiteX25" fmla="*/ 1908846 w 6377479"/>
              <a:gd name="connsiteY25" fmla="*/ 453224 h 2931261"/>
              <a:gd name="connsiteX26" fmla="*/ 1932700 w 6377479"/>
              <a:gd name="connsiteY26" fmla="*/ 461175 h 2931261"/>
              <a:gd name="connsiteX27" fmla="*/ 1964505 w 6377479"/>
              <a:gd name="connsiteY27" fmla="*/ 477078 h 2931261"/>
              <a:gd name="connsiteX28" fmla="*/ 1980408 w 6377479"/>
              <a:gd name="connsiteY28" fmla="*/ 500932 h 2931261"/>
              <a:gd name="connsiteX29" fmla="*/ 2028115 w 6377479"/>
              <a:gd name="connsiteY29" fmla="*/ 524786 h 2931261"/>
              <a:gd name="connsiteX30" fmla="*/ 2091726 w 6377479"/>
              <a:gd name="connsiteY30" fmla="*/ 596348 h 2931261"/>
              <a:gd name="connsiteX31" fmla="*/ 2131482 w 6377479"/>
              <a:gd name="connsiteY31" fmla="*/ 620201 h 2931261"/>
              <a:gd name="connsiteX32" fmla="*/ 2179190 w 6377479"/>
              <a:gd name="connsiteY32" fmla="*/ 675861 h 2931261"/>
              <a:gd name="connsiteX33" fmla="*/ 2266654 w 6377479"/>
              <a:gd name="connsiteY33" fmla="*/ 755374 h 2931261"/>
              <a:gd name="connsiteX34" fmla="*/ 2322314 w 6377479"/>
              <a:gd name="connsiteY34" fmla="*/ 826935 h 2931261"/>
              <a:gd name="connsiteX35" fmla="*/ 2346168 w 6377479"/>
              <a:gd name="connsiteY35" fmla="*/ 858741 h 2931261"/>
              <a:gd name="connsiteX36" fmla="*/ 2370021 w 6377479"/>
              <a:gd name="connsiteY36" fmla="*/ 954156 h 2931261"/>
              <a:gd name="connsiteX37" fmla="*/ 2385924 w 6377479"/>
              <a:gd name="connsiteY37" fmla="*/ 978010 h 2931261"/>
              <a:gd name="connsiteX38" fmla="*/ 2409778 w 6377479"/>
              <a:gd name="connsiteY38" fmla="*/ 1009815 h 2931261"/>
              <a:gd name="connsiteX39" fmla="*/ 2457486 w 6377479"/>
              <a:gd name="connsiteY39" fmla="*/ 1073426 h 2931261"/>
              <a:gd name="connsiteX40" fmla="*/ 2489291 w 6377479"/>
              <a:gd name="connsiteY40" fmla="*/ 1144988 h 2931261"/>
              <a:gd name="connsiteX41" fmla="*/ 2505194 w 6377479"/>
              <a:gd name="connsiteY41" fmla="*/ 1168841 h 2931261"/>
              <a:gd name="connsiteX42" fmla="*/ 2521096 w 6377479"/>
              <a:gd name="connsiteY42" fmla="*/ 1200647 h 2931261"/>
              <a:gd name="connsiteX43" fmla="*/ 2544950 w 6377479"/>
              <a:gd name="connsiteY43" fmla="*/ 1224501 h 2931261"/>
              <a:gd name="connsiteX44" fmla="*/ 2592658 w 6377479"/>
              <a:gd name="connsiteY44" fmla="*/ 1288111 h 2931261"/>
              <a:gd name="connsiteX45" fmla="*/ 2616512 w 6377479"/>
              <a:gd name="connsiteY45" fmla="*/ 1319916 h 2931261"/>
              <a:gd name="connsiteX46" fmla="*/ 2656268 w 6377479"/>
              <a:gd name="connsiteY46" fmla="*/ 1407381 h 2931261"/>
              <a:gd name="connsiteX47" fmla="*/ 2680122 w 6377479"/>
              <a:gd name="connsiteY47" fmla="*/ 1423283 h 2931261"/>
              <a:gd name="connsiteX48" fmla="*/ 2751684 w 6377479"/>
              <a:gd name="connsiteY48" fmla="*/ 1494845 h 2931261"/>
              <a:gd name="connsiteX49" fmla="*/ 2823246 w 6377479"/>
              <a:gd name="connsiteY49" fmla="*/ 1550504 h 2931261"/>
              <a:gd name="connsiteX50" fmla="*/ 2839148 w 6377479"/>
              <a:gd name="connsiteY50" fmla="*/ 1574358 h 2931261"/>
              <a:gd name="connsiteX51" fmla="*/ 2950467 w 6377479"/>
              <a:gd name="connsiteY51" fmla="*/ 1669774 h 2931261"/>
              <a:gd name="connsiteX52" fmla="*/ 2974321 w 6377479"/>
              <a:gd name="connsiteY52" fmla="*/ 1685676 h 2931261"/>
              <a:gd name="connsiteX53" fmla="*/ 2990223 w 6377479"/>
              <a:gd name="connsiteY53" fmla="*/ 1709530 h 2931261"/>
              <a:gd name="connsiteX54" fmla="*/ 3022028 w 6377479"/>
              <a:gd name="connsiteY54" fmla="*/ 1765189 h 2931261"/>
              <a:gd name="connsiteX55" fmla="*/ 3045882 w 6377479"/>
              <a:gd name="connsiteY55" fmla="*/ 1773141 h 2931261"/>
              <a:gd name="connsiteX56" fmla="*/ 3077688 w 6377479"/>
              <a:gd name="connsiteY56" fmla="*/ 1820848 h 2931261"/>
              <a:gd name="connsiteX57" fmla="*/ 3093590 w 6377479"/>
              <a:gd name="connsiteY57" fmla="*/ 1852654 h 2931261"/>
              <a:gd name="connsiteX58" fmla="*/ 3133347 w 6377479"/>
              <a:gd name="connsiteY58" fmla="*/ 1884459 h 2931261"/>
              <a:gd name="connsiteX59" fmla="*/ 3173103 w 6377479"/>
              <a:gd name="connsiteY59" fmla="*/ 1940118 h 2931261"/>
              <a:gd name="connsiteX60" fmla="*/ 3204908 w 6377479"/>
              <a:gd name="connsiteY60" fmla="*/ 1971923 h 2931261"/>
              <a:gd name="connsiteX61" fmla="*/ 3220811 w 6377479"/>
              <a:gd name="connsiteY61" fmla="*/ 1995777 h 2931261"/>
              <a:gd name="connsiteX62" fmla="*/ 3268519 w 6377479"/>
              <a:gd name="connsiteY62" fmla="*/ 2027582 h 2931261"/>
              <a:gd name="connsiteX63" fmla="*/ 3300324 w 6377479"/>
              <a:gd name="connsiteY63" fmla="*/ 2043485 h 2931261"/>
              <a:gd name="connsiteX64" fmla="*/ 3348032 w 6377479"/>
              <a:gd name="connsiteY64" fmla="*/ 2091193 h 2931261"/>
              <a:gd name="connsiteX65" fmla="*/ 3371886 w 6377479"/>
              <a:gd name="connsiteY65" fmla="*/ 2115047 h 2931261"/>
              <a:gd name="connsiteX66" fmla="*/ 3387788 w 6377479"/>
              <a:gd name="connsiteY66" fmla="*/ 2162755 h 2931261"/>
              <a:gd name="connsiteX67" fmla="*/ 3483204 w 6377479"/>
              <a:gd name="connsiteY67" fmla="*/ 2250219 h 2931261"/>
              <a:gd name="connsiteX68" fmla="*/ 3570668 w 6377479"/>
              <a:gd name="connsiteY68" fmla="*/ 2385391 h 2931261"/>
              <a:gd name="connsiteX69" fmla="*/ 3586571 w 6377479"/>
              <a:gd name="connsiteY69" fmla="*/ 2417196 h 2931261"/>
              <a:gd name="connsiteX70" fmla="*/ 3618376 w 6377479"/>
              <a:gd name="connsiteY70" fmla="*/ 2456953 h 2931261"/>
              <a:gd name="connsiteX71" fmla="*/ 3634279 w 6377479"/>
              <a:gd name="connsiteY71" fmla="*/ 2496709 h 2931261"/>
              <a:gd name="connsiteX72" fmla="*/ 3650181 w 6377479"/>
              <a:gd name="connsiteY72" fmla="*/ 2520563 h 2931261"/>
              <a:gd name="connsiteX73" fmla="*/ 3658133 w 6377479"/>
              <a:gd name="connsiteY73" fmla="*/ 2544417 h 2931261"/>
              <a:gd name="connsiteX74" fmla="*/ 3674035 w 6377479"/>
              <a:gd name="connsiteY74" fmla="*/ 2568271 h 2931261"/>
              <a:gd name="connsiteX75" fmla="*/ 3689938 w 6377479"/>
              <a:gd name="connsiteY75" fmla="*/ 2600076 h 2931261"/>
              <a:gd name="connsiteX76" fmla="*/ 3721743 w 6377479"/>
              <a:gd name="connsiteY76" fmla="*/ 2719346 h 2931261"/>
              <a:gd name="connsiteX77" fmla="*/ 3705841 w 6377479"/>
              <a:gd name="connsiteY77" fmla="*/ 2743200 h 2931261"/>
              <a:gd name="connsiteX78" fmla="*/ 3721743 w 6377479"/>
              <a:gd name="connsiteY78" fmla="*/ 2775005 h 2931261"/>
              <a:gd name="connsiteX79" fmla="*/ 3745597 w 6377479"/>
              <a:gd name="connsiteY79" fmla="*/ 2790908 h 2931261"/>
              <a:gd name="connsiteX80" fmla="*/ 3801256 w 6377479"/>
              <a:gd name="connsiteY80" fmla="*/ 2814761 h 2931261"/>
              <a:gd name="connsiteX81" fmla="*/ 3833061 w 6377479"/>
              <a:gd name="connsiteY81" fmla="*/ 2838615 h 2931261"/>
              <a:gd name="connsiteX82" fmla="*/ 3880769 w 6377479"/>
              <a:gd name="connsiteY82" fmla="*/ 2870421 h 2931261"/>
              <a:gd name="connsiteX83" fmla="*/ 3904623 w 6377479"/>
              <a:gd name="connsiteY83" fmla="*/ 2894275 h 2931261"/>
              <a:gd name="connsiteX84" fmla="*/ 3944380 w 6377479"/>
              <a:gd name="connsiteY84" fmla="*/ 2902226 h 2931261"/>
              <a:gd name="connsiteX85" fmla="*/ 4039795 w 6377479"/>
              <a:gd name="connsiteY85" fmla="*/ 2910177 h 2931261"/>
              <a:gd name="connsiteX86" fmla="*/ 4103406 w 6377479"/>
              <a:gd name="connsiteY86" fmla="*/ 2902226 h 2931261"/>
              <a:gd name="connsiteX87" fmla="*/ 4182919 w 6377479"/>
              <a:gd name="connsiteY87" fmla="*/ 2894275 h 2931261"/>
              <a:gd name="connsiteX88" fmla="*/ 4230627 w 6377479"/>
              <a:gd name="connsiteY88" fmla="*/ 2886323 h 2931261"/>
              <a:gd name="connsiteX89" fmla="*/ 4302188 w 6377479"/>
              <a:gd name="connsiteY89" fmla="*/ 2870421 h 2931261"/>
              <a:gd name="connsiteX90" fmla="*/ 4349896 w 6377479"/>
              <a:gd name="connsiteY90" fmla="*/ 2846567 h 2931261"/>
              <a:gd name="connsiteX91" fmla="*/ 4373750 w 6377479"/>
              <a:gd name="connsiteY91" fmla="*/ 2838615 h 2931261"/>
              <a:gd name="connsiteX92" fmla="*/ 4397604 w 6377479"/>
              <a:gd name="connsiteY92" fmla="*/ 2806810 h 2931261"/>
              <a:gd name="connsiteX93" fmla="*/ 4461214 w 6377479"/>
              <a:gd name="connsiteY93" fmla="*/ 2759102 h 2931261"/>
              <a:gd name="connsiteX94" fmla="*/ 4477117 w 6377479"/>
              <a:gd name="connsiteY94" fmla="*/ 2735248 h 2931261"/>
              <a:gd name="connsiteX95" fmla="*/ 4564581 w 6377479"/>
              <a:gd name="connsiteY95" fmla="*/ 2671638 h 2931261"/>
              <a:gd name="connsiteX96" fmla="*/ 4596387 w 6377479"/>
              <a:gd name="connsiteY96" fmla="*/ 2647784 h 2931261"/>
              <a:gd name="connsiteX97" fmla="*/ 4683851 w 6377479"/>
              <a:gd name="connsiteY97" fmla="*/ 2623930 h 2931261"/>
              <a:gd name="connsiteX98" fmla="*/ 4707705 w 6377479"/>
              <a:gd name="connsiteY98" fmla="*/ 2608028 h 2931261"/>
              <a:gd name="connsiteX99" fmla="*/ 4747461 w 6377479"/>
              <a:gd name="connsiteY99" fmla="*/ 2600076 h 2931261"/>
              <a:gd name="connsiteX100" fmla="*/ 4771315 w 6377479"/>
              <a:gd name="connsiteY100" fmla="*/ 2592125 h 2931261"/>
              <a:gd name="connsiteX101" fmla="*/ 4803121 w 6377479"/>
              <a:gd name="connsiteY101" fmla="*/ 2584174 h 2931261"/>
              <a:gd name="connsiteX102" fmla="*/ 4842877 w 6377479"/>
              <a:gd name="connsiteY102" fmla="*/ 2568271 h 2931261"/>
              <a:gd name="connsiteX103" fmla="*/ 4946244 w 6377479"/>
              <a:gd name="connsiteY103" fmla="*/ 2552368 h 2931261"/>
              <a:gd name="connsiteX104" fmla="*/ 4993952 w 6377479"/>
              <a:gd name="connsiteY104" fmla="*/ 2520563 h 2931261"/>
              <a:gd name="connsiteX105" fmla="*/ 5097319 w 6377479"/>
              <a:gd name="connsiteY105" fmla="*/ 2480807 h 2931261"/>
              <a:gd name="connsiteX106" fmla="*/ 5152978 w 6377479"/>
              <a:gd name="connsiteY106" fmla="*/ 2433099 h 2931261"/>
              <a:gd name="connsiteX107" fmla="*/ 5184783 w 6377479"/>
              <a:gd name="connsiteY107" fmla="*/ 2417196 h 2931261"/>
              <a:gd name="connsiteX108" fmla="*/ 5216588 w 6377479"/>
              <a:gd name="connsiteY108" fmla="*/ 2393342 h 2931261"/>
              <a:gd name="connsiteX109" fmla="*/ 5256345 w 6377479"/>
              <a:gd name="connsiteY109" fmla="*/ 2369488 h 2931261"/>
              <a:gd name="connsiteX110" fmla="*/ 5296101 w 6377479"/>
              <a:gd name="connsiteY110" fmla="*/ 2329732 h 2931261"/>
              <a:gd name="connsiteX111" fmla="*/ 5327907 w 6377479"/>
              <a:gd name="connsiteY111" fmla="*/ 2313829 h 2931261"/>
              <a:gd name="connsiteX112" fmla="*/ 5375614 w 6377479"/>
              <a:gd name="connsiteY112" fmla="*/ 2282024 h 2931261"/>
              <a:gd name="connsiteX113" fmla="*/ 5415371 w 6377479"/>
              <a:gd name="connsiteY113" fmla="*/ 2258170 h 2931261"/>
              <a:gd name="connsiteX114" fmla="*/ 5439225 w 6377479"/>
              <a:gd name="connsiteY114" fmla="*/ 2234316 h 2931261"/>
              <a:gd name="connsiteX115" fmla="*/ 5447176 w 6377479"/>
              <a:gd name="connsiteY115" fmla="*/ 2210462 h 2931261"/>
              <a:gd name="connsiteX116" fmla="*/ 5693667 w 6377479"/>
              <a:gd name="connsiteY116" fmla="*/ 2210462 h 2931261"/>
              <a:gd name="connsiteX117" fmla="*/ 5757277 w 6377479"/>
              <a:gd name="connsiteY117" fmla="*/ 2242268 h 2931261"/>
              <a:gd name="connsiteX118" fmla="*/ 5773180 w 6377479"/>
              <a:gd name="connsiteY118" fmla="*/ 2266121 h 2931261"/>
              <a:gd name="connsiteX119" fmla="*/ 5812936 w 6377479"/>
              <a:gd name="connsiteY119" fmla="*/ 2282024 h 2931261"/>
              <a:gd name="connsiteX120" fmla="*/ 5860644 w 6377479"/>
              <a:gd name="connsiteY120" fmla="*/ 2305878 h 2931261"/>
              <a:gd name="connsiteX121" fmla="*/ 5932206 w 6377479"/>
              <a:gd name="connsiteY121" fmla="*/ 2353586 h 2931261"/>
              <a:gd name="connsiteX122" fmla="*/ 5987865 w 6377479"/>
              <a:gd name="connsiteY122" fmla="*/ 2393342 h 2931261"/>
              <a:gd name="connsiteX123" fmla="*/ 5995816 w 6377479"/>
              <a:gd name="connsiteY123" fmla="*/ 2425148 h 2931261"/>
              <a:gd name="connsiteX124" fmla="*/ 6011719 w 6377479"/>
              <a:gd name="connsiteY124" fmla="*/ 2449001 h 2931261"/>
              <a:gd name="connsiteX125" fmla="*/ 6091232 w 6377479"/>
              <a:gd name="connsiteY125" fmla="*/ 2504661 h 2931261"/>
              <a:gd name="connsiteX126" fmla="*/ 6146891 w 6377479"/>
              <a:gd name="connsiteY126" fmla="*/ 2536466 h 2931261"/>
              <a:gd name="connsiteX127" fmla="*/ 6178696 w 6377479"/>
              <a:gd name="connsiteY127" fmla="*/ 2544417 h 2931261"/>
              <a:gd name="connsiteX128" fmla="*/ 6234355 w 6377479"/>
              <a:gd name="connsiteY128" fmla="*/ 2568271 h 2931261"/>
              <a:gd name="connsiteX129" fmla="*/ 6258209 w 6377479"/>
              <a:gd name="connsiteY129" fmla="*/ 2584174 h 2931261"/>
              <a:gd name="connsiteX130" fmla="*/ 6377479 w 6377479"/>
              <a:gd name="connsiteY130" fmla="*/ 2600076 h 2931261"/>
              <a:gd name="connsiteX131" fmla="*/ 6377479 w 6377479"/>
              <a:gd name="connsiteY131" fmla="*/ 2600076 h 293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6377479" h="2931261">
                <a:moveTo>
                  <a:pt x="533" y="0"/>
                </a:moveTo>
                <a:cubicBezTo>
                  <a:pt x="61331" y="20265"/>
                  <a:pt x="0" y="1309"/>
                  <a:pt x="127754" y="23854"/>
                </a:cubicBezTo>
                <a:cubicBezTo>
                  <a:pt x="138516" y="25753"/>
                  <a:pt x="148780" y="30009"/>
                  <a:pt x="159559" y="31805"/>
                </a:cubicBezTo>
                <a:cubicBezTo>
                  <a:pt x="207193" y="39744"/>
                  <a:pt x="273037" y="43912"/>
                  <a:pt x="318585" y="47708"/>
                </a:cubicBezTo>
                <a:cubicBezTo>
                  <a:pt x="389261" y="61843"/>
                  <a:pt x="327421" y="54776"/>
                  <a:pt x="398098" y="47708"/>
                </a:cubicBezTo>
                <a:cubicBezTo>
                  <a:pt x="437745" y="43743"/>
                  <a:pt x="477611" y="42407"/>
                  <a:pt x="517368" y="39756"/>
                </a:cubicBezTo>
                <a:cubicBezTo>
                  <a:pt x="527970" y="42407"/>
                  <a:pt x="539129" y="43403"/>
                  <a:pt x="549173" y="47708"/>
                </a:cubicBezTo>
                <a:cubicBezTo>
                  <a:pt x="557957" y="51472"/>
                  <a:pt x="564638" y="59034"/>
                  <a:pt x="573027" y="63610"/>
                </a:cubicBezTo>
                <a:cubicBezTo>
                  <a:pt x="593838" y="74962"/>
                  <a:pt x="614627" y="86611"/>
                  <a:pt x="636637" y="95415"/>
                </a:cubicBezTo>
                <a:cubicBezTo>
                  <a:pt x="691363" y="117306"/>
                  <a:pt x="662315" y="108972"/>
                  <a:pt x="724101" y="119269"/>
                </a:cubicBezTo>
                <a:cubicBezTo>
                  <a:pt x="740004" y="124570"/>
                  <a:pt x="756055" y="129443"/>
                  <a:pt x="771809" y="135172"/>
                </a:cubicBezTo>
                <a:cubicBezTo>
                  <a:pt x="785223" y="140050"/>
                  <a:pt x="797842" y="147154"/>
                  <a:pt x="811566" y="151075"/>
                </a:cubicBezTo>
                <a:cubicBezTo>
                  <a:pt x="835062" y="157788"/>
                  <a:pt x="859517" y="160681"/>
                  <a:pt x="883128" y="166977"/>
                </a:cubicBezTo>
                <a:cubicBezTo>
                  <a:pt x="899325" y="171296"/>
                  <a:pt x="914638" y="178561"/>
                  <a:pt x="930835" y="182880"/>
                </a:cubicBezTo>
                <a:cubicBezTo>
                  <a:pt x="988426" y="198238"/>
                  <a:pt x="1002954" y="198862"/>
                  <a:pt x="1058056" y="206734"/>
                </a:cubicBezTo>
                <a:cubicBezTo>
                  <a:pt x="1071308" y="214685"/>
                  <a:pt x="1083744" y="224193"/>
                  <a:pt x="1097813" y="230588"/>
                </a:cubicBezTo>
                <a:cubicBezTo>
                  <a:pt x="1113073" y="237524"/>
                  <a:pt x="1145521" y="246490"/>
                  <a:pt x="1145521" y="246490"/>
                </a:cubicBezTo>
                <a:cubicBezTo>
                  <a:pt x="1207643" y="308612"/>
                  <a:pt x="1142459" y="262393"/>
                  <a:pt x="1225034" y="262393"/>
                </a:cubicBezTo>
                <a:cubicBezTo>
                  <a:pt x="1279425" y="262393"/>
                  <a:pt x="1249056" y="283401"/>
                  <a:pt x="1288644" y="294198"/>
                </a:cubicBezTo>
                <a:cubicBezTo>
                  <a:pt x="1309259" y="299820"/>
                  <a:pt x="1330912" y="301082"/>
                  <a:pt x="1352254" y="302149"/>
                </a:cubicBezTo>
                <a:cubicBezTo>
                  <a:pt x="1437004" y="306387"/>
                  <a:pt x="1521882" y="307450"/>
                  <a:pt x="1606696" y="310101"/>
                </a:cubicBezTo>
                <a:cubicBezTo>
                  <a:pt x="1655358" y="326321"/>
                  <a:pt x="1610669" y="313158"/>
                  <a:pt x="1694161" y="326003"/>
                </a:cubicBezTo>
                <a:cubicBezTo>
                  <a:pt x="1702130" y="327229"/>
                  <a:pt x="1755174" y="337849"/>
                  <a:pt x="1765722" y="341906"/>
                </a:cubicBezTo>
                <a:cubicBezTo>
                  <a:pt x="1790086" y="351277"/>
                  <a:pt x="1814300" y="361335"/>
                  <a:pt x="1837284" y="373711"/>
                </a:cubicBezTo>
                <a:cubicBezTo>
                  <a:pt x="1866817" y="389613"/>
                  <a:pt x="1874012" y="402867"/>
                  <a:pt x="1892943" y="429370"/>
                </a:cubicBezTo>
                <a:cubicBezTo>
                  <a:pt x="1898498" y="437146"/>
                  <a:pt x="1901384" y="447254"/>
                  <a:pt x="1908846" y="453224"/>
                </a:cubicBezTo>
                <a:cubicBezTo>
                  <a:pt x="1915391" y="458460"/>
                  <a:pt x="1924996" y="457873"/>
                  <a:pt x="1932700" y="461175"/>
                </a:cubicBezTo>
                <a:cubicBezTo>
                  <a:pt x="1943595" y="465844"/>
                  <a:pt x="1953903" y="471777"/>
                  <a:pt x="1964505" y="477078"/>
                </a:cubicBezTo>
                <a:cubicBezTo>
                  <a:pt x="1969806" y="485029"/>
                  <a:pt x="1973651" y="494175"/>
                  <a:pt x="1980408" y="500932"/>
                </a:cubicBezTo>
                <a:cubicBezTo>
                  <a:pt x="1995823" y="516347"/>
                  <a:pt x="2008712" y="518319"/>
                  <a:pt x="2028115" y="524786"/>
                </a:cubicBezTo>
                <a:cubicBezTo>
                  <a:pt x="2049319" y="548640"/>
                  <a:pt x="2068274" y="574700"/>
                  <a:pt x="2091726" y="596348"/>
                </a:cubicBezTo>
                <a:cubicBezTo>
                  <a:pt x="2103082" y="606830"/>
                  <a:pt x="2120047" y="609805"/>
                  <a:pt x="2131482" y="620201"/>
                </a:cubicBezTo>
                <a:cubicBezTo>
                  <a:pt x="2149563" y="636639"/>
                  <a:pt x="2161911" y="658582"/>
                  <a:pt x="2179190" y="675861"/>
                </a:cubicBezTo>
                <a:cubicBezTo>
                  <a:pt x="2225540" y="722212"/>
                  <a:pt x="2214385" y="676973"/>
                  <a:pt x="2266654" y="755374"/>
                </a:cubicBezTo>
                <a:cubicBezTo>
                  <a:pt x="2298278" y="802809"/>
                  <a:pt x="2267259" y="758117"/>
                  <a:pt x="2322314" y="826935"/>
                </a:cubicBezTo>
                <a:cubicBezTo>
                  <a:pt x="2330593" y="837283"/>
                  <a:pt x="2338217" y="848139"/>
                  <a:pt x="2346168" y="858741"/>
                </a:cubicBezTo>
                <a:cubicBezTo>
                  <a:pt x="2350142" y="882586"/>
                  <a:pt x="2356022" y="933157"/>
                  <a:pt x="2370021" y="954156"/>
                </a:cubicBezTo>
                <a:cubicBezTo>
                  <a:pt x="2375322" y="962107"/>
                  <a:pt x="2380369" y="970234"/>
                  <a:pt x="2385924" y="978010"/>
                </a:cubicBezTo>
                <a:cubicBezTo>
                  <a:pt x="2393627" y="988794"/>
                  <a:pt x="2403342" y="998231"/>
                  <a:pt x="2409778" y="1009815"/>
                </a:cubicBezTo>
                <a:cubicBezTo>
                  <a:pt x="2444486" y="1072289"/>
                  <a:pt x="2401372" y="1031340"/>
                  <a:pt x="2457486" y="1073426"/>
                </a:cubicBezTo>
                <a:cubicBezTo>
                  <a:pt x="2468845" y="1101824"/>
                  <a:pt x="2474434" y="1118989"/>
                  <a:pt x="2489291" y="1144988"/>
                </a:cubicBezTo>
                <a:cubicBezTo>
                  <a:pt x="2494032" y="1153285"/>
                  <a:pt x="2500453" y="1160544"/>
                  <a:pt x="2505194" y="1168841"/>
                </a:cubicBezTo>
                <a:cubicBezTo>
                  <a:pt x="2511075" y="1179133"/>
                  <a:pt x="2514207" y="1191002"/>
                  <a:pt x="2521096" y="1200647"/>
                </a:cubicBezTo>
                <a:cubicBezTo>
                  <a:pt x="2527632" y="1209797"/>
                  <a:pt x="2537829" y="1215798"/>
                  <a:pt x="2544950" y="1224501"/>
                </a:cubicBezTo>
                <a:cubicBezTo>
                  <a:pt x="2561734" y="1245014"/>
                  <a:pt x="2576755" y="1266908"/>
                  <a:pt x="2592658" y="1288111"/>
                </a:cubicBezTo>
                <a:lnTo>
                  <a:pt x="2616512" y="1319916"/>
                </a:lnTo>
                <a:cubicBezTo>
                  <a:pt x="2627694" y="1353463"/>
                  <a:pt x="2632647" y="1379823"/>
                  <a:pt x="2656268" y="1407381"/>
                </a:cubicBezTo>
                <a:cubicBezTo>
                  <a:pt x="2662487" y="1414637"/>
                  <a:pt x="2673078" y="1416826"/>
                  <a:pt x="2680122" y="1423283"/>
                </a:cubicBezTo>
                <a:cubicBezTo>
                  <a:pt x="2704990" y="1446078"/>
                  <a:pt x="2725055" y="1474134"/>
                  <a:pt x="2751684" y="1494845"/>
                </a:cubicBezTo>
                <a:lnTo>
                  <a:pt x="2823246" y="1550504"/>
                </a:lnTo>
                <a:cubicBezTo>
                  <a:pt x="2828547" y="1558455"/>
                  <a:pt x="2832855" y="1567166"/>
                  <a:pt x="2839148" y="1574358"/>
                </a:cubicBezTo>
                <a:cubicBezTo>
                  <a:pt x="2869438" y="1608975"/>
                  <a:pt x="2913832" y="1645352"/>
                  <a:pt x="2950467" y="1669774"/>
                </a:cubicBezTo>
                <a:lnTo>
                  <a:pt x="2974321" y="1685676"/>
                </a:lnTo>
                <a:cubicBezTo>
                  <a:pt x="2979622" y="1693627"/>
                  <a:pt x="2985949" y="1700983"/>
                  <a:pt x="2990223" y="1709530"/>
                </a:cubicBezTo>
                <a:cubicBezTo>
                  <a:pt x="3004943" y="1738972"/>
                  <a:pt x="2989068" y="1737722"/>
                  <a:pt x="3022028" y="1765189"/>
                </a:cubicBezTo>
                <a:cubicBezTo>
                  <a:pt x="3028467" y="1770555"/>
                  <a:pt x="3037931" y="1770490"/>
                  <a:pt x="3045882" y="1773141"/>
                </a:cubicBezTo>
                <a:cubicBezTo>
                  <a:pt x="3056484" y="1789043"/>
                  <a:pt x="3067855" y="1804459"/>
                  <a:pt x="3077688" y="1820848"/>
                </a:cubicBezTo>
                <a:cubicBezTo>
                  <a:pt x="3083786" y="1831012"/>
                  <a:pt x="3085785" y="1843733"/>
                  <a:pt x="3093590" y="1852654"/>
                </a:cubicBezTo>
                <a:cubicBezTo>
                  <a:pt x="3104766" y="1865426"/>
                  <a:pt x="3120095" y="1873857"/>
                  <a:pt x="3133347" y="1884459"/>
                </a:cubicBezTo>
                <a:cubicBezTo>
                  <a:pt x="3145849" y="1934470"/>
                  <a:pt x="3130934" y="1903220"/>
                  <a:pt x="3173103" y="1940118"/>
                </a:cubicBezTo>
                <a:cubicBezTo>
                  <a:pt x="3184386" y="1949991"/>
                  <a:pt x="3195151" y="1960539"/>
                  <a:pt x="3204908" y="1971923"/>
                </a:cubicBezTo>
                <a:cubicBezTo>
                  <a:pt x="3211127" y="1979179"/>
                  <a:pt x="3213619" y="1989484"/>
                  <a:pt x="3220811" y="1995777"/>
                </a:cubicBezTo>
                <a:cubicBezTo>
                  <a:pt x="3235195" y="2008363"/>
                  <a:pt x="3251424" y="2019034"/>
                  <a:pt x="3268519" y="2027582"/>
                </a:cubicBezTo>
                <a:cubicBezTo>
                  <a:pt x="3279121" y="2032883"/>
                  <a:pt x="3291068" y="2036080"/>
                  <a:pt x="3300324" y="2043485"/>
                </a:cubicBezTo>
                <a:cubicBezTo>
                  <a:pt x="3317885" y="2057534"/>
                  <a:pt x="3332129" y="2075290"/>
                  <a:pt x="3348032" y="2091193"/>
                </a:cubicBezTo>
                <a:lnTo>
                  <a:pt x="3371886" y="2115047"/>
                </a:lnTo>
                <a:cubicBezTo>
                  <a:pt x="3377187" y="2130950"/>
                  <a:pt x="3377875" y="2149237"/>
                  <a:pt x="3387788" y="2162755"/>
                </a:cubicBezTo>
                <a:cubicBezTo>
                  <a:pt x="3425243" y="2213830"/>
                  <a:pt x="3442858" y="2223321"/>
                  <a:pt x="3483204" y="2250219"/>
                </a:cubicBezTo>
                <a:cubicBezTo>
                  <a:pt x="3494381" y="2266984"/>
                  <a:pt x="3559675" y="2363407"/>
                  <a:pt x="3570668" y="2385391"/>
                </a:cubicBezTo>
                <a:cubicBezTo>
                  <a:pt x="3575969" y="2395993"/>
                  <a:pt x="3579996" y="2407334"/>
                  <a:pt x="3586571" y="2417196"/>
                </a:cubicBezTo>
                <a:cubicBezTo>
                  <a:pt x="3595985" y="2431317"/>
                  <a:pt x="3609644" y="2442400"/>
                  <a:pt x="3618376" y="2456953"/>
                </a:cubicBezTo>
                <a:cubicBezTo>
                  <a:pt x="3625719" y="2469192"/>
                  <a:pt x="3627896" y="2483943"/>
                  <a:pt x="3634279" y="2496709"/>
                </a:cubicBezTo>
                <a:cubicBezTo>
                  <a:pt x="3638553" y="2505256"/>
                  <a:pt x="3645907" y="2512016"/>
                  <a:pt x="3650181" y="2520563"/>
                </a:cubicBezTo>
                <a:cubicBezTo>
                  <a:pt x="3653929" y="2528060"/>
                  <a:pt x="3654385" y="2536920"/>
                  <a:pt x="3658133" y="2544417"/>
                </a:cubicBezTo>
                <a:cubicBezTo>
                  <a:pt x="3662407" y="2552964"/>
                  <a:pt x="3669294" y="2559974"/>
                  <a:pt x="3674035" y="2568271"/>
                </a:cubicBezTo>
                <a:cubicBezTo>
                  <a:pt x="3679916" y="2578562"/>
                  <a:pt x="3684637" y="2589474"/>
                  <a:pt x="3689938" y="2600076"/>
                </a:cubicBezTo>
                <a:cubicBezTo>
                  <a:pt x="3715825" y="2703623"/>
                  <a:pt x="3703425" y="2664390"/>
                  <a:pt x="3721743" y="2719346"/>
                </a:cubicBezTo>
                <a:cubicBezTo>
                  <a:pt x="3716442" y="2727297"/>
                  <a:pt x="3705841" y="2733644"/>
                  <a:pt x="3705841" y="2743200"/>
                </a:cubicBezTo>
                <a:cubicBezTo>
                  <a:pt x="3705841" y="2755053"/>
                  <a:pt x="3714155" y="2765899"/>
                  <a:pt x="3721743" y="2775005"/>
                </a:cubicBezTo>
                <a:cubicBezTo>
                  <a:pt x="3727861" y="2782346"/>
                  <a:pt x="3737300" y="2786167"/>
                  <a:pt x="3745597" y="2790908"/>
                </a:cubicBezTo>
                <a:cubicBezTo>
                  <a:pt x="3773107" y="2806628"/>
                  <a:pt x="3774496" y="2805841"/>
                  <a:pt x="3801256" y="2814761"/>
                </a:cubicBezTo>
                <a:cubicBezTo>
                  <a:pt x="3811858" y="2822712"/>
                  <a:pt x="3822204" y="2831015"/>
                  <a:pt x="3833061" y="2838615"/>
                </a:cubicBezTo>
                <a:cubicBezTo>
                  <a:pt x="3848719" y="2849576"/>
                  <a:pt x="3865682" y="2858687"/>
                  <a:pt x="3880769" y="2870421"/>
                </a:cubicBezTo>
                <a:cubicBezTo>
                  <a:pt x="3889645" y="2877325"/>
                  <a:pt x="3894565" y="2889246"/>
                  <a:pt x="3904623" y="2894275"/>
                </a:cubicBezTo>
                <a:cubicBezTo>
                  <a:pt x="3916711" y="2900319"/>
                  <a:pt x="3931128" y="2899576"/>
                  <a:pt x="3944380" y="2902226"/>
                </a:cubicBezTo>
                <a:cubicBezTo>
                  <a:pt x="3987935" y="2931261"/>
                  <a:pt x="3959412" y="2919634"/>
                  <a:pt x="4039795" y="2910177"/>
                </a:cubicBezTo>
                <a:lnTo>
                  <a:pt x="4103406" y="2902226"/>
                </a:lnTo>
                <a:cubicBezTo>
                  <a:pt x="4129880" y="2899285"/>
                  <a:pt x="4156488" y="2897579"/>
                  <a:pt x="4182919" y="2894275"/>
                </a:cubicBezTo>
                <a:cubicBezTo>
                  <a:pt x="4198917" y="2892275"/>
                  <a:pt x="4214765" y="2889207"/>
                  <a:pt x="4230627" y="2886323"/>
                </a:cubicBezTo>
                <a:cubicBezTo>
                  <a:pt x="4267645" y="2879592"/>
                  <a:pt x="4268151" y="2878930"/>
                  <a:pt x="4302188" y="2870421"/>
                </a:cubicBezTo>
                <a:cubicBezTo>
                  <a:pt x="4318091" y="2862470"/>
                  <a:pt x="4333649" y="2853788"/>
                  <a:pt x="4349896" y="2846567"/>
                </a:cubicBezTo>
                <a:cubicBezTo>
                  <a:pt x="4357555" y="2843163"/>
                  <a:pt x="4367311" y="2843981"/>
                  <a:pt x="4373750" y="2838615"/>
                </a:cubicBezTo>
                <a:cubicBezTo>
                  <a:pt x="4383931" y="2830131"/>
                  <a:pt x="4387798" y="2815724"/>
                  <a:pt x="4397604" y="2806810"/>
                </a:cubicBezTo>
                <a:cubicBezTo>
                  <a:pt x="4417216" y="2788981"/>
                  <a:pt x="4441514" y="2776832"/>
                  <a:pt x="4461214" y="2759102"/>
                </a:cubicBezTo>
                <a:cubicBezTo>
                  <a:pt x="4468317" y="2752709"/>
                  <a:pt x="4470360" y="2742005"/>
                  <a:pt x="4477117" y="2735248"/>
                </a:cubicBezTo>
                <a:cubicBezTo>
                  <a:pt x="4501442" y="2710924"/>
                  <a:pt x="4536940" y="2690987"/>
                  <a:pt x="4564581" y="2671638"/>
                </a:cubicBezTo>
                <a:cubicBezTo>
                  <a:pt x="4575438" y="2664038"/>
                  <a:pt x="4584082" y="2652706"/>
                  <a:pt x="4596387" y="2647784"/>
                </a:cubicBezTo>
                <a:cubicBezTo>
                  <a:pt x="4624445" y="2636561"/>
                  <a:pt x="4654696" y="2631881"/>
                  <a:pt x="4683851" y="2623930"/>
                </a:cubicBezTo>
                <a:cubicBezTo>
                  <a:pt x="4691802" y="2618629"/>
                  <a:pt x="4698757" y="2611383"/>
                  <a:pt x="4707705" y="2608028"/>
                </a:cubicBezTo>
                <a:cubicBezTo>
                  <a:pt x="4720359" y="2603283"/>
                  <a:pt x="4734350" y="2603354"/>
                  <a:pt x="4747461" y="2600076"/>
                </a:cubicBezTo>
                <a:cubicBezTo>
                  <a:pt x="4755592" y="2598043"/>
                  <a:pt x="4763256" y="2594427"/>
                  <a:pt x="4771315" y="2592125"/>
                </a:cubicBezTo>
                <a:cubicBezTo>
                  <a:pt x="4781823" y="2589123"/>
                  <a:pt x="4792754" y="2587630"/>
                  <a:pt x="4803121" y="2584174"/>
                </a:cubicBezTo>
                <a:cubicBezTo>
                  <a:pt x="4816661" y="2579661"/>
                  <a:pt x="4829337" y="2572785"/>
                  <a:pt x="4842877" y="2568271"/>
                </a:cubicBezTo>
                <a:cubicBezTo>
                  <a:pt x="4877304" y="2556795"/>
                  <a:pt x="4909201" y="2556484"/>
                  <a:pt x="4946244" y="2552368"/>
                </a:cubicBezTo>
                <a:cubicBezTo>
                  <a:pt x="5073011" y="2520677"/>
                  <a:pt x="4897051" y="2572243"/>
                  <a:pt x="4993952" y="2520563"/>
                </a:cubicBezTo>
                <a:cubicBezTo>
                  <a:pt x="5026525" y="2503191"/>
                  <a:pt x="5063916" y="2496526"/>
                  <a:pt x="5097319" y="2480807"/>
                </a:cubicBezTo>
                <a:cubicBezTo>
                  <a:pt x="5137243" y="2462020"/>
                  <a:pt x="5120498" y="2456299"/>
                  <a:pt x="5152978" y="2433099"/>
                </a:cubicBezTo>
                <a:cubicBezTo>
                  <a:pt x="5162623" y="2426209"/>
                  <a:pt x="5174732" y="2423478"/>
                  <a:pt x="5184783" y="2417196"/>
                </a:cubicBezTo>
                <a:cubicBezTo>
                  <a:pt x="5196021" y="2410172"/>
                  <a:pt x="5205562" y="2400693"/>
                  <a:pt x="5216588" y="2393342"/>
                </a:cubicBezTo>
                <a:cubicBezTo>
                  <a:pt x="5229447" y="2384769"/>
                  <a:pt x="5244277" y="2379142"/>
                  <a:pt x="5256345" y="2369488"/>
                </a:cubicBezTo>
                <a:cubicBezTo>
                  <a:pt x="5270979" y="2357781"/>
                  <a:pt x="5281308" y="2341238"/>
                  <a:pt x="5296101" y="2329732"/>
                </a:cubicBezTo>
                <a:cubicBezTo>
                  <a:pt x="5305458" y="2322455"/>
                  <a:pt x="5317743" y="2319928"/>
                  <a:pt x="5327907" y="2313829"/>
                </a:cubicBezTo>
                <a:cubicBezTo>
                  <a:pt x="5344296" y="2303996"/>
                  <a:pt x="5359225" y="2291857"/>
                  <a:pt x="5375614" y="2282024"/>
                </a:cubicBezTo>
                <a:cubicBezTo>
                  <a:pt x="5388866" y="2274073"/>
                  <a:pt x="5403007" y="2267443"/>
                  <a:pt x="5415371" y="2258170"/>
                </a:cubicBezTo>
                <a:cubicBezTo>
                  <a:pt x="5424367" y="2251423"/>
                  <a:pt x="5431274" y="2242267"/>
                  <a:pt x="5439225" y="2234316"/>
                </a:cubicBezTo>
                <a:cubicBezTo>
                  <a:pt x="5441875" y="2226365"/>
                  <a:pt x="5439017" y="2212382"/>
                  <a:pt x="5447176" y="2210462"/>
                </a:cubicBezTo>
                <a:cubicBezTo>
                  <a:pt x="5518605" y="2193655"/>
                  <a:pt x="5621613" y="2205659"/>
                  <a:pt x="5693667" y="2210462"/>
                </a:cubicBezTo>
                <a:cubicBezTo>
                  <a:pt x="5714870" y="2221064"/>
                  <a:pt x="5744127" y="2222544"/>
                  <a:pt x="5757277" y="2242268"/>
                </a:cubicBezTo>
                <a:cubicBezTo>
                  <a:pt x="5762578" y="2250219"/>
                  <a:pt x="5765404" y="2260567"/>
                  <a:pt x="5773180" y="2266121"/>
                </a:cubicBezTo>
                <a:cubicBezTo>
                  <a:pt x="5784794" y="2274417"/>
                  <a:pt x="5799942" y="2276118"/>
                  <a:pt x="5812936" y="2282024"/>
                </a:cubicBezTo>
                <a:cubicBezTo>
                  <a:pt x="5829122" y="2289381"/>
                  <a:pt x="5845398" y="2296730"/>
                  <a:pt x="5860644" y="2305878"/>
                </a:cubicBezTo>
                <a:cubicBezTo>
                  <a:pt x="5885227" y="2320628"/>
                  <a:pt x="5911934" y="2333314"/>
                  <a:pt x="5932206" y="2353586"/>
                </a:cubicBezTo>
                <a:cubicBezTo>
                  <a:pt x="5969938" y="2391318"/>
                  <a:pt x="5949787" y="2380650"/>
                  <a:pt x="5987865" y="2393342"/>
                </a:cubicBezTo>
                <a:cubicBezTo>
                  <a:pt x="5990515" y="2403944"/>
                  <a:pt x="5991511" y="2415103"/>
                  <a:pt x="5995816" y="2425148"/>
                </a:cubicBezTo>
                <a:cubicBezTo>
                  <a:pt x="5999580" y="2433931"/>
                  <a:pt x="6004962" y="2442244"/>
                  <a:pt x="6011719" y="2449001"/>
                </a:cubicBezTo>
                <a:cubicBezTo>
                  <a:pt x="6039883" y="2477165"/>
                  <a:pt x="6058468" y="2484184"/>
                  <a:pt x="6091232" y="2504661"/>
                </a:cubicBezTo>
                <a:cubicBezTo>
                  <a:pt x="6114297" y="2519077"/>
                  <a:pt x="6119750" y="2526288"/>
                  <a:pt x="6146891" y="2536466"/>
                </a:cubicBezTo>
                <a:cubicBezTo>
                  <a:pt x="6157123" y="2540303"/>
                  <a:pt x="6168094" y="2541767"/>
                  <a:pt x="6178696" y="2544417"/>
                </a:cubicBezTo>
                <a:cubicBezTo>
                  <a:pt x="6238583" y="2584343"/>
                  <a:pt x="6162472" y="2537464"/>
                  <a:pt x="6234355" y="2568271"/>
                </a:cubicBezTo>
                <a:cubicBezTo>
                  <a:pt x="6243139" y="2572035"/>
                  <a:pt x="6248907" y="2581985"/>
                  <a:pt x="6258209" y="2584174"/>
                </a:cubicBezTo>
                <a:cubicBezTo>
                  <a:pt x="6327386" y="2600451"/>
                  <a:pt x="6335210" y="2600076"/>
                  <a:pt x="6377479" y="2600076"/>
                </a:cubicBezTo>
                <a:lnTo>
                  <a:pt x="6377479" y="2600076"/>
                </a:lnTo>
              </a:path>
            </a:pathLst>
          </a:cu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2" name="11 CuadroTexto"/>
          <p:cNvSpPr txBox="1"/>
          <p:nvPr/>
        </p:nvSpPr>
        <p:spPr>
          <a:xfrm>
            <a:off x="7286644" y="1946264"/>
            <a:ext cx="1143008" cy="184666"/>
          </a:xfrm>
          <a:prstGeom prst="rect">
            <a:avLst/>
          </a:prstGeom>
          <a:noFill/>
        </p:spPr>
        <p:txBody>
          <a:bodyPr wrap="square" lIns="0" tIns="0" rIns="0" bIns="0" rtlCol="0">
            <a:spAutoFit/>
          </a:bodyPr>
          <a:lstStyle/>
          <a:p>
            <a:r>
              <a:rPr lang="es-MX" sz="1200" dirty="0" smtClean="0"/>
              <a:t>Autopista</a:t>
            </a:r>
            <a:endParaRPr lang="es-MX" sz="1200" dirty="0"/>
          </a:p>
        </p:txBody>
      </p:sp>
      <p:cxnSp>
        <p:nvCxnSpPr>
          <p:cNvPr id="13" name="12 Conector recto"/>
          <p:cNvCxnSpPr/>
          <p:nvPr/>
        </p:nvCxnSpPr>
        <p:spPr>
          <a:xfrm>
            <a:off x="6929454" y="2063128"/>
            <a:ext cx="285752"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4" name="13 CuadroTexto"/>
          <p:cNvSpPr txBox="1"/>
          <p:nvPr/>
        </p:nvSpPr>
        <p:spPr>
          <a:xfrm>
            <a:off x="7286644" y="2225769"/>
            <a:ext cx="1143008" cy="184666"/>
          </a:xfrm>
          <a:prstGeom prst="rect">
            <a:avLst/>
          </a:prstGeom>
          <a:noFill/>
        </p:spPr>
        <p:txBody>
          <a:bodyPr wrap="square" lIns="0" tIns="0" rIns="0" bIns="0" rtlCol="0">
            <a:spAutoFit/>
          </a:bodyPr>
          <a:lstStyle/>
          <a:p>
            <a:r>
              <a:rPr lang="es-MX" sz="1200" dirty="0" smtClean="0"/>
              <a:t>Vialidad Estatal</a:t>
            </a:r>
            <a:endParaRPr lang="es-MX" sz="1200" dirty="0"/>
          </a:p>
        </p:txBody>
      </p:sp>
      <p:cxnSp>
        <p:nvCxnSpPr>
          <p:cNvPr id="15" name="14 Conector recto"/>
          <p:cNvCxnSpPr/>
          <p:nvPr/>
        </p:nvCxnSpPr>
        <p:spPr>
          <a:xfrm>
            <a:off x="6934216" y="2306630"/>
            <a:ext cx="285752" cy="0"/>
          </a:xfrm>
          <a:prstGeom prst="line">
            <a:avLst/>
          </a:prstGeom>
          <a:ln w="28575">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6" name="149 Grupo"/>
          <p:cNvGrpSpPr/>
          <p:nvPr/>
        </p:nvGrpSpPr>
        <p:grpSpPr>
          <a:xfrm>
            <a:off x="6715140" y="3786192"/>
            <a:ext cx="2428860" cy="677108"/>
            <a:chOff x="6786578" y="4648172"/>
            <a:chExt cx="1571636" cy="532736"/>
          </a:xfrm>
        </p:grpSpPr>
        <p:sp>
          <p:nvSpPr>
            <p:cNvPr id="17" name="16 CuadroTexto"/>
            <p:cNvSpPr txBox="1"/>
            <p:nvPr/>
          </p:nvSpPr>
          <p:spPr>
            <a:xfrm>
              <a:off x="7090771" y="4648172"/>
              <a:ext cx="1267443" cy="532736"/>
            </a:xfrm>
            <a:prstGeom prst="rect">
              <a:avLst/>
            </a:prstGeom>
            <a:solidFill>
              <a:schemeClr val="bg2">
                <a:lumMod val="90000"/>
              </a:schemeClr>
            </a:solidFill>
          </p:spPr>
          <p:txBody>
            <a:bodyPr wrap="square" lIns="0" tIns="0" rIns="0" bIns="0" rtlCol="0">
              <a:spAutoFit/>
            </a:bodyPr>
            <a:lstStyle/>
            <a:p>
              <a:r>
                <a:rPr lang="es-MX" sz="1100" dirty="0" smtClean="0"/>
                <a:t>Libramiento “El Texcal</a:t>
              </a:r>
              <a:r>
                <a:rPr lang="es-MX" sz="1100" b="1" dirty="0" smtClean="0"/>
                <a:t>”  12.56 Km</a:t>
              </a:r>
            </a:p>
            <a:p>
              <a:pPr marL="228600" indent="-228600"/>
              <a:r>
                <a:rPr lang="es-MX" sz="1100" dirty="0" smtClean="0"/>
                <a:t>Ramal </a:t>
              </a:r>
              <a:r>
                <a:rPr lang="es-MX" sz="1100" dirty="0" err="1" smtClean="0"/>
                <a:t>Civac</a:t>
              </a:r>
              <a:r>
                <a:rPr lang="es-MX" sz="1100" dirty="0" smtClean="0"/>
                <a:t>                        0.68 km.</a:t>
              </a:r>
            </a:p>
            <a:p>
              <a:pPr marL="228600" indent="-228600"/>
              <a:r>
                <a:rPr lang="es-MX" sz="1100" dirty="0" smtClean="0"/>
                <a:t>Ramal Libramiento          </a:t>
              </a:r>
              <a:r>
                <a:rPr lang="es-MX" sz="1100" u="sng" dirty="0" smtClean="0"/>
                <a:t>  1.35 km.</a:t>
              </a:r>
            </a:p>
            <a:p>
              <a:pPr marL="228600" indent="-228600"/>
              <a:r>
                <a:rPr lang="es-MX" sz="1100" dirty="0" smtClean="0"/>
                <a:t>                         </a:t>
              </a:r>
              <a:r>
                <a:rPr lang="es-MX" sz="1100" b="1" dirty="0" smtClean="0"/>
                <a:t>Total          14.59 km</a:t>
              </a:r>
              <a:endParaRPr lang="es-MX" sz="1100" b="1" dirty="0"/>
            </a:p>
          </p:txBody>
        </p:sp>
        <p:cxnSp>
          <p:nvCxnSpPr>
            <p:cNvPr id="18" name="17 Conector recto"/>
            <p:cNvCxnSpPr/>
            <p:nvPr/>
          </p:nvCxnSpPr>
          <p:spPr>
            <a:xfrm>
              <a:off x="6786578" y="4704376"/>
              <a:ext cx="285752" cy="0"/>
            </a:xfrm>
            <a:prstGeom prst="line">
              <a:avLst/>
            </a:prstGeom>
            <a:ln w="28575">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9" name="152 Grupo"/>
          <p:cNvGrpSpPr/>
          <p:nvPr/>
        </p:nvGrpSpPr>
        <p:grpSpPr>
          <a:xfrm>
            <a:off x="6891646" y="4643446"/>
            <a:ext cx="2252354" cy="307777"/>
            <a:chOff x="6786580" y="5642449"/>
            <a:chExt cx="1571636" cy="180398"/>
          </a:xfrm>
        </p:grpSpPr>
        <p:sp>
          <p:nvSpPr>
            <p:cNvPr id="20" name="19 CuadroTexto"/>
            <p:cNvSpPr txBox="1"/>
            <p:nvPr/>
          </p:nvSpPr>
          <p:spPr>
            <a:xfrm>
              <a:off x="7135832" y="5642449"/>
              <a:ext cx="1222384" cy="180398"/>
            </a:xfrm>
            <a:prstGeom prst="rect">
              <a:avLst/>
            </a:prstGeom>
            <a:solidFill>
              <a:schemeClr val="bg2">
                <a:lumMod val="90000"/>
              </a:schemeClr>
            </a:solidFill>
          </p:spPr>
          <p:txBody>
            <a:bodyPr wrap="square" lIns="0" tIns="0" rIns="0" bIns="0" rtlCol="0">
              <a:spAutoFit/>
            </a:bodyPr>
            <a:lstStyle/>
            <a:p>
              <a:r>
                <a:rPr lang="es-MX" sz="1000" dirty="0" smtClean="0"/>
                <a:t>Aprovechamiento del Derecho de Vía del Ferrocarril</a:t>
              </a:r>
              <a:endParaRPr lang="es-MX" sz="1000" dirty="0"/>
            </a:p>
          </p:txBody>
        </p:sp>
        <p:cxnSp>
          <p:nvCxnSpPr>
            <p:cNvPr id="21" name="20 Conector recto"/>
            <p:cNvCxnSpPr/>
            <p:nvPr/>
          </p:nvCxnSpPr>
          <p:spPr>
            <a:xfrm>
              <a:off x="6786580" y="5715016"/>
              <a:ext cx="232835"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2" name="21 CuadroTexto"/>
          <p:cNvSpPr txBox="1"/>
          <p:nvPr/>
        </p:nvSpPr>
        <p:spPr>
          <a:xfrm>
            <a:off x="6516216" y="3286124"/>
            <a:ext cx="2500330" cy="307777"/>
          </a:xfrm>
          <a:prstGeom prst="rect">
            <a:avLst/>
          </a:prstGeom>
          <a:solidFill>
            <a:schemeClr val="bg2">
              <a:lumMod val="75000"/>
            </a:schemeClr>
          </a:solidFill>
        </p:spPr>
        <p:txBody>
          <a:bodyPr wrap="square" rtlCol="0">
            <a:spAutoFit/>
          </a:bodyPr>
          <a:lstStyle/>
          <a:p>
            <a:pPr algn="ctr"/>
            <a:r>
              <a:rPr lang="es-MX" sz="1400" dirty="0" smtClean="0">
                <a:latin typeface="Arial Black" pitchFamily="34" charset="0"/>
              </a:rPr>
              <a:t>Proyectos Viales</a:t>
            </a:r>
            <a:endParaRPr lang="es-MX" sz="1400" dirty="0">
              <a:latin typeface="Arial Black" pitchFamily="34" charset="0"/>
            </a:endParaRPr>
          </a:p>
        </p:txBody>
      </p:sp>
      <p:sp>
        <p:nvSpPr>
          <p:cNvPr id="23" name="22 CuadroTexto"/>
          <p:cNvSpPr txBox="1"/>
          <p:nvPr/>
        </p:nvSpPr>
        <p:spPr>
          <a:xfrm>
            <a:off x="6516216" y="1484784"/>
            <a:ext cx="2500330" cy="307777"/>
          </a:xfrm>
          <a:prstGeom prst="rect">
            <a:avLst/>
          </a:prstGeom>
          <a:solidFill>
            <a:schemeClr val="bg2">
              <a:lumMod val="75000"/>
            </a:schemeClr>
          </a:solidFill>
        </p:spPr>
        <p:txBody>
          <a:bodyPr wrap="square" rtlCol="0">
            <a:spAutoFit/>
          </a:bodyPr>
          <a:lstStyle/>
          <a:p>
            <a:pPr algn="ctr"/>
            <a:r>
              <a:rPr lang="es-MX" sz="1400" dirty="0" smtClean="0">
                <a:latin typeface="Arial Black" pitchFamily="34" charset="0"/>
              </a:rPr>
              <a:t>Vialidad Regional</a:t>
            </a:r>
            <a:endParaRPr lang="es-MX" sz="1400" dirty="0">
              <a:latin typeface="Arial Black" pitchFamily="34" charset="0"/>
            </a:endParaRPr>
          </a:p>
        </p:txBody>
      </p:sp>
      <p:pic>
        <p:nvPicPr>
          <p:cNvPr id="24" name="Picture 2" descr="http://t2.gstatic.com/images?q=tbn:P7B-M9qQyxpRCM:http://1.bp.blogspot.com/_5wprmVtnQHg/SO_MIKT_xlI/AAAAAAAAG8U/1DA5VKxqkbg/s400/filme-1.jpg">
            <a:hlinkClick r:id="rId3" action="ppaction://hlinkfile"/>
          </p:cNvPr>
          <p:cNvPicPr>
            <a:picLocks noChangeAspect="1" noChangeArrowheads="1"/>
          </p:cNvPicPr>
          <p:nvPr/>
        </p:nvPicPr>
        <p:blipFill>
          <a:blip r:embed="rId4" cstate="print"/>
          <a:srcRect/>
          <a:stretch>
            <a:fillRect/>
          </a:stretch>
        </p:blipFill>
        <p:spPr bwMode="auto">
          <a:xfrm>
            <a:off x="6948264" y="5445224"/>
            <a:ext cx="451887" cy="360040"/>
          </a:xfrm>
          <a:prstGeom prst="rect">
            <a:avLst/>
          </a:prstGeom>
          <a:noFill/>
        </p:spPr>
      </p:pic>
      <p:sp>
        <p:nvSpPr>
          <p:cNvPr id="25" name="24 CuadroTexto"/>
          <p:cNvSpPr txBox="1"/>
          <p:nvPr/>
        </p:nvSpPr>
        <p:spPr>
          <a:xfrm>
            <a:off x="7500958" y="5445224"/>
            <a:ext cx="1643042" cy="492443"/>
          </a:xfrm>
          <a:prstGeom prst="rect">
            <a:avLst/>
          </a:prstGeom>
          <a:noFill/>
        </p:spPr>
        <p:txBody>
          <a:bodyPr wrap="square" rtlCol="0">
            <a:spAutoFit/>
          </a:bodyPr>
          <a:lstStyle/>
          <a:p>
            <a:r>
              <a:rPr lang="es-MX" sz="1600" dirty="0" smtClean="0"/>
              <a:t>Recorrido virtual</a:t>
            </a:r>
          </a:p>
          <a:p>
            <a:r>
              <a:rPr lang="es-MX" sz="1000" dirty="0" smtClean="0"/>
              <a:t>Imagen Google 2008-2009</a:t>
            </a:r>
            <a:endParaRPr lang="es-MX" sz="1000" dirty="0"/>
          </a:p>
        </p:txBody>
      </p:sp>
      <p:sp>
        <p:nvSpPr>
          <p:cNvPr id="26" name="25 CuadroTexto"/>
          <p:cNvSpPr txBox="1"/>
          <p:nvPr/>
        </p:nvSpPr>
        <p:spPr>
          <a:xfrm>
            <a:off x="7524328" y="6114782"/>
            <a:ext cx="1643042" cy="584775"/>
          </a:xfrm>
          <a:prstGeom prst="rect">
            <a:avLst/>
          </a:prstGeom>
          <a:noFill/>
        </p:spPr>
        <p:txBody>
          <a:bodyPr wrap="square" rtlCol="0">
            <a:spAutoFit/>
          </a:bodyPr>
          <a:lstStyle/>
          <a:p>
            <a:r>
              <a:rPr lang="es-MX" sz="1600" dirty="0" smtClean="0"/>
              <a:t>Presentación </a:t>
            </a:r>
          </a:p>
          <a:p>
            <a:r>
              <a:rPr lang="es-MX" sz="1600" dirty="0" smtClean="0"/>
              <a:t>“El Texcal”</a:t>
            </a:r>
            <a:endParaRPr lang="es-MX" sz="1600" dirty="0"/>
          </a:p>
        </p:txBody>
      </p:sp>
      <p:pic>
        <p:nvPicPr>
          <p:cNvPr id="6146" name="Picture 2" descr="http://t1.gstatic.com/images?q=tbn:-T-1J81N9g92WM:http://www.sanbasilioelgrande.org/images/botonPowerPoint.jpg">
            <a:hlinkClick r:id="rId5" action="ppaction://hlinkpres?slideindex=1&amp;slidetitle="/>
          </p:cNvPr>
          <p:cNvPicPr>
            <a:picLocks noChangeAspect="1" noChangeArrowheads="1"/>
          </p:cNvPicPr>
          <p:nvPr/>
        </p:nvPicPr>
        <p:blipFill>
          <a:blip r:embed="rId6" cstate="print"/>
          <a:srcRect/>
          <a:stretch>
            <a:fillRect/>
          </a:stretch>
        </p:blipFill>
        <p:spPr bwMode="auto">
          <a:xfrm>
            <a:off x="6948264" y="6093296"/>
            <a:ext cx="525463" cy="5254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0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0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0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000"/>
                                        <p:tgtEl>
                                          <p:spTgt spid="15"/>
                                        </p:tgtEl>
                                      </p:cBhvr>
                                    </p:animEffect>
                                  </p:childTnLst>
                                </p:cTn>
                              </p:par>
                            </p:childTnLst>
                          </p:cTn>
                        </p:par>
                        <p:par>
                          <p:cTn id="32" fill="hold">
                            <p:stCondLst>
                              <p:cond delay="2000"/>
                            </p:stCondLst>
                            <p:childTnLst>
                              <p:par>
                                <p:cTn id="33" presetID="22" presetClass="entr" presetSubtype="4"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0"/>
                                        <p:tgtEl>
                                          <p:spTgt spid="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000"/>
                                        <p:tgtEl>
                                          <p:spTgt spid="3"/>
                                        </p:tgtEl>
                                      </p:cBhvr>
                                    </p:animEffect>
                                  </p:childTnLst>
                                </p:cTn>
                              </p:par>
                              <p:par>
                                <p:cTn id="39" presetID="22" presetClass="entr" presetSubtype="4"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2" grpId="0"/>
      <p:bldP spid="14" grpId="0"/>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2" cstate="print"/>
          <a:srcRect l="23828" t="11250" r="7812" b="9375"/>
          <a:stretch>
            <a:fillRect/>
          </a:stretch>
        </p:blipFill>
        <p:spPr bwMode="auto">
          <a:xfrm>
            <a:off x="142844" y="428604"/>
            <a:ext cx="8858280" cy="6428580"/>
          </a:xfrm>
          <a:prstGeom prst="rect">
            <a:avLst/>
          </a:prstGeom>
          <a:solidFill>
            <a:srgbClr val="7030A0">
              <a:alpha val="25000"/>
            </a:srgbClr>
          </a:solidFill>
          <a:ln w="9525">
            <a:noFill/>
            <a:miter lim="800000"/>
            <a:headEnd/>
            <a:tailEnd/>
          </a:ln>
          <a:effectLst/>
        </p:spPr>
      </p:pic>
      <p:sp>
        <p:nvSpPr>
          <p:cNvPr id="33" name="32 Forma libre"/>
          <p:cNvSpPr/>
          <p:nvPr/>
        </p:nvSpPr>
        <p:spPr>
          <a:xfrm>
            <a:off x="4000496" y="428580"/>
            <a:ext cx="2495268" cy="4572056"/>
          </a:xfrm>
          <a:custGeom>
            <a:avLst/>
            <a:gdLst>
              <a:gd name="connsiteX0" fmla="*/ 2516623 w 2669292"/>
              <a:gd name="connsiteY0" fmla="*/ 4430408 h 4454684"/>
              <a:gd name="connsiteX1" fmla="*/ 2338598 w 2669292"/>
              <a:gd name="connsiteY1" fmla="*/ 4284752 h 4454684"/>
              <a:gd name="connsiteX2" fmla="*/ 2281954 w 2669292"/>
              <a:gd name="connsiteY2" fmla="*/ 4236199 h 4454684"/>
              <a:gd name="connsiteX3" fmla="*/ 2257677 w 2669292"/>
              <a:gd name="connsiteY3" fmla="*/ 4220015 h 4454684"/>
              <a:gd name="connsiteX4" fmla="*/ 2225309 w 2669292"/>
              <a:gd name="connsiteY4" fmla="*/ 4187647 h 4454684"/>
              <a:gd name="connsiteX5" fmla="*/ 2201033 w 2669292"/>
              <a:gd name="connsiteY5" fmla="*/ 4155279 h 4454684"/>
              <a:gd name="connsiteX6" fmla="*/ 2176757 w 2669292"/>
              <a:gd name="connsiteY6" fmla="*/ 4147187 h 4454684"/>
              <a:gd name="connsiteX7" fmla="*/ 2152481 w 2669292"/>
              <a:gd name="connsiteY7" fmla="*/ 4122911 h 4454684"/>
              <a:gd name="connsiteX8" fmla="*/ 2071561 w 2669292"/>
              <a:gd name="connsiteY8" fmla="*/ 4058175 h 4454684"/>
              <a:gd name="connsiteX9" fmla="*/ 2055377 w 2669292"/>
              <a:gd name="connsiteY9" fmla="*/ 4033899 h 4454684"/>
              <a:gd name="connsiteX10" fmla="*/ 2014916 w 2669292"/>
              <a:gd name="connsiteY10" fmla="*/ 4009622 h 4454684"/>
              <a:gd name="connsiteX11" fmla="*/ 1950180 w 2669292"/>
              <a:gd name="connsiteY11" fmla="*/ 3952978 h 4454684"/>
              <a:gd name="connsiteX12" fmla="*/ 1925904 w 2669292"/>
              <a:gd name="connsiteY12" fmla="*/ 3936794 h 4454684"/>
              <a:gd name="connsiteX13" fmla="*/ 1901628 w 2669292"/>
              <a:gd name="connsiteY13" fmla="*/ 3904426 h 4454684"/>
              <a:gd name="connsiteX14" fmla="*/ 1869260 w 2669292"/>
              <a:gd name="connsiteY14" fmla="*/ 3872058 h 4454684"/>
              <a:gd name="connsiteX15" fmla="*/ 1820707 w 2669292"/>
              <a:gd name="connsiteY15" fmla="*/ 3823506 h 4454684"/>
              <a:gd name="connsiteX16" fmla="*/ 1796431 w 2669292"/>
              <a:gd name="connsiteY16" fmla="*/ 3791137 h 4454684"/>
              <a:gd name="connsiteX17" fmla="*/ 1772155 w 2669292"/>
              <a:gd name="connsiteY17" fmla="*/ 3774953 h 4454684"/>
              <a:gd name="connsiteX18" fmla="*/ 1715511 w 2669292"/>
              <a:gd name="connsiteY18" fmla="*/ 3734493 h 4454684"/>
              <a:gd name="connsiteX19" fmla="*/ 1699327 w 2669292"/>
              <a:gd name="connsiteY19" fmla="*/ 3669757 h 4454684"/>
              <a:gd name="connsiteX20" fmla="*/ 1691235 w 2669292"/>
              <a:gd name="connsiteY20" fmla="*/ 3645481 h 4454684"/>
              <a:gd name="connsiteX21" fmla="*/ 1675051 w 2669292"/>
              <a:gd name="connsiteY21" fmla="*/ 3572653 h 4454684"/>
              <a:gd name="connsiteX22" fmla="*/ 1666959 w 2669292"/>
              <a:gd name="connsiteY22" fmla="*/ 3507916 h 4454684"/>
              <a:gd name="connsiteX23" fmla="*/ 1634591 w 2669292"/>
              <a:gd name="connsiteY23" fmla="*/ 3426996 h 4454684"/>
              <a:gd name="connsiteX24" fmla="*/ 1626499 w 2669292"/>
              <a:gd name="connsiteY24" fmla="*/ 3402720 h 4454684"/>
              <a:gd name="connsiteX25" fmla="*/ 1553670 w 2669292"/>
              <a:gd name="connsiteY25" fmla="*/ 3354168 h 4454684"/>
              <a:gd name="connsiteX26" fmla="*/ 1521302 w 2669292"/>
              <a:gd name="connsiteY26" fmla="*/ 3321799 h 4454684"/>
              <a:gd name="connsiteX27" fmla="*/ 1456566 w 2669292"/>
              <a:gd name="connsiteY27" fmla="*/ 3248971 h 4454684"/>
              <a:gd name="connsiteX28" fmla="*/ 1383738 w 2669292"/>
              <a:gd name="connsiteY28" fmla="*/ 3200419 h 4454684"/>
              <a:gd name="connsiteX29" fmla="*/ 1359461 w 2669292"/>
              <a:gd name="connsiteY29" fmla="*/ 3184235 h 4454684"/>
              <a:gd name="connsiteX30" fmla="*/ 1319001 w 2669292"/>
              <a:gd name="connsiteY30" fmla="*/ 3135683 h 4454684"/>
              <a:gd name="connsiteX31" fmla="*/ 1294725 w 2669292"/>
              <a:gd name="connsiteY31" fmla="*/ 3103314 h 4454684"/>
              <a:gd name="connsiteX32" fmla="*/ 1221897 w 2669292"/>
              <a:gd name="connsiteY32" fmla="*/ 3054762 h 4454684"/>
              <a:gd name="connsiteX33" fmla="*/ 1173345 w 2669292"/>
              <a:gd name="connsiteY33" fmla="*/ 2990026 h 4454684"/>
              <a:gd name="connsiteX34" fmla="*/ 1140977 w 2669292"/>
              <a:gd name="connsiteY34" fmla="*/ 2973842 h 4454684"/>
              <a:gd name="connsiteX35" fmla="*/ 1108608 w 2669292"/>
              <a:gd name="connsiteY35" fmla="*/ 2949566 h 4454684"/>
              <a:gd name="connsiteX36" fmla="*/ 1076240 w 2669292"/>
              <a:gd name="connsiteY36" fmla="*/ 2933382 h 4454684"/>
              <a:gd name="connsiteX37" fmla="*/ 1027688 w 2669292"/>
              <a:gd name="connsiteY37" fmla="*/ 2876737 h 4454684"/>
              <a:gd name="connsiteX38" fmla="*/ 987228 w 2669292"/>
              <a:gd name="connsiteY38" fmla="*/ 2828185 h 4454684"/>
              <a:gd name="connsiteX39" fmla="*/ 938676 w 2669292"/>
              <a:gd name="connsiteY39" fmla="*/ 2787725 h 4454684"/>
              <a:gd name="connsiteX40" fmla="*/ 922492 w 2669292"/>
              <a:gd name="connsiteY40" fmla="*/ 2755357 h 4454684"/>
              <a:gd name="connsiteX41" fmla="*/ 890123 w 2669292"/>
              <a:gd name="connsiteY41" fmla="*/ 2731081 h 4454684"/>
              <a:gd name="connsiteX42" fmla="*/ 817295 w 2669292"/>
              <a:gd name="connsiteY42" fmla="*/ 2682529 h 4454684"/>
              <a:gd name="connsiteX43" fmla="*/ 784927 w 2669292"/>
              <a:gd name="connsiteY43" fmla="*/ 2650160 h 4454684"/>
              <a:gd name="connsiteX44" fmla="*/ 760651 w 2669292"/>
              <a:gd name="connsiteY44" fmla="*/ 2642068 h 4454684"/>
              <a:gd name="connsiteX45" fmla="*/ 695915 w 2669292"/>
              <a:gd name="connsiteY45" fmla="*/ 2609700 h 4454684"/>
              <a:gd name="connsiteX46" fmla="*/ 671638 w 2669292"/>
              <a:gd name="connsiteY46" fmla="*/ 2593516 h 4454684"/>
              <a:gd name="connsiteX47" fmla="*/ 631178 w 2669292"/>
              <a:gd name="connsiteY47" fmla="*/ 2577332 h 4454684"/>
              <a:gd name="connsiteX48" fmla="*/ 606902 w 2669292"/>
              <a:gd name="connsiteY48" fmla="*/ 2569240 h 4454684"/>
              <a:gd name="connsiteX49" fmla="*/ 582626 w 2669292"/>
              <a:gd name="connsiteY49" fmla="*/ 2553056 h 4454684"/>
              <a:gd name="connsiteX50" fmla="*/ 558350 w 2669292"/>
              <a:gd name="connsiteY50" fmla="*/ 2544964 h 4454684"/>
              <a:gd name="connsiteX51" fmla="*/ 525982 w 2669292"/>
              <a:gd name="connsiteY51" fmla="*/ 2528780 h 4454684"/>
              <a:gd name="connsiteX52" fmla="*/ 477430 w 2669292"/>
              <a:gd name="connsiteY52" fmla="*/ 2504504 h 4454684"/>
              <a:gd name="connsiteX53" fmla="*/ 436969 w 2669292"/>
              <a:gd name="connsiteY53" fmla="*/ 2447860 h 4454684"/>
              <a:gd name="connsiteX54" fmla="*/ 404601 w 2669292"/>
              <a:gd name="connsiteY54" fmla="*/ 2407399 h 4454684"/>
              <a:gd name="connsiteX55" fmla="*/ 388417 w 2669292"/>
              <a:gd name="connsiteY55" fmla="*/ 2334571 h 4454684"/>
              <a:gd name="connsiteX56" fmla="*/ 396509 w 2669292"/>
              <a:gd name="connsiteY56" fmla="*/ 2245559 h 4454684"/>
              <a:gd name="connsiteX57" fmla="*/ 404601 w 2669292"/>
              <a:gd name="connsiteY57" fmla="*/ 2197007 h 4454684"/>
              <a:gd name="connsiteX58" fmla="*/ 428877 w 2669292"/>
              <a:gd name="connsiteY58" fmla="*/ 2180822 h 4454684"/>
              <a:gd name="connsiteX59" fmla="*/ 477430 w 2669292"/>
              <a:gd name="connsiteY59" fmla="*/ 2132270 h 4454684"/>
              <a:gd name="connsiteX60" fmla="*/ 501706 w 2669292"/>
              <a:gd name="connsiteY60" fmla="*/ 2083718 h 4454684"/>
              <a:gd name="connsiteX61" fmla="*/ 509798 w 2669292"/>
              <a:gd name="connsiteY61" fmla="*/ 2059442 h 4454684"/>
              <a:gd name="connsiteX62" fmla="*/ 525982 w 2669292"/>
              <a:gd name="connsiteY62" fmla="*/ 2035166 h 4454684"/>
              <a:gd name="connsiteX63" fmla="*/ 542166 w 2669292"/>
              <a:gd name="connsiteY63" fmla="*/ 1986614 h 4454684"/>
              <a:gd name="connsiteX64" fmla="*/ 534074 w 2669292"/>
              <a:gd name="connsiteY64" fmla="*/ 1954245 h 4454684"/>
              <a:gd name="connsiteX65" fmla="*/ 517890 w 2669292"/>
              <a:gd name="connsiteY65" fmla="*/ 1929969 h 4454684"/>
              <a:gd name="connsiteX66" fmla="*/ 485522 w 2669292"/>
              <a:gd name="connsiteY66" fmla="*/ 1849049 h 4454684"/>
              <a:gd name="connsiteX67" fmla="*/ 485522 w 2669292"/>
              <a:gd name="connsiteY67" fmla="*/ 1849049 h 4454684"/>
              <a:gd name="connsiteX68" fmla="*/ 469338 w 2669292"/>
              <a:gd name="connsiteY68" fmla="*/ 1792405 h 4454684"/>
              <a:gd name="connsiteX69" fmla="*/ 445061 w 2669292"/>
              <a:gd name="connsiteY69" fmla="*/ 1760037 h 4454684"/>
              <a:gd name="connsiteX70" fmla="*/ 420785 w 2669292"/>
              <a:gd name="connsiteY70" fmla="*/ 1711484 h 4454684"/>
              <a:gd name="connsiteX71" fmla="*/ 364141 w 2669292"/>
              <a:gd name="connsiteY71" fmla="*/ 1630564 h 4454684"/>
              <a:gd name="connsiteX72" fmla="*/ 331773 w 2669292"/>
              <a:gd name="connsiteY72" fmla="*/ 1590104 h 4454684"/>
              <a:gd name="connsiteX73" fmla="*/ 315589 w 2669292"/>
              <a:gd name="connsiteY73" fmla="*/ 1565828 h 4454684"/>
              <a:gd name="connsiteX74" fmla="*/ 275129 w 2669292"/>
              <a:gd name="connsiteY74" fmla="*/ 1517276 h 4454684"/>
              <a:gd name="connsiteX75" fmla="*/ 267037 w 2669292"/>
              <a:gd name="connsiteY75" fmla="*/ 1492999 h 4454684"/>
              <a:gd name="connsiteX76" fmla="*/ 242761 w 2669292"/>
              <a:gd name="connsiteY76" fmla="*/ 1460631 h 4454684"/>
              <a:gd name="connsiteX77" fmla="*/ 210392 w 2669292"/>
              <a:gd name="connsiteY77" fmla="*/ 1387803 h 4454684"/>
              <a:gd name="connsiteX78" fmla="*/ 194208 w 2669292"/>
              <a:gd name="connsiteY78" fmla="*/ 1290699 h 4454684"/>
              <a:gd name="connsiteX79" fmla="*/ 40460 w 2669292"/>
              <a:gd name="connsiteY79" fmla="*/ 1185502 h 4454684"/>
              <a:gd name="connsiteX80" fmla="*/ 8092 w 2669292"/>
              <a:gd name="connsiteY80" fmla="*/ 1072214 h 4454684"/>
              <a:gd name="connsiteX81" fmla="*/ 0 w 2669292"/>
              <a:gd name="connsiteY81" fmla="*/ 934649 h 4454684"/>
              <a:gd name="connsiteX82" fmla="*/ 16184 w 2669292"/>
              <a:gd name="connsiteY82" fmla="*/ 878005 h 4454684"/>
              <a:gd name="connsiteX83" fmla="*/ 48552 w 2669292"/>
              <a:gd name="connsiteY83" fmla="*/ 756624 h 4454684"/>
              <a:gd name="connsiteX84" fmla="*/ 72828 w 2669292"/>
              <a:gd name="connsiteY84" fmla="*/ 699980 h 4454684"/>
              <a:gd name="connsiteX85" fmla="*/ 80920 w 2669292"/>
              <a:gd name="connsiteY85" fmla="*/ 667612 h 4454684"/>
              <a:gd name="connsiteX86" fmla="*/ 105196 w 2669292"/>
              <a:gd name="connsiteY86" fmla="*/ 643336 h 4454684"/>
              <a:gd name="connsiteX87" fmla="*/ 129472 w 2669292"/>
              <a:gd name="connsiteY87" fmla="*/ 610968 h 4454684"/>
              <a:gd name="connsiteX88" fmla="*/ 218484 w 2669292"/>
              <a:gd name="connsiteY88" fmla="*/ 521955 h 4454684"/>
              <a:gd name="connsiteX89" fmla="*/ 234669 w 2669292"/>
              <a:gd name="connsiteY89" fmla="*/ 505771 h 4454684"/>
              <a:gd name="connsiteX90" fmla="*/ 299405 w 2669292"/>
              <a:gd name="connsiteY90" fmla="*/ 352022 h 4454684"/>
              <a:gd name="connsiteX91" fmla="*/ 307497 w 2669292"/>
              <a:gd name="connsiteY91" fmla="*/ 230642 h 4454684"/>
              <a:gd name="connsiteX92" fmla="*/ 339865 w 2669292"/>
              <a:gd name="connsiteY92" fmla="*/ 101169 h 4454684"/>
              <a:gd name="connsiteX93" fmla="*/ 404601 w 2669292"/>
              <a:gd name="connsiteY93" fmla="*/ 28341 h 4454684"/>
              <a:gd name="connsiteX94" fmla="*/ 436969 w 2669292"/>
              <a:gd name="connsiteY94" fmla="*/ 20249 h 4454684"/>
              <a:gd name="connsiteX95" fmla="*/ 501706 w 2669292"/>
              <a:gd name="connsiteY95" fmla="*/ 68801 h 4454684"/>
              <a:gd name="connsiteX96" fmla="*/ 566442 w 2669292"/>
              <a:gd name="connsiteY96" fmla="*/ 84985 h 4454684"/>
              <a:gd name="connsiteX97" fmla="*/ 647362 w 2669292"/>
              <a:gd name="connsiteY97" fmla="*/ 109261 h 4454684"/>
              <a:gd name="connsiteX98" fmla="*/ 671638 w 2669292"/>
              <a:gd name="connsiteY98" fmla="*/ 125445 h 4454684"/>
              <a:gd name="connsiteX99" fmla="*/ 695915 w 2669292"/>
              <a:gd name="connsiteY99" fmla="*/ 133537 h 4454684"/>
              <a:gd name="connsiteX100" fmla="*/ 768743 w 2669292"/>
              <a:gd name="connsiteY100" fmla="*/ 157814 h 4454684"/>
              <a:gd name="connsiteX101" fmla="*/ 825387 w 2669292"/>
              <a:gd name="connsiteY101" fmla="*/ 190182 h 4454684"/>
              <a:gd name="connsiteX102" fmla="*/ 841571 w 2669292"/>
              <a:gd name="connsiteY102" fmla="*/ 214458 h 4454684"/>
              <a:gd name="connsiteX103" fmla="*/ 914400 w 2669292"/>
              <a:gd name="connsiteY103" fmla="*/ 303470 h 4454684"/>
              <a:gd name="connsiteX104" fmla="*/ 898215 w 2669292"/>
              <a:gd name="connsiteY104" fmla="*/ 376299 h 4454684"/>
              <a:gd name="connsiteX105" fmla="*/ 890123 w 2669292"/>
              <a:gd name="connsiteY105" fmla="*/ 546231 h 4454684"/>
              <a:gd name="connsiteX106" fmla="*/ 873939 w 2669292"/>
              <a:gd name="connsiteY106" fmla="*/ 821360 h 4454684"/>
              <a:gd name="connsiteX107" fmla="*/ 890123 w 2669292"/>
              <a:gd name="connsiteY107" fmla="*/ 999385 h 4454684"/>
              <a:gd name="connsiteX108" fmla="*/ 906307 w 2669292"/>
              <a:gd name="connsiteY108" fmla="*/ 1088398 h 4454684"/>
              <a:gd name="connsiteX109" fmla="*/ 922492 w 2669292"/>
              <a:gd name="connsiteY109" fmla="*/ 1104582 h 4454684"/>
              <a:gd name="connsiteX110" fmla="*/ 930584 w 2669292"/>
              <a:gd name="connsiteY110" fmla="*/ 1153134 h 4454684"/>
              <a:gd name="connsiteX111" fmla="*/ 946768 w 2669292"/>
              <a:gd name="connsiteY111" fmla="*/ 1177410 h 4454684"/>
              <a:gd name="connsiteX112" fmla="*/ 962952 w 2669292"/>
              <a:gd name="connsiteY112" fmla="*/ 1323067 h 4454684"/>
              <a:gd name="connsiteX113" fmla="*/ 971044 w 2669292"/>
              <a:gd name="connsiteY113" fmla="*/ 1412079 h 4454684"/>
              <a:gd name="connsiteX114" fmla="*/ 954860 w 2669292"/>
              <a:gd name="connsiteY114" fmla="*/ 1541552 h 4454684"/>
              <a:gd name="connsiteX115" fmla="*/ 971044 w 2669292"/>
              <a:gd name="connsiteY115" fmla="*/ 1573920 h 4454684"/>
              <a:gd name="connsiteX116" fmla="*/ 987228 w 2669292"/>
              <a:gd name="connsiteY116" fmla="*/ 1671024 h 4454684"/>
              <a:gd name="connsiteX117" fmla="*/ 1003412 w 2669292"/>
              <a:gd name="connsiteY117" fmla="*/ 1703392 h 4454684"/>
              <a:gd name="connsiteX118" fmla="*/ 1027688 w 2669292"/>
              <a:gd name="connsiteY118" fmla="*/ 1784313 h 4454684"/>
              <a:gd name="connsiteX119" fmla="*/ 1051964 w 2669292"/>
              <a:gd name="connsiteY119" fmla="*/ 1905693 h 4454684"/>
              <a:gd name="connsiteX120" fmla="*/ 1043872 w 2669292"/>
              <a:gd name="connsiteY120" fmla="*/ 1986614 h 4454684"/>
              <a:gd name="connsiteX121" fmla="*/ 1092424 w 2669292"/>
              <a:gd name="connsiteY121" fmla="*/ 2051350 h 4454684"/>
              <a:gd name="connsiteX122" fmla="*/ 1100516 w 2669292"/>
              <a:gd name="connsiteY122" fmla="*/ 2083718 h 4454684"/>
              <a:gd name="connsiteX123" fmla="*/ 1116700 w 2669292"/>
              <a:gd name="connsiteY123" fmla="*/ 2107994 h 4454684"/>
              <a:gd name="connsiteX124" fmla="*/ 1132884 w 2669292"/>
              <a:gd name="connsiteY124" fmla="*/ 2140362 h 4454684"/>
              <a:gd name="connsiteX125" fmla="*/ 1149069 w 2669292"/>
              <a:gd name="connsiteY125" fmla="*/ 2197007 h 4454684"/>
              <a:gd name="connsiteX126" fmla="*/ 1157161 w 2669292"/>
              <a:gd name="connsiteY126" fmla="*/ 2221283 h 4454684"/>
              <a:gd name="connsiteX127" fmla="*/ 1173345 w 2669292"/>
              <a:gd name="connsiteY127" fmla="*/ 2245559 h 4454684"/>
              <a:gd name="connsiteX128" fmla="*/ 1221897 w 2669292"/>
              <a:gd name="connsiteY128" fmla="*/ 2326479 h 4454684"/>
              <a:gd name="connsiteX129" fmla="*/ 1254265 w 2669292"/>
              <a:gd name="connsiteY129" fmla="*/ 2391215 h 4454684"/>
              <a:gd name="connsiteX130" fmla="*/ 1302817 w 2669292"/>
              <a:gd name="connsiteY130" fmla="*/ 2423584 h 4454684"/>
              <a:gd name="connsiteX131" fmla="*/ 1319001 w 2669292"/>
              <a:gd name="connsiteY131" fmla="*/ 2447860 h 4454684"/>
              <a:gd name="connsiteX132" fmla="*/ 1327093 w 2669292"/>
              <a:gd name="connsiteY132" fmla="*/ 2472136 h 4454684"/>
              <a:gd name="connsiteX133" fmla="*/ 1391830 w 2669292"/>
              <a:gd name="connsiteY133" fmla="*/ 2544964 h 4454684"/>
              <a:gd name="connsiteX134" fmla="*/ 1416106 w 2669292"/>
              <a:gd name="connsiteY134" fmla="*/ 2577332 h 4454684"/>
              <a:gd name="connsiteX135" fmla="*/ 1448474 w 2669292"/>
              <a:gd name="connsiteY135" fmla="*/ 2625884 h 4454684"/>
              <a:gd name="connsiteX136" fmla="*/ 1464658 w 2669292"/>
              <a:gd name="connsiteY136" fmla="*/ 2650160 h 4454684"/>
              <a:gd name="connsiteX137" fmla="*/ 1472750 w 2669292"/>
              <a:gd name="connsiteY137" fmla="*/ 2690621 h 4454684"/>
              <a:gd name="connsiteX138" fmla="*/ 1488934 w 2669292"/>
              <a:gd name="connsiteY138" fmla="*/ 2731081 h 4454684"/>
              <a:gd name="connsiteX139" fmla="*/ 1480842 w 2669292"/>
              <a:gd name="connsiteY139" fmla="*/ 2779633 h 4454684"/>
              <a:gd name="connsiteX140" fmla="*/ 1505118 w 2669292"/>
              <a:gd name="connsiteY140" fmla="*/ 2844369 h 4454684"/>
              <a:gd name="connsiteX141" fmla="*/ 1521302 w 2669292"/>
              <a:gd name="connsiteY141" fmla="*/ 2884830 h 4454684"/>
              <a:gd name="connsiteX142" fmla="*/ 1553670 w 2669292"/>
              <a:gd name="connsiteY142" fmla="*/ 2933382 h 4454684"/>
              <a:gd name="connsiteX143" fmla="*/ 1586038 w 2669292"/>
              <a:gd name="connsiteY143" fmla="*/ 2981934 h 4454684"/>
              <a:gd name="connsiteX144" fmla="*/ 1602223 w 2669292"/>
              <a:gd name="connsiteY144" fmla="*/ 3006210 h 4454684"/>
              <a:gd name="connsiteX145" fmla="*/ 1650775 w 2669292"/>
              <a:gd name="connsiteY145" fmla="*/ 3022394 h 4454684"/>
              <a:gd name="connsiteX146" fmla="*/ 1723603 w 2669292"/>
              <a:gd name="connsiteY146" fmla="*/ 3062854 h 4454684"/>
              <a:gd name="connsiteX147" fmla="*/ 1780247 w 2669292"/>
              <a:gd name="connsiteY147" fmla="*/ 3095222 h 4454684"/>
              <a:gd name="connsiteX148" fmla="*/ 1804523 w 2669292"/>
              <a:gd name="connsiteY148" fmla="*/ 3111407 h 4454684"/>
              <a:gd name="connsiteX149" fmla="*/ 1901628 w 2669292"/>
              <a:gd name="connsiteY149" fmla="*/ 3127591 h 4454684"/>
              <a:gd name="connsiteX150" fmla="*/ 1950180 w 2669292"/>
              <a:gd name="connsiteY150" fmla="*/ 3168051 h 4454684"/>
              <a:gd name="connsiteX151" fmla="*/ 2014916 w 2669292"/>
              <a:gd name="connsiteY151" fmla="*/ 3232787 h 4454684"/>
              <a:gd name="connsiteX152" fmla="*/ 2039192 w 2669292"/>
              <a:gd name="connsiteY152" fmla="*/ 3240879 h 4454684"/>
              <a:gd name="connsiteX153" fmla="*/ 2103929 w 2669292"/>
              <a:gd name="connsiteY153" fmla="*/ 3281339 h 4454684"/>
              <a:gd name="connsiteX154" fmla="*/ 2168665 w 2669292"/>
              <a:gd name="connsiteY154" fmla="*/ 3346076 h 4454684"/>
              <a:gd name="connsiteX155" fmla="*/ 2201033 w 2669292"/>
              <a:gd name="connsiteY155" fmla="*/ 3378444 h 4454684"/>
              <a:gd name="connsiteX156" fmla="*/ 2257677 w 2669292"/>
              <a:gd name="connsiteY156" fmla="*/ 3418904 h 4454684"/>
              <a:gd name="connsiteX157" fmla="*/ 2314322 w 2669292"/>
              <a:gd name="connsiteY157" fmla="*/ 3483640 h 4454684"/>
              <a:gd name="connsiteX158" fmla="*/ 2338598 w 2669292"/>
              <a:gd name="connsiteY158" fmla="*/ 3507916 h 4454684"/>
              <a:gd name="connsiteX159" fmla="*/ 2395242 w 2669292"/>
              <a:gd name="connsiteY159" fmla="*/ 3564560 h 4454684"/>
              <a:gd name="connsiteX160" fmla="*/ 2395242 w 2669292"/>
              <a:gd name="connsiteY160" fmla="*/ 3637389 h 4454684"/>
              <a:gd name="connsiteX161" fmla="*/ 2419518 w 2669292"/>
              <a:gd name="connsiteY161" fmla="*/ 3645481 h 4454684"/>
              <a:gd name="connsiteX162" fmla="*/ 2443794 w 2669292"/>
              <a:gd name="connsiteY162" fmla="*/ 3661665 h 4454684"/>
              <a:gd name="connsiteX163" fmla="*/ 2459978 w 2669292"/>
              <a:gd name="connsiteY163" fmla="*/ 3685941 h 4454684"/>
              <a:gd name="connsiteX164" fmla="*/ 2484254 w 2669292"/>
              <a:gd name="connsiteY164" fmla="*/ 3694033 h 4454684"/>
              <a:gd name="connsiteX165" fmla="*/ 2508530 w 2669292"/>
              <a:gd name="connsiteY165" fmla="*/ 3718309 h 4454684"/>
              <a:gd name="connsiteX166" fmla="*/ 2516623 w 2669292"/>
              <a:gd name="connsiteY166" fmla="*/ 3742585 h 4454684"/>
              <a:gd name="connsiteX167" fmla="*/ 2565175 w 2669292"/>
              <a:gd name="connsiteY167" fmla="*/ 3758769 h 4454684"/>
              <a:gd name="connsiteX168" fmla="*/ 2605635 w 2669292"/>
              <a:gd name="connsiteY168" fmla="*/ 3831598 h 4454684"/>
              <a:gd name="connsiteX169" fmla="*/ 2621819 w 2669292"/>
              <a:gd name="connsiteY169" fmla="*/ 3855874 h 4454684"/>
              <a:gd name="connsiteX170" fmla="*/ 2629911 w 2669292"/>
              <a:gd name="connsiteY170" fmla="*/ 3888242 h 4454684"/>
              <a:gd name="connsiteX171" fmla="*/ 2646095 w 2669292"/>
              <a:gd name="connsiteY171" fmla="*/ 3969162 h 4454684"/>
              <a:gd name="connsiteX172" fmla="*/ 2654187 w 2669292"/>
              <a:gd name="connsiteY172" fmla="*/ 4058175 h 4454684"/>
              <a:gd name="connsiteX173" fmla="*/ 2654187 w 2669292"/>
              <a:gd name="connsiteY173" fmla="*/ 4106727 h 4454684"/>
              <a:gd name="connsiteX174" fmla="*/ 2646095 w 2669292"/>
              <a:gd name="connsiteY174" fmla="*/ 4309028 h 4454684"/>
              <a:gd name="connsiteX175" fmla="*/ 2629911 w 2669292"/>
              <a:gd name="connsiteY175" fmla="*/ 4333304 h 4454684"/>
              <a:gd name="connsiteX176" fmla="*/ 2613727 w 2669292"/>
              <a:gd name="connsiteY176" fmla="*/ 4414224 h 4454684"/>
              <a:gd name="connsiteX177" fmla="*/ 2589451 w 2669292"/>
              <a:gd name="connsiteY177" fmla="*/ 4430408 h 4454684"/>
              <a:gd name="connsiteX178" fmla="*/ 2516623 w 2669292"/>
              <a:gd name="connsiteY178" fmla="*/ 4430408 h 4454684"/>
              <a:gd name="connsiteX0" fmla="*/ 2516623 w 2669292"/>
              <a:gd name="connsiteY0" fmla="*/ 4501141 h 4525417"/>
              <a:gd name="connsiteX1" fmla="*/ 2338598 w 2669292"/>
              <a:gd name="connsiteY1" fmla="*/ 4355485 h 4525417"/>
              <a:gd name="connsiteX2" fmla="*/ 2281954 w 2669292"/>
              <a:gd name="connsiteY2" fmla="*/ 4306932 h 4525417"/>
              <a:gd name="connsiteX3" fmla="*/ 2257677 w 2669292"/>
              <a:gd name="connsiteY3" fmla="*/ 4290748 h 4525417"/>
              <a:gd name="connsiteX4" fmla="*/ 2225309 w 2669292"/>
              <a:gd name="connsiteY4" fmla="*/ 4258380 h 4525417"/>
              <a:gd name="connsiteX5" fmla="*/ 2201033 w 2669292"/>
              <a:gd name="connsiteY5" fmla="*/ 4226012 h 4525417"/>
              <a:gd name="connsiteX6" fmla="*/ 2176757 w 2669292"/>
              <a:gd name="connsiteY6" fmla="*/ 4217920 h 4525417"/>
              <a:gd name="connsiteX7" fmla="*/ 2152481 w 2669292"/>
              <a:gd name="connsiteY7" fmla="*/ 4193644 h 4525417"/>
              <a:gd name="connsiteX8" fmla="*/ 2071561 w 2669292"/>
              <a:gd name="connsiteY8" fmla="*/ 4128908 h 4525417"/>
              <a:gd name="connsiteX9" fmla="*/ 2055377 w 2669292"/>
              <a:gd name="connsiteY9" fmla="*/ 4104632 h 4525417"/>
              <a:gd name="connsiteX10" fmla="*/ 2014916 w 2669292"/>
              <a:gd name="connsiteY10" fmla="*/ 4080355 h 4525417"/>
              <a:gd name="connsiteX11" fmla="*/ 1950180 w 2669292"/>
              <a:gd name="connsiteY11" fmla="*/ 4023711 h 4525417"/>
              <a:gd name="connsiteX12" fmla="*/ 1925904 w 2669292"/>
              <a:gd name="connsiteY12" fmla="*/ 4007527 h 4525417"/>
              <a:gd name="connsiteX13" fmla="*/ 1901628 w 2669292"/>
              <a:gd name="connsiteY13" fmla="*/ 3975159 h 4525417"/>
              <a:gd name="connsiteX14" fmla="*/ 1869260 w 2669292"/>
              <a:gd name="connsiteY14" fmla="*/ 3942791 h 4525417"/>
              <a:gd name="connsiteX15" fmla="*/ 1820707 w 2669292"/>
              <a:gd name="connsiteY15" fmla="*/ 3894239 h 4525417"/>
              <a:gd name="connsiteX16" fmla="*/ 1796431 w 2669292"/>
              <a:gd name="connsiteY16" fmla="*/ 3861870 h 4525417"/>
              <a:gd name="connsiteX17" fmla="*/ 1772155 w 2669292"/>
              <a:gd name="connsiteY17" fmla="*/ 3845686 h 4525417"/>
              <a:gd name="connsiteX18" fmla="*/ 1715511 w 2669292"/>
              <a:gd name="connsiteY18" fmla="*/ 3805226 h 4525417"/>
              <a:gd name="connsiteX19" fmla="*/ 1699327 w 2669292"/>
              <a:gd name="connsiteY19" fmla="*/ 3740490 h 4525417"/>
              <a:gd name="connsiteX20" fmla="*/ 1691235 w 2669292"/>
              <a:gd name="connsiteY20" fmla="*/ 3716214 h 4525417"/>
              <a:gd name="connsiteX21" fmla="*/ 1675051 w 2669292"/>
              <a:gd name="connsiteY21" fmla="*/ 3643386 h 4525417"/>
              <a:gd name="connsiteX22" fmla="*/ 1666959 w 2669292"/>
              <a:gd name="connsiteY22" fmla="*/ 3578649 h 4525417"/>
              <a:gd name="connsiteX23" fmla="*/ 1634591 w 2669292"/>
              <a:gd name="connsiteY23" fmla="*/ 3497729 h 4525417"/>
              <a:gd name="connsiteX24" fmla="*/ 1626499 w 2669292"/>
              <a:gd name="connsiteY24" fmla="*/ 3473453 h 4525417"/>
              <a:gd name="connsiteX25" fmla="*/ 1553670 w 2669292"/>
              <a:gd name="connsiteY25" fmla="*/ 3424901 h 4525417"/>
              <a:gd name="connsiteX26" fmla="*/ 1521302 w 2669292"/>
              <a:gd name="connsiteY26" fmla="*/ 3392532 h 4525417"/>
              <a:gd name="connsiteX27" fmla="*/ 1456566 w 2669292"/>
              <a:gd name="connsiteY27" fmla="*/ 3319704 h 4525417"/>
              <a:gd name="connsiteX28" fmla="*/ 1383738 w 2669292"/>
              <a:gd name="connsiteY28" fmla="*/ 3271152 h 4525417"/>
              <a:gd name="connsiteX29" fmla="*/ 1359461 w 2669292"/>
              <a:gd name="connsiteY29" fmla="*/ 3254968 h 4525417"/>
              <a:gd name="connsiteX30" fmla="*/ 1319001 w 2669292"/>
              <a:gd name="connsiteY30" fmla="*/ 3206416 h 4525417"/>
              <a:gd name="connsiteX31" fmla="*/ 1294725 w 2669292"/>
              <a:gd name="connsiteY31" fmla="*/ 3174047 h 4525417"/>
              <a:gd name="connsiteX32" fmla="*/ 1221897 w 2669292"/>
              <a:gd name="connsiteY32" fmla="*/ 3125495 h 4525417"/>
              <a:gd name="connsiteX33" fmla="*/ 1173345 w 2669292"/>
              <a:gd name="connsiteY33" fmla="*/ 3060759 h 4525417"/>
              <a:gd name="connsiteX34" fmla="*/ 1140977 w 2669292"/>
              <a:gd name="connsiteY34" fmla="*/ 3044575 h 4525417"/>
              <a:gd name="connsiteX35" fmla="*/ 1108608 w 2669292"/>
              <a:gd name="connsiteY35" fmla="*/ 3020299 h 4525417"/>
              <a:gd name="connsiteX36" fmla="*/ 1076240 w 2669292"/>
              <a:gd name="connsiteY36" fmla="*/ 3004115 h 4525417"/>
              <a:gd name="connsiteX37" fmla="*/ 1027688 w 2669292"/>
              <a:gd name="connsiteY37" fmla="*/ 2947470 h 4525417"/>
              <a:gd name="connsiteX38" fmla="*/ 987228 w 2669292"/>
              <a:gd name="connsiteY38" fmla="*/ 2898918 h 4525417"/>
              <a:gd name="connsiteX39" fmla="*/ 938676 w 2669292"/>
              <a:gd name="connsiteY39" fmla="*/ 2858458 h 4525417"/>
              <a:gd name="connsiteX40" fmla="*/ 922492 w 2669292"/>
              <a:gd name="connsiteY40" fmla="*/ 2826090 h 4525417"/>
              <a:gd name="connsiteX41" fmla="*/ 890123 w 2669292"/>
              <a:gd name="connsiteY41" fmla="*/ 2801814 h 4525417"/>
              <a:gd name="connsiteX42" fmla="*/ 817295 w 2669292"/>
              <a:gd name="connsiteY42" fmla="*/ 2753262 h 4525417"/>
              <a:gd name="connsiteX43" fmla="*/ 784927 w 2669292"/>
              <a:gd name="connsiteY43" fmla="*/ 2720893 h 4525417"/>
              <a:gd name="connsiteX44" fmla="*/ 760651 w 2669292"/>
              <a:gd name="connsiteY44" fmla="*/ 2712801 h 4525417"/>
              <a:gd name="connsiteX45" fmla="*/ 695915 w 2669292"/>
              <a:gd name="connsiteY45" fmla="*/ 2680433 h 4525417"/>
              <a:gd name="connsiteX46" fmla="*/ 671638 w 2669292"/>
              <a:gd name="connsiteY46" fmla="*/ 2664249 h 4525417"/>
              <a:gd name="connsiteX47" fmla="*/ 631178 w 2669292"/>
              <a:gd name="connsiteY47" fmla="*/ 2648065 h 4525417"/>
              <a:gd name="connsiteX48" fmla="*/ 606902 w 2669292"/>
              <a:gd name="connsiteY48" fmla="*/ 2639973 h 4525417"/>
              <a:gd name="connsiteX49" fmla="*/ 582626 w 2669292"/>
              <a:gd name="connsiteY49" fmla="*/ 2623789 h 4525417"/>
              <a:gd name="connsiteX50" fmla="*/ 558350 w 2669292"/>
              <a:gd name="connsiteY50" fmla="*/ 2615697 h 4525417"/>
              <a:gd name="connsiteX51" fmla="*/ 525982 w 2669292"/>
              <a:gd name="connsiteY51" fmla="*/ 2599513 h 4525417"/>
              <a:gd name="connsiteX52" fmla="*/ 477430 w 2669292"/>
              <a:gd name="connsiteY52" fmla="*/ 2575237 h 4525417"/>
              <a:gd name="connsiteX53" fmla="*/ 436969 w 2669292"/>
              <a:gd name="connsiteY53" fmla="*/ 2518593 h 4525417"/>
              <a:gd name="connsiteX54" fmla="*/ 404601 w 2669292"/>
              <a:gd name="connsiteY54" fmla="*/ 2478132 h 4525417"/>
              <a:gd name="connsiteX55" fmla="*/ 388417 w 2669292"/>
              <a:gd name="connsiteY55" fmla="*/ 2405304 h 4525417"/>
              <a:gd name="connsiteX56" fmla="*/ 396509 w 2669292"/>
              <a:gd name="connsiteY56" fmla="*/ 2316292 h 4525417"/>
              <a:gd name="connsiteX57" fmla="*/ 404601 w 2669292"/>
              <a:gd name="connsiteY57" fmla="*/ 2267740 h 4525417"/>
              <a:gd name="connsiteX58" fmla="*/ 428877 w 2669292"/>
              <a:gd name="connsiteY58" fmla="*/ 2251555 h 4525417"/>
              <a:gd name="connsiteX59" fmla="*/ 477430 w 2669292"/>
              <a:gd name="connsiteY59" fmla="*/ 2203003 h 4525417"/>
              <a:gd name="connsiteX60" fmla="*/ 501706 w 2669292"/>
              <a:gd name="connsiteY60" fmla="*/ 2154451 h 4525417"/>
              <a:gd name="connsiteX61" fmla="*/ 509798 w 2669292"/>
              <a:gd name="connsiteY61" fmla="*/ 2130175 h 4525417"/>
              <a:gd name="connsiteX62" fmla="*/ 525982 w 2669292"/>
              <a:gd name="connsiteY62" fmla="*/ 2105899 h 4525417"/>
              <a:gd name="connsiteX63" fmla="*/ 542166 w 2669292"/>
              <a:gd name="connsiteY63" fmla="*/ 2057347 h 4525417"/>
              <a:gd name="connsiteX64" fmla="*/ 534074 w 2669292"/>
              <a:gd name="connsiteY64" fmla="*/ 2024978 h 4525417"/>
              <a:gd name="connsiteX65" fmla="*/ 517890 w 2669292"/>
              <a:gd name="connsiteY65" fmla="*/ 2000702 h 4525417"/>
              <a:gd name="connsiteX66" fmla="*/ 485522 w 2669292"/>
              <a:gd name="connsiteY66" fmla="*/ 1919782 h 4525417"/>
              <a:gd name="connsiteX67" fmla="*/ 485522 w 2669292"/>
              <a:gd name="connsiteY67" fmla="*/ 1919782 h 4525417"/>
              <a:gd name="connsiteX68" fmla="*/ 469338 w 2669292"/>
              <a:gd name="connsiteY68" fmla="*/ 1863138 h 4525417"/>
              <a:gd name="connsiteX69" fmla="*/ 445061 w 2669292"/>
              <a:gd name="connsiteY69" fmla="*/ 1830770 h 4525417"/>
              <a:gd name="connsiteX70" fmla="*/ 420785 w 2669292"/>
              <a:gd name="connsiteY70" fmla="*/ 1782217 h 4525417"/>
              <a:gd name="connsiteX71" fmla="*/ 364141 w 2669292"/>
              <a:gd name="connsiteY71" fmla="*/ 1701297 h 4525417"/>
              <a:gd name="connsiteX72" fmla="*/ 331773 w 2669292"/>
              <a:gd name="connsiteY72" fmla="*/ 1660837 h 4525417"/>
              <a:gd name="connsiteX73" fmla="*/ 315589 w 2669292"/>
              <a:gd name="connsiteY73" fmla="*/ 1636561 h 4525417"/>
              <a:gd name="connsiteX74" fmla="*/ 275129 w 2669292"/>
              <a:gd name="connsiteY74" fmla="*/ 1588009 h 4525417"/>
              <a:gd name="connsiteX75" fmla="*/ 267037 w 2669292"/>
              <a:gd name="connsiteY75" fmla="*/ 1563732 h 4525417"/>
              <a:gd name="connsiteX76" fmla="*/ 242761 w 2669292"/>
              <a:gd name="connsiteY76" fmla="*/ 1531364 h 4525417"/>
              <a:gd name="connsiteX77" fmla="*/ 210392 w 2669292"/>
              <a:gd name="connsiteY77" fmla="*/ 1458536 h 4525417"/>
              <a:gd name="connsiteX78" fmla="*/ 194208 w 2669292"/>
              <a:gd name="connsiteY78" fmla="*/ 1361432 h 4525417"/>
              <a:gd name="connsiteX79" fmla="*/ 40460 w 2669292"/>
              <a:gd name="connsiteY79" fmla="*/ 1256235 h 4525417"/>
              <a:gd name="connsiteX80" fmla="*/ 8092 w 2669292"/>
              <a:gd name="connsiteY80" fmla="*/ 1142947 h 4525417"/>
              <a:gd name="connsiteX81" fmla="*/ 0 w 2669292"/>
              <a:gd name="connsiteY81" fmla="*/ 1005382 h 4525417"/>
              <a:gd name="connsiteX82" fmla="*/ 16184 w 2669292"/>
              <a:gd name="connsiteY82" fmla="*/ 948738 h 4525417"/>
              <a:gd name="connsiteX83" fmla="*/ 48552 w 2669292"/>
              <a:gd name="connsiteY83" fmla="*/ 827357 h 4525417"/>
              <a:gd name="connsiteX84" fmla="*/ 72828 w 2669292"/>
              <a:gd name="connsiteY84" fmla="*/ 770713 h 4525417"/>
              <a:gd name="connsiteX85" fmla="*/ 80920 w 2669292"/>
              <a:gd name="connsiteY85" fmla="*/ 738345 h 4525417"/>
              <a:gd name="connsiteX86" fmla="*/ 105196 w 2669292"/>
              <a:gd name="connsiteY86" fmla="*/ 714069 h 4525417"/>
              <a:gd name="connsiteX87" fmla="*/ 129472 w 2669292"/>
              <a:gd name="connsiteY87" fmla="*/ 681701 h 4525417"/>
              <a:gd name="connsiteX88" fmla="*/ 218484 w 2669292"/>
              <a:gd name="connsiteY88" fmla="*/ 592688 h 4525417"/>
              <a:gd name="connsiteX89" fmla="*/ 234669 w 2669292"/>
              <a:gd name="connsiteY89" fmla="*/ 576504 h 4525417"/>
              <a:gd name="connsiteX90" fmla="*/ 299405 w 2669292"/>
              <a:gd name="connsiteY90" fmla="*/ 422755 h 4525417"/>
              <a:gd name="connsiteX91" fmla="*/ 307497 w 2669292"/>
              <a:gd name="connsiteY91" fmla="*/ 301375 h 4525417"/>
              <a:gd name="connsiteX92" fmla="*/ 339865 w 2669292"/>
              <a:gd name="connsiteY92" fmla="*/ 171902 h 4525417"/>
              <a:gd name="connsiteX93" fmla="*/ 404601 w 2669292"/>
              <a:gd name="connsiteY93" fmla="*/ 99074 h 4525417"/>
              <a:gd name="connsiteX94" fmla="*/ 436969 w 2669292"/>
              <a:gd name="connsiteY94" fmla="*/ 90982 h 4525417"/>
              <a:gd name="connsiteX95" fmla="*/ 578093 w 2669292"/>
              <a:gd name="connsiteY95" fmla="*/ 68801 h 4525417"/>
              <a:gd name="connsiteX96" fmla="*/ 566442 w 2669292"/>
              <a:gd name="connsiteY96" fmla="*/ 155718 h 4525417"/>
              <a:gd name="connsiteX97" fmla="*/ 647362 w 2669292"/>
              <a:gd name="connsiteY97" fmla="*/ 179994 h 4525417"/>
              <a:gd name="connsiteX98" fmla="*/ 671638 w 2669292"/>
              <a:gd name="connsiteY98" fmla="*/ 196178 h 4525417"/>
              <a:gd name="connsiteX99" fmla="*/ 695915 w 2669292"/>
              <a:gd name="connsiteY99" fmla="*/ 204270 h 4525417"/>
              <a:gd name="connsiteX100" fmla="*/ 768743 w 2669292"/>
              <a:gd name="connsiteY100" fmla="*/ 228547 h 4525417"/>
              <a:gd name="connsiteX101" fmla="*/ 825387 w 2669292"/>
              <a:gd name="connsiteY101" fmla="*/ 260915 h 4525417"/>
              <a:gd name="connsiteX102" fmla="*/ 841571 w 2669292"/>
              <a:gd name="connsiteY102" fmla="*/ 285191 h 4525417"/>
              <a:gd name="connsiteX103" fmla="*/ 914400 w 2669292"/>
              <a:gd name="connsiteY103" fmla="*/ 374203 h 4525417"/>
              <a:gd name="connsiteX104" fmla="*/ 898215 w 2669292"/>
              <a:gd name="connsiteY104" fmla="*/ 447032 h 4525417"/>
              <a:gd name="connsiteX105" fmla="*/ 890123 w 2669292"/>
              <a:gd name="connsiteY105" fmla="*/ 616964 h 4525417"/>
              <a:gd name="connsiteX106" fmla="*/ 873939 w 2669292"/>
              <a:gd name="connsiteY106" fmla="*/ 892093 h 4525417"/>
              <a:gd name="connsiteX107" fmla="*/ 890123 w 2669292"/>
              <a:gd name="connsiteY107" fmla="*/ 1070118 h 4525417"/>
              <a:gd name="connsiteX108" fmla="*/ 906307 w 2669292"/>
              <a:gd name="connsiteY108" fmla="*/ 1159131 h 4525417"/>
              <a:gd name="connsiteX109" fmla="*/ 922492 w 2669292"/>
              <a:gd name="connsiteY109" fmla="*/ 1175315 h 4525417"/>
              <a:gd name="connsiteX110" fmla="*/ 930584 w 2669292"/>
              <a:gd name="connsiteY110" fmla="*/ 1223867 h 4525417"/>
              <a:gd name="connsiteX111" fmla="*/ 946768 w 2669292"/>
              <a:gd name="connsiteY111" fmla="*/ 1248143 h 4525417"/>
              <a:gd name="connsiteX112" fmla="*/ 962952 w 2669292"/>
              <a:gd name="connsiteY112" fmla="*/ 1393800 h 4525417"/>
              <a:gd name="connsiteX113" fmla="*/ 971044 w 2669292"/>
              <a:gd name="connsiteY113" fmla="*/ 1482812 h 4525417"/>
              <a:gd name="connsiteX114" fmla="*/ 954860 w 2669292"/>
              <a:gd name="connsiteY114" fmla="*/ 1612285 h 4525417"/>
              <a:gd name="connsiteX115" fmla="*/ 971044 w 2669292"/>
              <a:gd name="connsiteY115" fmla="*/ 1644653 h 4525417"/>
              <a:gd name="connsiteX116" fmla="*/ 987228 w 2669292"/>
              <a:gd name="connsiteY116" fmla="*/ 1741757 h 4525417"/>
              <a:gd name="connsiteX117" fmla="*/ 1003412 w 2669292"/>
              <a:gd name="connsiteY117" fmla="*/ 1774125 h 4525417"/>
              <a:gd name="connsiteX118" fmla="*/ 1027688 w 2669292"/>
              <a:gd name="connsiteY118" fmla="*/ 1855046 h 4525417"/>
              <a:gd name="connsiteX119" fmla="*/ 1051964 w 2669292"/>
              <a:gd name="connsiteY119" fmla="*/ 1976426 h 4525417"/>
              <a:gd name="connsiteX120" fmla="*/ 1043872 w 2669292"/>
              <a:gd name="connsiteY120" fmla="*/ 2057347 h 4525417"/>
              <a:gd name="connsiteX121" fmla="*/ 1092424 w 2669292"/>
              <a:gd name="connsiteY121" fmla="*/ 2122083 h 4525417"/>
              <a:gd name="connsiteX122" fmla="*/ 1100516 w 2669292"/>
              <a:gd name="connsiteY122" fmla="*/ 2154451 h 4525417"/>
              <a:gd name="connsiteX123" fmla="*/ 1116700 w 2669292"/>
              <a:gd name="connsiteY123" fmla="*/ 2178727 h 4525417"/>
              <a:gd name="connsiteX124" fmla="*/ 1132884 w 2669292"/>
              <a:gd name="connsiteY124" fmla="*/ 2211095 h 4525417"/>
              <a:gd name="connsiteX125" fmla="*/ 1149069 w 2669292"/>
              <a:gd name="connsiteY125" fmla="*/ 2267740 h 4525417"/>
              <a:gd name="connsiteX126" fmla="*/ 1157161 w 2669292"/>
              <a:gd name="connsiteY126" fmla="*/ 2292016 h 4525417"/>
              <a:gd name="connsiteX127" fmla="*/ 1173345 w 2669292"/>
              <a:gd name="connsiteY127" fmla="*/ 2316292 h 4525417"/>
              <a:gd name="connsiteX128" fmla="*/ 1221897 w 2669292"/>
              <a:gd name="connsiteY128" fmla="*/ 2397212 h 4525417"/>
              <a:gd name="connsiteX129" fmla="*/ 1254265 w 2669292"/>
              <a:gd name="connsiteY129" fmla="*/ 2461948 h 4525417"/>
              <a:gd name="connsiteX130" fmla="*/ 1302817 w 2669292"/>
              <a:gd name="connsiteY130" fmla="*/ 2494317 h 4525417"/>
              <a:gd name="connsiteX131" fmla="*/ 1319001 w 2669292"/>
              <a:gd name="connsiteY131" fmla="*/ 2518593 h 4525417"/>
              <a:gd name="connsiteX132" fmla="*/ 1327093 w 2669292"/>
              <a:gd name="connsiteY132" fmla="*/ 2542869 h 4525417"/>
              <a:gd name="connsiteX133" fmla="*/ 1391830 w 2669292"/>
              <a:gd name="connsiteY133" fmla="*/ 2615697 h 4525417"/>
              <a:gd name="connsiteX134" fmla="*/ 1416106 w 2669292"/>
              <a:gd name="connsiteY134" fmla="*/ 2648065 h 4525417"/>
              <a:gd name="connsiteX135" fmla="*/ 1448474 w 2669292"/>
              <a:gd name="connsiteY135" fmla="*/ 2696617 h 4525417"/>
              <a:gd name="connsiteX136" fmla="*/ 1464658 w 2669292"/>
              <a:gd name="connsiteY136" fmla="*/ 2720893 h 4525417"/>
              <a:gd name="connsiteX137" fmla="*/ 1472750 w 2669292"/>
              <a:gd name="connsiteY137" fmla="*/ 2761354 h 4525417"/>
              <a:gd name="connsiteX138" fmla="*/ 1488934 w 2669292"/>
              <a:gd name="connsiteY138" fmla="*/ 2801814 h 4525417"/>
              <a:gd name="connsiteX139" fmla="*/ 1480842 w 2669292"/>
              <a:gd name="connsiteY139" fmla="*/ 2850366 h 4525417"/>
              <a:gd name="connsiteX140" fmla="*/ 1505118 w 2669292"/>
              <a:gd name="connsiteY140" fmla="*/ 2915102 h 4525417"/>
              <a:gd name="connsiteX141" fmla="*/ 1521302 w 2669292"/>
              <a:gd name="connsiteY141" fmla="*/ 2955563 h 4525417"/>
              <a:gd name="connsiteX142" fmla="*/ 1553670 w 2669292"/>
              <a:gd name="connsiteY142" fmla="*/ 3004115 h 4525417"/>
              <a:gd name="connsiteX143" fmla="*/ 1586038 w 2669292"/>
              <a:gd name="connsiteY143" fmla="*/ 3052667 h 4525417"/>
              <a:gd name="connsiteX144" fmla="*/ 1602223 w 2669292"/>
              <a:gd name="connsiteY144" fmla="*/ 3076943 h 4525417"/>
              <a:gd name="connsiteX145" fmla="*/ 1650775 w 2669292"/>
              <a:gd name="connsiteY145" fmla="*/ 3093127 h 4525417"/>
              <a:gd name="connsiteX146" fmla="*/ 1723603 w 2669292"/>
              <a:gd name="connsiteY146" fmla="*/ 3133587 h 4525417"/>
              <a:gd name="connsiteX147" fmla="*/ 1780247 w 2669292"/>
              <a:gd name="connsiteY147" fmla="*/ 3165955 h 4525417"/>
              <a:gd name="connsiteX148" fmla="*/ 1804523 w 2669292"/>
              <a:gd name="connsiteY148" fmla="*/ 3182140 h 4525417"/>
              <a:gd name="connsiteX149" fmla="*/ 1901628 w 2669292"/>
              <a:gd name="connsiteY149" fmla="*/ 3198324 h 4525417"/>
              <a:gd name="connsiteX150" fmla="*/ 1950180 w 2669292"/>
              <a:gd name="connsiteY150" fmla="*/ 3238784 h 4525417"/>
              <a:gd name="connsiteX151" fmla="*/ 2014916 w 2669292"/>
              <a:gd name="connsiteY151" fmla="*/ 3303520 h 4525417"/>
              <a:gd name="connsiteX152" fmla="*/ 2039192 w 2669292"/>
              <a:gd name="connsiteY152" fmla="*/ 3311612 h 4525417"/>
              <a:gd name="connsiteX153" fmla="*/ 2103929 w 2669292"/>
              <a:gd name="connsiteY153" fmla="*/ 3352072 h 4525417"/>
              <a:gd name="connsiteX154" fmla="*/ 2168665 w 2669292"/>
              <a:gd name="connsiteY154" fmla="*/ 3416809 h 4525417"/>
              <a:gd name="connsiteX155" fmla="*/ 2201033 w 2669292"/>
              <a:gd name="connsiteY155" fmla="*/ 3449177 h 4525417"/>
              <a:gd name="connsiteX156" fmla="*/ 2257677 w 2669292"/>
              <a:gd name="connsiteY156" fmla="*/ 3489637 h 4525417"/>
              <a:gd name="connsiteX157" fmla="*/ 2314322 w 2669292"/>
              <a:gd name="connsiteY157" fmla="*/ 3554373 h 4525417"/>
              <a:gd name="connsiteX158" fmla="*/ 2338598 w 2669292"/>
              <a:gd name="connsiteY158" fmla="*/ 3578649 h 4525417"/>
              <a:gd name="connsiteX159" fmla="*/ 2395242 w 2669292"/>
              <a:gd name="connsiteY159" fmla="*/ 3635293 h 4525417"/>
              <a:gd name="connsiteX160" fmla="*/ 2395242 w 2669292"/>
              <a:gd name="connsiteY160" fmla="*/ 3708122 h 4525417"/>
              <a:gd name="connsiteX161" fmla="*/ 2419518 w 2669292"/>
              <a:gd name="connsiteY161" fmla="*/ 3716214 h 4525417"/>
              <a:gd name="connsiteX162" fmla="*/ 2443794 w 2669292"/>
              <a:gd name="connsiteY162" fmla="*/ 3732398 h 4525417"/>
              <a:gd name="connsiteX163" fmla="*/ 2459978 w 2669292"/>
              <a:gd name="connsiteY163" fmla="*/ 3756674 h 4525417"/>
              <a:gd name="connsiteX164" fmla="*/ 2484254 w 2669292"/>
              <a:gd name="connsiteY164" fmla="*/ 3764766 h 4525417"/>
              <a:gd name="connsiteX165" fmla="*/ 2508530 w 2669292"/>
              <a:gd name="connsiteY165" fmla="*/ 3789042 h 4525417"/>
              <a:gd name="connsiteX166" fmla="*/ 2516623 w 2669292"/>
              <a:gd name="connsiteY166" fmla="*/ 3813318 h 4525417"/>
              <a:gd name="connsiteX167" fmla="*/ 2565175 w 2669292"/>
              <a:gd name="connsiteY167" fmla="*/ 3829502 h 4525417"/>
              <a:gd name="connsiteX168" fmla="*/ 2605635 w 2669292"/>
              <a:gd name="connsiteY168" fmla="*/ 3902331 h 4525417"/>
              <a:gd name="connsiteX169" fmla="*/ 2621819 w 2669292"/>
              <a:gd name="connsiteY169" fmla="*/ 3926607 h 4525417"/>
              <a:gd name="connsiteX170" fmla="*/ 2629911 w 2669292"/>
              <a:gd name="connsiteY170" fmla="*/ 3958975 h 4525417"/>
              <a:gd name="connsiteX171" fmla="*/ 2646095 w 2669292"/>
              <a:gd name="connsiteY171" fmla="*/ 4039895 h 4525417"/>
              <a:gd name="connsiteX172" fmla="*/ 2654187 w 2669292"/>
              <a:gd name="connsiteY172" fmla="*/ 4128908 h 4525417"/>
              <a:gd name="connsiteX173" fmla="*/ 2654187 w 2669292"/>
              <a:gd name="connsiteY173" fmla="*/ 4177460 h 4525417"/>
              <a:gd name="connsiteX174" fmla="*/ 2646095 w 2669292"/>
              <a:gd name="connsiteY174" fmla="*/ 4379761 h 4525417"/>
              <a:gd name="connsiteX175" fmla="*/ 2629911 w 2669292"/>
              <a:gd name="connsiteY175" fmla="*/ 4404037 h 4525417"/>
              <a:gd name="connsiteX176" fmla="*/ 2613727 w 2669292"/>
              <a:gd name="connsiteY176" fmla="*/ 4484957 h 4525417"/>
              <a:gd name="connsiteX177" fmla="*/ 2589451 w 2669292"/>
              <a:gd name="connsiteY177" fmla="*/ 4501141 h 4525417"/>
              <a:gd name="connsiteX178" fmla="*/ 2516623 w 2669292"/>
              <a:gd name="connsiteY178" fmla="*/ 4501141 h 4525417"/>
              <a:gd name="connsiteX0" fmla="*/ 2516623 w 2669292"/>
              <a:gd name="connsiteY0" fmla="*/ 4501141 h 4525417"/>
              <a:gd name="connsiteX1" fmla="*/ 2338598 w 2669292"/>
              <a:gd name="connsiteY1" fmla="*/ 4355485 h 4525417"/>
              <a:gd name="connsiteX2" fmla="*/ 2281954 w 2669292"/>
              <a:gd name="connsiteY2" fmla="*/ 4306932 h 4525417"/>
              <a:gd name="connsiteX3" fmla="*/ 2257677 w 2669292"/>
              <a:gd name="connsiteY3" fmla="*/ 4290748 h 4525417"/>
              <a:gd name="connsiteX4" fmla="*/ 2225309 w 2669292"/>
              <a:gd name="connsiteY4" fmla="*/ 4258380 h 4525417"/>
              <a:gd name="connsiteX5" fmla="*/ 2201033 w 2669292"/>
              <a:gd name="connsiteY5" fmla="*/ 4226012 h 4525417"/>
              <a:gd name="connsiteX6" fmla="*/ 2176757 w 2669292"/>
              <a:gd name="connsiteY6" fmla="*/ 4217920 h 4525417"/>
              <a:gd name="connsiteX7" fmla="*/ 2152481 w 2669292"/>
              <a:gd name="connsiteY7" fmla="*/ 4193644 h 4525417"/>
              <a:gd name="connsiteX8" fmla="*/ 2071561 w 2669292"/>
              <a:gd name="connsiteY8" fmla="*/ 4128908 h 4525417"/>
              <a:gd name="connsiteX9" fmla="*/ 2055377 w 2669292"/>
              <a:gd name="connsiteY9" fmla="*/ 4104632 h 4525417"/>
              <a:gd name="connsiteX10" fmla="*/ 2014916 w 2669292"/>
              <a:gd name="connsiteY10" fmla="*/ 4080355 h 4525417"/>
              <a:gd name="connsiteX11" fmla="*/ 1950180 w 2669292"/>
              <a:gd name="connsiteY11" fmla="*/ 4023711 h 4525417"/>
              <a:gd name="connsiteX12" fmla="*/ 1925904 w 2669292"/>
              <a:gd name="connsiteY12" fmla="*/ 4007527 h 4525417"/>
              <a:gd name="connsiteX13" fmla="*/ 1901628 w 2669292"/>
              <a:gd name="connsiteY13" fmla="*/ 3975159 h 4525417"/>
              <a:gd name="connsiteX14" fmla="*/ 1869260 w 2669292"/>
              <a:gd name="connsiteY14" fmla="*/ 3942791 h 4525417"/>
              <a:gd name="connsiteX15" fmla="*/ 1820707 w 2669292"/>
              <a:gd name="connsiteY15" fmla="*/ 3894239 h 4525417"/>
              <a:gd name="connsiteX16" fmla="*/ 1796431 w 2669292"/>
              <a:gd name="connsiteY16" fmla="*/ 3861870 h 4525417"/>
              <a:gd name="connsiteX17" fmla="*/ 1772155 w 2669292"/>
              <a:gd name="connsiteY17" fmla="*/ 3845686 h 4525417"/>
              <a:gd name="connsiteX18" fmla="*/ 1715511 w 2669292"/>
              <a:gd name="connsiteY18" fmla="*/ 3805226 h 4525417"/>
              <a:gd name="connsiteX19" fmla="*/ 1699327 w 2669292"/>
              <a:gd name="connsiteY19" fmla="*/ 3740490 h 4525417"/>
              <a:gd name="connsiteX20" fmla="*/ 1691235 w 2669292"/>
              <a:gd name="connsiteY20" fmla="*/ 3716214 h 4525417"/>
              <a:gd name="connsiteX21" fmla="*/ 1675051 w 2669292"/>
              <a:gd name="connsiteY21" fmla="*/ 3643386 h 4525417"/>
              <a:gd name="connsiteX22" fmla="*/ 1666959 w 2669292"/>
              <a:gd name="connsiteY22" fmla="*/ 3578649 h 4525417"/>
              <a:gd name="connsiteX23" fmla="*/ 1634591 w 2669292"/>
              <a:gd name="connsiteY23" fmla="*/ 3497729 h 4525417"/>
              <a:gd name="connsiteX24" fmla="*/ 1626499 w 2669292"/>
              <a:gd name="connsiteY24" fmla="*/ 3473453 h 4525417"/>
              <a:gd name="connsiteX25" fmla="*/ 1553670 w 2669292"/>
              <a:gd name="connsiteY25" fmla="*/ 3424901 h 4525417"/>
              <a:gd name="connsiteX26" fmla="*/ 1521302 w 2669292"/>
              <a:gd name="connsiteY26" fmla="*/ 3392532 h 4525417"/>
              <a:gd name="connsiteX27" fmla="*/ 1456566 w 2669292"/>
              <a:gd name="connsiteY27" fmla="*/ 3319704 h 4525417"/>
              <a:gd name="connsiteX28" fmla="*/ 1383738 w 2669292"/>
              <a:gd name="connsiteY28" fmla="*/ 3271152 h 4525417"/>
              <a:gd name="connsiteX29" fmla="*/ 1359461 w 2669292"/>
              <a:gd name="connsiteY29" fmla="*/ 3254968 h 4525417"/>
              <a:gd name="connsiteX30" fmla="*/ 1319001 w 2669292"/>
              <a:gd name="connsiteY30" fmla="*/ 3206416 h 4525417"/>
              <a:gd name="connsiteX31" fmla="*/ 1294725 w 2669292"/>
              <a:gd name="connsiteY31" fmla="*/ 3174047 h 4525417"/>
              <a:gd name="connsiteX32" fmla="*/ 1221897 w 2669292"/>
              <a:gd name="connsiteY32" fmla="*/ 3125495 h 4525417"/>
              <a:gd name="connsiteX33" fmla="*/ 1173345 w 2669292"/>
              <a:gd name="connsiteY33" fmla="*/ 3060759 h 4525417"/>
              <a:gd name="connsiteX34" fmla="*/ 1140977 w 2669292"/>
              <a:gd name="connsiteY34" fmla="*/ 3044575 h 4525417"/>
              <a:gd name="connsiteX35" fmla="*/ 1108608 w 2669292"/>
              <a:gd name="connsiteY35" fmla="*/ 3020299 h 4525417"/>
              <a:gd name="connsiteX36" fmla="*/ 1076240 w 2669292"/>
              <a:gd name="connsiteY36" fmla="*/ 3004115 h 4525417"/>
              <a:gd name="connsiteX37" fmla="*/ 1027688 w 2669292"/>
              <a:gd name="connsiteY37" fmla="*/ 2947470 h 4525417"/>
              <a:gd name="connsiteX38" fmla="*/ 987228 w 2669292"/>
              <a:gd name="connsiteY38" fmla="*/ 2898918 h 4525417"/>
              <a:gd name="connsiteX39" fmla="*/ 938676 w 2669292"/>
              <a:gd name="connsiteY39" fmla="*/ 2858458 h 4525417"/>
              <a:gd name="connsiteX40" fmla="*/ 922492 w 2669292"/>
              <a:gd name="connsiteY40" fmla="*/ 2826090 h 4525417"/>
              <a:gd name="connsiteX41" fmla="*/ 890123 w 2669292"/>
              <a:gd name="connsiteY41" fmla="*/ 2801814 h 4525417"/>
              <a:gd name="connsiteX42" fmla="*/ 817295 w 2669292"/>
              <a:gd name="connsiteY42" fmla="*/ 2753262 h 4525417"/>
              <a:gd name="connsiteX43" fmla="*/ 784927 w 2669292"/>
              <a:gd name="connsiteY43" fmla="*/ 2720893 h 4525417"/>
              <a:gd name="connsiteX44" fmla="*/ 760651 w 2669292"/>
              <a:gd name="connsiteY44" fmla="*/ 2712801 h 4525417"/>
              <a:gd name="connsiteX45" fmla="*/ 695915 w 2669292"/>
              <a:gd name="connsiteY45" fmla="*/ 2680433 h 4525417"/>
              <a:gd name="connsiteX46" fmla="*/ 671638 w 2669292"/>
              <a:gd name="connsiteY46" fmla="*/ 2664249 h 4525417"/>
              <a:gd name="connsiteX47" fmla="*/ 631178 w 2669292"/>
              <a:gd name="connsiteY47" fmla="*/ 2648065 h 4525417"/>
              <a:gd name="connsiteX48" fmla="*/ 606902 w 2669292"/>
              <a:gd name="connsiteY48" fmla="*/ 2639973 h 4525417"/>
              <a:gd name="connsiteX49" fmla="*/ 582626 w 2669292"/>
              <a:gd name="connsiteY49" fmla="*/ 2623789 h 4525417"/>
              <a:gd name="connsiteX50" fmla="*/ 558350 w 2669292"/>
              <a:gd name="connsiteY50" fmla="*/ 2615697 h 4525417"/>
              <a:gd name="connsiteX51" fmla="*/ 525982 w 2669292"/>
              <a:gd name="connsiteY51" fmla="*/ 2599513 h 4525417"/>
              <a:gd name="connsiteX52" fmla="*/ 477430 w 2669292"/>
              <a:gd name="connsiteY52" fmla="*/ 2575237 h 4525417"/>
              <a:gd name="connsiteX53" fmla="*/ 436969 w 2669292"/>
              <a:gd name="connsiteY53" fmla="*/ 2518593 h 4525417"/>
              <a:gd name="connsiteX54" fmla="*/ 404601 w 2669292"/>
              <a:gd name="connsiteY54" fmla="*/ 2478132 h 4525417"/>
              <a:gd name="connsiteX55" fmla="*/ 388417 w 2669292"/>
              <a:gd name="connsiteY55" fmla="*/ 2405304 h 4525417"/>
              <a:gd name="connsiteX56" fmla="*/ 396509 w 2669292"/>
              <a:gd name="connsiteY56" fmla="*/ 2316292 h 4525417"/>
              <a:gd name="connsiteX57" fmla="*/ 404601 w 2669292"/>
              <a:gd name="connsiteY57" fmla="*/ 2267740 h 4525417"/>
              <a:gd name="connsiteX58" fmla="*/ 428877 w 2669292"/>
              <a:gd name="connsiteY58" fmla="*/ 2251555 h 4525417"/>
              <a:gd name="connsiteX59" fmla="*/ 477430 w 2669292"/>
              <a:gd name="connsiteY59" fmla="*/ 2203003 h 4525417"/>
              <a:gd name="connsiteX60" fmla="*/ 501706 w 2669292"/>
              <a:gd name="connsiteY60" fmla="*/ 2154451 h 4525417"/>
              <a:gd name="connsiteX61" fmla="*/ 509798 w 2669292"/>
              <a:gd name="connsiteY61" fmla="*/ 2130175 h 4525417"/>
              <a:gd name="connsiteX62" fmla="*/ 525982 w 2669292"/>
              <a:gd name="connsiteY62" fmla="*/ 2105899 h 4525417"/>
              <a:gd name="connsiteX63" fmla="*/ 542166 w 2669292"/>
              <a:gd name="connsiteY63" fmla="*/ 2057347 h 4525417"/>
              <a:gd name="connsiteX64" fmla="*/ 534074 w 2669292"/>
              <a:gd name="connsiteY64" fmla="*/ 2024978 h 4525417"/>
              <a:gd name="connsiteX65" fmla="*/ 517890 w 2669292"/>
              <a:gd name="connsiteY65" fmla="*/ 2000702 h 4525417"/>
              <a:gd name="connsiteX66" fmla="*/ 485522 w 2669292"/>
              <a:gd name="connsiteY66" fmla="*/ 1919782 h 4525417"/>
              <a:gd name="connsiteX67" fmla="*/ 485522 w 2669292"/>
              <a:gd name="connsiteY67" fmla="*/ 1919782 h 4525417"/>
              <a:gd name="connsiteX68" fmla="*/ 469338 w 2669292"/>
              <a:gd name="connsiteY68" fmla="*/ 1863138 h 4525417"/>
              <a:gd name="connsiteX69" fmla="*/ 445061 w 2669292"/>
              <a:gd name="connsiteY69" fmla="*/ 1830770 h 4525417"/>
              <a:gd name="connsiteX70" fmla="*/ 420785 w 2669292"/>
              <a:gd name="connsiteY70" fmla="*/ 1782217 h 4525417"/>
              <a:gd name="connsiteX71" fmla="*/ 364141 w 2669292"/>
              <a:gd name="connsiteY71" fmla="*/ 1701297 h 4525417"/>
              <a:gd name="connsiteX72" fmla="*/ 331773 w 2669292"/>
              <a:gd name="connsiteY72" fmla="*/ 1660837 h 4525417"/>
              <a:gd name="connsiteX73" fmla="*/ 315589 w 2669292"/>
              <a:gd name="connsiteY73" fmla="*/ 1636561 h 4525417"/>
              <a:gd name="connsiteX74" fmla="*/ 275129 w 2669292"/>
              <a:gd name="connsiteY74" fmla="*/ 1588009 h 4525417"/>
              <a:gd name="connsiteX75" fmla="*/ 267037 w 2669292"/>
              <a:gd name="connsiteY75" fmla="*/ 1563732 h 4525417"/>
              <a:gd name="connsiteX76" fmla="*/ 242761 w 2669292"/>
              <a:gd name="connsiteY76" fmla="*/ 1531364 h 4525417"/>
              <a:gd name="connsiteX77" fmla="*/ 210392 w 2669292"/>
              <a:gd name="connsiteY77" fmla="*/ 1458536 h 4525417"/>
              <a:gd name="connsiteX78" fmla="*/ 194208 w 2669292"/>
              <a:gd name="connsiteY78" fmla="*/ 1361432 h 4525417"/>
              <a:gd name="connsiteX79" fmla="*/ 40460 w 2669292"/>
              <a:gd name="connsiteY79" fmla="*/ 1256235 h 4525417"/>
              <a:gd name="connsiteX80" fmla="*/ 8092 w 2669292"/>
              <a:gd name="connsiteY80" fmla="*/ 1142947 h 4525417"/>
              <a:gd name="connsiteX81" fmla="*/ 0 w 2669292"/>
              <a:gd name="connsiteY81" fmla="*/ 1005382 h 4525417"/>
              <a:gd name="connsiteX82" fmla="*/ 16184 w 2669292"/>
              <a:gd name="connsiteY82" fmla="*/ 948738 h 4525417"/>
              <a:gd name="connsiteX83" fmla="*/ 48552 w 2669292"/>
              <a:gd name="connsiteY83" fmla="*/ 827357 h 4525417"/>
              <a:gd name="connsiteX84" fmla="*/ 72828 w 2669292"/>
              <a:gd name="connsiteY84" fmla="*/ 770713 h 4525417"/>
              <a:gd name="connsiteX85" fmla="*/ 80920 w 2669292"/>
              <a:gd name="connsiteY85" fmla="*/ 738345 h 4525417"/>
              <a:gd name="connsiteX86" fmla="*/ 105196 w 2669292"/>
              <a:gd name="connsiteY86" fmla="*/ 714069 h 4525417"/>
              <a:gd name="connsiteX87" fmla="*/ 129472 w 2669292"/>
              <a:gd name="connsiteY87" fmla="*/ 681701 h 4525417"/>
              <a:gd name="connsiteX88" fmla="*/ 218484 w 2669292"/>
              <a:gd name="connsiteY88" fmla="*/ 592688 h 4525417"/>
              <a:gd name="connsiteX89" fmla="*/ 234669 w 2669292"/>
              <a:gd name="connsiteY89" fmla="*/ 576504 h 4525417"/>
              <a:gd name="connsiteX90" fmla="*/ 299405 w 2669292"/>
              <a:gd name="connsiteY90" fmla="*/ 422755 h 4525417"/>
              <a:gd name="connsiteX91" fmla="*/ 307497 w 2669292"/>
              <a:gd name="connsiteY91" fmla="*/ 301375 h 4525417"/>
              <a:gd name="connsiteX92" fmla="*/ 339865 w 2669292"/>
              <a:gd name="connsiteY92" fmla="*/ 171902 h 4525417"/>
              <a:gd name="connsiteX93" fmla="*/ 404601 w 2669292"/>
              <a:gd name="connsiteY93" fmla="*/ 99074 h 4525417"/>
              <a:gd name="connsiteX94" fmla="*/ 436969 w 2669292"/>
              <a:gd name="connsiteY94" fmla="*/ 90982 h 4525417"/>
              <a:gd name="connsiteX95" fmla="*/ 578093 w 2669292"/>
              <a:gd name="connsiteY95" fmla="*/ 68801 h 4525417"/>
              <a:gd name="connsiteX96" fmla="*/ 642828 w 2669292"/>
              <a:gd name="connsiteY96" fmla="*/ 84985 h 4525417"/>
              <a:gd name="connsiteX97" fmla="*/ 647362 w 2669292"/>
              <a:gd name="connsiteY97" fmla="*/ 179994 h 4525417"/>
              <a:gd name="connsiteX98" fmla="*/ 671638 w 2669292"/>
              <a:gd name="connsiteY98" fmla="*/ 196178 h 4525417"/>
              <a:gd name="connsiteX99" fmla="*/ 695915 w 2669292"/>
              <a:gd name="connsiteY99" fmla="*/ 204270 h 4525417"/>
              <a:gd name="connsiteX100" fmla="*/ 768743 w 2669292"/>
              <a:gd name="connsiteY100" fmla="*/ 228547 h 4525417"/>
              <a:gd name="connsiteX101" fmla="*/ 825387 w 2669292"/>
              <a:gd name="connsiteY101" fmla="*/ 260915 h 4525417"/>
              <a:gd name="connsiteX102" fmla="*/ 841571 w 2669292"/>
              <a:gd name="connsiteY102" fmla="*/ 285191 h 4525417"/>
              <a:gd name="connsiteX103" fmla="*/ 914400 w 2669292"/>
              <a:gd name="connsiteY103" fmla="*/ 374203 h 4525417"/>
              <a:gd name="connsiteX104" fmla="*/ 898215 w 2669292"/>
              <a:gd name="connsiteY104" fmla="*/ 447032 h 4525417"/>
              <a:gd name="connsiteX105" fmla="*/ 890123 w 2669292"/>
              <a:gd name="connsiteY105" fmla="*/ 616964 h 4525417"/>
              <a:gd name="connsiteX106" fmla="*/ 873939 w 2669292"/>
              <a:gd name="connsiteY106" fmla="*/ 892093 h 4525417"/>
              <a:gd name="connsiteX107" fmla="*/ 890123 w 2669292"/>
              <a:gd name="connsiteY107" fmla="*/ 1070118 h 4525417"/>
              <a:gd name="connsiteX108" fmla="*/ 906307 w 2669292"/>
              <a:gd name="connsiteY108" fmla="*/ 1159131 h 4525417"/>
              <a:gd name="connsiteX109" fmla="*/ 922492 w 2669292"/>
              <a:gd name="connsiteY109" fmla="*/ 1175315 h 4525417"/>
              <a:gd name="connsiteX110" fmla="*/ 930584 w 2669292"/>
              <a:gd name="connsiteY110" fmla="*/ 1223867 h 4525417"/>
              <a:gd name="connsiteX111" fmla="*/ 946768 w 2669292"/>
              <a:gd name="connsiteY111" fmla="*/ 1248143 h 4525417"/>
              <a:gd name="connsiteX112" fmla="*/ 962952 w 2669292"/>
              <a:gd name="connsiteY112" fmla="*/ 1393800 h 4525417"/>
              <a:gd name="connsiteX113" fmla="*/ 971044 w 2669292"/>
              <a:gd name="connsiteY113" fmla="*/ 1482812 h 4525417"/>
              <a:gd name="connsiteX114" fmla="*/ 954860 w 2669292"/>
              <a:gd name="connsiteY114" fmla="*/ 1612285 h 4525417"/>
              <a:gd name="connsiteX115" fmla="*/ 971044 w 2669292"/>
              <a:gd name="connsiteY115" fmla="*/ 1644653 h 4525417"/>
              <a:gd name="connsiteX116" fmla="*/ 987228 w 2669292"/>
              <a:gd name="connsiteY116" fmla="*/ 1741757 h 4525417"/>
              <a:gd name="connsiteX117" fmla="*/ 1003412 w 2669292"/>
              <a:gd name="connsiteY117" fmla="*/ 1774125 h 4525417"/>
              <a:gd name="connsiteX118" fmla="*/ 1027688 w 2669292"/>
              <a:gd name="connsiteY118" fmla="*/ 1855046 h 4525417"/>
              <a:gd name="connsiteX119" fmla="*/ 1051964 w 2669292"/>
              <a:gd name="connsiteY119" fmla="*/ 1976426 h 4525417"/>
              <a:gd name="connsiteX120" fmla="*/ 1043872 w 2669292"/>
              <a:gd name="connsiteY120" fmla="*/ 2057347 h 4525417"/>
              <a:gd name="connsiteX121" fmla="*/ 1092424 w 2669292"/>
              <a:gd name="connsiteY121" fmla="*/ 2122083 h 4525417"/>
              <a:gd name="connsiteX122" fmla="*/ 1100516 w 2669292"/>
              <a:gd name="connsiteY122" fmla="*/ 2154451 h 4525417"/>
              <a:gd name="connsiteX123" fmla="*/ 1116700 w 2669292"/>
              <a:gd name="connsiteY123" fmla="*/ 2178727 h 4525417"/>
              <a:gd name="connsiteX124" fmla="*/ 1132884 w 2669292"/>
              <a:gd name="connsiteY124" fmla="*/ 2211095 h 4525417"/>
              <a:gd name="connsiteX125" fmla="*/ 1149069 w 2669292"/>
              <a:gd name="connsiteY125" fmla="*/ 2267740 h 4525417"/>
              <a:gd name="connsiteX126" fmla="*/ 1157161 w 2669292"/>
              <a:gd name="connsiteY126" fmla="*/ 2292016 h 4525417"/>
              <a:gd name="connsiteX127" fmla="*/ 1173345 w 2669292"/>
              <a:gd name="connsiteY127" fmla="*/ 2316292 h 4525417"/>
              <a:gd name="connsiteX128" fmla="*/ 1221897 w 2669292"/>
              <a:gd name="connsiteY128" fmla="*/ 2397212 h 4525417"/>
              <a:gd name="connsiteX129" fmla="*/ 1254265 w 2669292"/>
              <a:gd name="connsiteY129" fmla="*/ 2461948 h 4525417"/>
              <a:gd name="connsiteX130" fmla="*/ 1302817 w 2669292"/>
              <a:gd name="connsiteY130" fmla="*/ 2494317 h 4525417"/>
              <a:gd name="connsiteX131" fmla="*/ 1319001 w 2669292"/>
              <a:gd name="connsiteY131" fmla="*/ 2518593 h 4525417"/>
              <a:gd name="connsiteX132" fmla="*/ 1327093 w 2669292"/>
              <a:gd name="connsiteY132" fmla="*/ 2542869 h 4525417"/>
              <a:gd name="connsiteX133" fmla="*/ 1391830 w 2669292"/>
              <a:gd name="connsiteY133" fmla="*/ 2615697 h 4525417"/>
              <a:gd name="connsiteX134" fmla="*/ 1416106 w 2669292"/>
              <a:gd name="connsiteY134" fmla="*/ 2648065 h 4525417"/>
              <a:gd name="connsiteX135" fmla="*/ 1448474 w 2669292"/>
              <a:gd name="connsiteY135" fmla="*/ 2696617 h 4525417"/>
              <a:gd name="connsiteX136" fmla="*/ 1464658 w 2669292"/>
              <a:gd name="connsiteY136" fmla="*/ 2720893 h 4525417"/>
              <a:gd name="connsiteX137" fmla="*/ 1472750 w 2669292"/>
              <a:gd name="connsiteY137" fmla="*/ 2761354 h 4525417"/>
              <a:gd name="connsiteX138" fmla="*/ 1488934 w 2669292"/>
              <a:gd name="connsiteY138" fmla="*/ 2801814 h 4525417"/>
              <a:gd name="connsiteX139" fmla="*/ 1480842 w 2669292"/>
              <a:gd name="connsiteY139" fmla="*/ 2850366 h 4525417"/>
              <a:gd name="connsiteX140" fmla="*/ 1505118 w 2669292"/>
              <a:gd name="connsiteY140" fmla="*/ 2915102 h 4525417"/>
              <a:gd name="connsiteX141" fmla="*/ 1521302 w 2669292"/>
              <a:gd name="connsiteY141" fmla="*/ 2955563 h 4525417"/>
              <a:gd name="connsiteX142" fmla="*/ 1553670 w 2669292"/>
              <a:gd name="connsiteY142" fmla="*/ 3004115 h 4525417"/>
              <a:gd name="connsiteX143" fmla="*/ 1586038 w 2669292"/>
              <a:gd name="connsiteY143" fmla="*/ 3052667 h 4525417"/>
              <a:gd name="connsiteX144" fmla="*/ 1602223 w 2669292"/>
              <a:gd name="connsiteY144" fmla="*/ 3076943 h 4525417"/>
              <a:gd name="connsiteX145" fmla="*/ 1650775 w 2669292"/>
              <a:gd name="connsiteY145" fmla="*/ 3093127 h 4525417"/>
              <a:gd name="connsiteX146" fmla="*/ 1723603 w 2669292"/>
              <a:gd name="connsiteY146" fmla="*/ 3133587 h 4525417"/>
              <a:gd name="connsiteX147" fmla="*/ 1780247 w 2669292"/>
              <a:gd name="connsiteY147" fmla="*/ 3165955 h 4525417"/>
              <a:gd name="connsiteX148" fmla="*/ 1804523 w 2669292"/>
              <a:gd name="connsiteY148" fmla="*/ 3182140 h 4525417"/>
              <a:gd name="connsiteX149" fmla="*/ 1901628 w 2669292"/>
              <a:gd name="connsiteY149" fmla="*/ 3198324 h 4525417"/>
              <a:gd name="connsiteX150" fmla="*/ 1950180 w 2669292"/>
              <a:gd name="connsiteY150" fmla="*/ 3238784 h 4525417"/>
              <a:gd name="connsiteX151" fmla="*/ 2014916 w 2669292"/>
              <a:gd name="connsiteY151" fmla="*/ 3303520 h 4525417"/>
              <a:gd name="connsiteX152" fmla="*/ 2039192 w 2669292"/>
              <a:gd name="connsiteY152" fmla="*/ 3311612 h 4525417"/>
              <a:gd name="connsiteX153" fmla="*/ 2103929 w 2669292"/>
              <a:gd name="connsiteY153" fmla="*/ 3352072 h 4525417"/>
              <a:gd name="connsiteX154" fmla="*/ 2168665 w 2669292"/>
              <a:gd name="connsiteY154" fmla="*/ 3416809 h 4525417"/>
              <a:gd name="connsiteX155" fmla="*/ 2201033 w 2669292"/>
              <a:gd name="connsiteY155" fmla="*/ 3449177 h 4525417"/>
              <a:gd name="connsiteX156" fmla="*/ 2257677 w 2669292"/>
              <a:gd name="connsiteY156" fmla="*/ 3489637 h 4525417"/>
              <a:gd name="connsiteX157" fmla="*/ 2314322 w 2669292"/>
              <a:gd name="connsiteY157" fmla="*/ 3554373 h 4525417"/>
              <a:gd name="connsiteX158" fmla="*/ 2338598 w 2669292"/>
              <a:gd name="connsiteY158" fmla="*/ 3578649 h 4525417"/>
              <a:gd name="connsiteX159" fmla="*/ 2395242 w 2669292"/>
              <a:gd name="connsiteY159" fmla="*/ 3635293 h 4525417"/>
              <a:gd name="connsiteX160" fmla="*/ 2395242 w 2669292"/>
              <a:gd name="connsiteY160" fmla="*/ 3708122 h 4525417"/>
              <a:gd name="connsiteX161" fmla="*/ 2419518 w 2669292"/>
              <a:gd name="connsiteY161" fmla="*/ 3716214 h 4525417"/>
              <a:gd name="connsiteX162" fmla="*/ 2443794 w 2669292"/>
              <a:gd name="connsiteY162" fmla="*/ 3732398 h 4525417"/>
              <a:gd name="connsiteX163" fmla="*/ 2459978 w 2669292"/>
              <a:gd name="connsiteY163" fmla="*/ 3756674 h 4525417"/>
              <a:gd name="connsiteX164" fmla="*/ 2484254 w 2669292"/>
              <a:gd name="connsiteY164" fmla="*/ 3764766 h 4525417"/>
              <a:gd name="connsiteX165" fmla="*/ 2508530 w 2669292"/>
              <a:gd name="connsiteY165" fmla="*/ 3789042 h 4525417"/>
              <a:gd name="connsiteX166" fmla="*/ 2516623 w 2669292"/>
              <a:gd name="connsiteY166" fmla="*/ 3813318 h 4525417"/>
              <a:gd name="connsiteX167" fmla="*/ 2565175 w 2669292"/>
              <a:gd name="connsiteY167" fmla="*/ 3829502 h 4525417"/>
              <a:gd name="connsiteX168" fmla="*/ 2605635 w 2669292"/>
              <a:gd name="connsiteY168" fmla="*/ 3902331 h 4525417"/>
              <a:gd name="connsiteX169" fmla="*/ 2621819 w 2669292"/>
              <a:gd name="connsiteY169" fmla="*/ 3926607 h 4525417"/>
              <a:gd name="connsiteX170" fmla="*/ 2629911 w 2669292"/>
              <a:gd name="connsiteY170" fmla="*/ 3958975 h 4525417"/>
              <a:gd name="connsiteX171" fmla="*/ 2646095 w 2669292"/>
              <a:gd name="connsiteY171" fmla="*/ 4039895 h 4525417"/>
              <a:gd name="connsiteX172" fmla="*/ 2654187 w 2669292"/>
              <a:gd name="connsiteY172" fmla="*/ 4128908 h 4525417"/>
              <a:gd name="connsiteX173" fmla="*/ 2654187 w 2669292"/>
              <a:gd name="connsiteY173" fmla="*/ 4177460 h 4525417"/>
              <a:gd name="connsiteX174" fmla="*/ 2646095 w 2669292"/>
              <a:gd name="connsiteY174" fmla="*/ 4379761 h 4525417"/>
              <a:gd name="connsiteX175" fmla="*/ 2629911 w 2669292"/>
              <a:gd name="connsiteY175" fmla="*/ 4404037 h 4525417"/>
              <a:gd name="connsiteX176" fmla="*/ 2613727 w 2669292"/>
              <a:gd name="connsiteY176" fmla="*/ 4484957 h 4525417"/>
              <a:gd name="connsiteX177" fmla="*/ 2589451 w 2669292"/>
              <a:gd name="connsiteY177" fmla="*/ 4501141 h 4525417"/>
              <a:gd name="connsiteX178" fmla="*/ 2516623 w 2669292"/>
              <a:gd name="connsiteY178" fmla="*/ 4501141 h 4525417"/>
              <a:gd name="connsiteX0" fmla="*/ 2516623 w 2669292"/>
              <a:gd name="connsiteY0" fmla="*/ 4501141 h 4525417"/>
              <a:gd name="connsiteX1" fmla="*/ 2338598 w 2669292"/>
              <a:gd name="connsiteY1" fmla="*/ 4355485 h 4525417"/>
              <a:gd name="connsiteX2" fmla="*/ 2281954 w 2669292"/>
              <a:gd name="connsiteY2" fmla="*/ 4306932 h 4525417"/>
              <a:gd name="connsiteX3" fmla="*/ 2257677 w 2669292"/>
              <a:gd name="connsiteY3" fmla="*/ 4290748 h 4525417"/>
              <a:gd name="connsiteX4" fmla="*/ 2225309 w 2669292"/>
              <a:gd name="connsiteY4" fmla="*/ 4258380 h 4525417"/>
              <a:gd name="connsiteX5" fmla="*/ 2201033 w 2669292"/>
              <a:gd name="connsiteY5" fmla="*/ 4226012 h 4525417"/>
              <a:gd name="connsiteX6" fmla="*/ 2176757 w 2669292"/>
              <a:gd name="connsiteY6" fmla="*/ 4217920 h 4525417"/>
              <a:gd name="connsiteX7" fmla="*/ 2152481 w 2669292"/>
              <a:gd name="connsiteY7" fmla="*/ 4193644 h 4525417"/>
              <a:gd name="connsiteX8" fmla="*/ 2071561 w 2669292"/>
              <a:gd name="connsiteY8" fmla="*/ 4128908 h 4525417"/>
              <a:gd name="connsiteX9" fmla="*/ 2055377 w 2669292"/>
              <a:gd name="connsiteY9" fmla="*/ 4104632 h 4525417"/>
              <a:gd name="connsiteX10" fmla="*/ 2014916 w 2669292"/>
              <a:gd name="connsiteY10" fmla="*/ 4080355 h 4525417"/>
              <a:gd name="connsiteX11" fmla="*/ 1950180 w 2669292"/>
              <a:gd name="connsiteY11" fmla="*/ 4023711 h 4525417"/>
              <a:gd name="connsiteX12" fmla="*/ 1925904 w 2669292"/>
              <a:gd name="connsiteY12" fmla="*/ 4007527 h 4525417"/>
              <a:gd name="connsiteX13" fmla="*/ 1901628 w 2669292"/>
              <a:gd name="connsiteY13" fmla="*/ 3975159 h 4525417"/>
              <a:gd name="connsiteX14" fmla="*/ 1869260 w 2669292"/>
              <a:gd name="connsiteY14" fmla="*/ 3942791 h 4525417"/>
              <a:gd name="connsiteX15" fmla="*/ 1820707 w 2669292"/>
              <a:gd name="connsiteY15" fmla="*/ 3894239 h 4525417"/>
              <a:gd name="connsiteX16" fmla="*/ 1796431 w 2669292"/>
              <a:gd name="connsiteY16" fmla="*/ 3861870 h 4525417"/>
              <a:gd name="connsiteX17" fmla="*/ 1772155 w 2669292"/>
              <a:gd name="connsiteY17" fmla="*/ 3845686 h 4525417"/>
              <a:gd name="connsiteX18" fmla="*/ 1715511 w 2669292"/>
              <a:gd name="connsiteY18" fmla="*/ 3805226 h 4525417"/>
              <a:gd name="connsiteX19" fmla="*/ 1699327 w 2669292"/>
              <a:gd name="connsiteY19" fmla="*/ 3740490 h 4525417"/>
              <a:gd name="connsiteX20" fmla="*/ 1691235 w 2669292"/>
              <a:gd name="connsiteY20" fmla="*/ 3716214 h 4525417"/>
              <a:gd name="connsiteX21" fmla="*/ 1675051 w 2669292"/>
              <a:gd name="connsiteY21" fmla="*/ 3643386 h 4525417"/>
              <a:gd name="connsiteX22" fmla="*/ 1666959 w 2669292"/>
              <a:gd name="connsiteY22" fmla="*/ 3578649 h 4525417"/>
              <a:gd name="connsiteX23" fmla="*/ 1634591 w 2669292"/>
              <a:gd name="connsiteY23" fmla="*/ 3497729 h 4525417"/>
              <a:gd name="connsiteX24" fmla="*/ 1626499 w 2669292"/>
              <a:gd name="connsiteY24" fmla="*/ 3473453 h 4525417"/>
              <a:gd name="connsiteX25" fmla="*/ 1553670 w 2669292"/>
              <a:gd name="connsiteY25" fmla="*/ 3424901 h 4525417"/>
              <a:gd name="connsiteX26" fmla="*/ 1521302 w 2669292"/>
              <a:gd name="connsiteY26" fmla="*/ 3392532 h 4525417"/>
              <a:gd name="connsiteX27" fmla="*/ 1456566 w 2669292"/>
              <a:gd name="connsiteY27" fmla="*/ 3319704 h 4525417"/>
              <a:gd name="connsiteX28" fmla="*/ 1383738 w 2669292"/>
              <a:gd name="connsiteY28" fmla="*/ 3271152 h 4525417"/>
              <a:gd name="connsiteX29" fmla="*/ 1359461 w 2669292"/>
              <a:gd name="connsiteY29" fmla="*/ 3254968 h 4525417"/>
              <a:gd name="connsiteX30" fmla="*/ 1319001 w 2669292"/>
              <a:gd name="connsiteY30" fmla="*/ 3206416 h 4525417"/>
              <a:gd name="connsiteX31" fmla="*/ 1294725 w 2669292"/>
              <a:gd name="connsiteY31" fmla="*/ 3174047 h 4525417"/>
              <a:gd name="connsiteX32" fmla="*/ 1221897 w 2669292"/>
              <a:gd name="connsiteY32" fmla="*/ 3125495 h 4525417"/>
              <a:gd name="connsiteX33" fmla="*/ 1173345 w 2669292"/>
              <a:gd name="connsiteY33" fmla="*/ 3060759 h 4525417"/>
              <a:gd name="connsiteX34" fmla="*/ 1140977 w 2669292"/>
              <a:gd name="connsiteY34" fmla="*/ 3044575 h 4525417"/>
              <a:gd name="connsiteX35" fmla="*/ 1108608 w 2669292"/>
              <a:gd name="connsiteY35" fmla="*/ 3020299 h 4525417"/>
              <a:gd name="connsiteX36" fmla="*/ 1076240 w 2669292"/>
              <a:gd name="connsiteY36" fmla="*/ 3004115 h 4525417"/>
              <a:gd name="connsiteX37" fmla="*/ 1027688 w 2669292"/>
              <a:gd name="connsiteY37" fmla="*/ 2947470 h 4525417"/>
              <a:gd name="connsiteX38" fmla="*/ 987228 w 2669292"/>
              <a:gd name="connsiteY38" fmla="*/ 2898918 h 4525417"/>
              <a:gd name="connsiteX39" fmla="*/ 938676 w 2669292"/>
              <a:gd name="connsiteY39" fmla="*/ 2858458 h 4525417"/>
              <a:gd name="connsiteX40" fmla="*/ 922492 w 2669292"/>
              <a:gd name="connsiteY40" fmla="*/ 2826090 h 4525417"/>
              <a:gd name="connsiteX41" fmla="*/ 890123 w 2669292"/>
              <a:gd name="connsiteY41" fmla="*/ 2801814 h 4525417"/>
              <a:gd name="connsiteX42" fmla="*/ 817295 w 2669292"/>
              <a:gd name="connsiteY42" fmla="*/ 2753262 h 4525417"/>
              <a:gd name="connsiteX43" fmla="*/ 784927 w 2669292"/>
              <a:gd name="connsiteY43" fmla="*/ 2720893 h 4525417"/>
              <a:gd name="connsiteX44" fmla="*/ 760651 w 2669292"/>
              <a:gd name="connsiteY44" fmla="*/ 2712801 h 4525417"/>
              <a:gd name="connsiteX45" fmla="*/ 695915 w 2669292"/>
              <a:gd name="connsiteY45" fmla="*/ 2680433 h 4525417"/>
              <a:gd name="connsiteX46" fmla="*/ 671638 w 2669292"/>
              <a:gd name="connsiteY46" fmla="*/ 2664249 h 4525417"/>
              <a:gd name="connsiteX47" fmla="*/ 631178 w 2669292"/>
              <a:gd name="connsiteY47" fmla="*/ 2648065 h 4525417"/>
              <a:gd name="connsiteX48" fmla="*/ 606902 w 2669292"/>
              <a:gd name="connsiteY48" fmla="*/ 2639973 h 4525417"/>
              <a:gd name="connsiteX49" fmla="*/ 582626 w 2669292"/>
              <a:gd name="connsiteY49" fmla="*/ 2623789 h 4525417"/>
              <a:gd name="connsiteX50" fmla="*/ 558350 w 2669292"/>
              <a:gd name="connsiteY50" fmla="*/ 2615697 h 4525417"/>
              <a:gd name="connsiteX51" fmla="*/ 525982 w 2669292"/>
              <a:gd name="connsiteY51" fmla="*/ 2599513 h 4525417"/>
              <a:gd name="connsiteX52" fmla="*/ 477430 w 2669292"/>
              <a:gd name="connsiteY52" fmla="*/ 2575237 h 4525417"/>
              <a:gd name="connsiteX53" fmla="*/ 436969 w 2669292"/>
              <a:gd name="connsiteY53" fmla="*/ 2518593 h 4525417"/>
              <a:gd name="connsiteX54" fmla="*/ 404601 w 2669292"/>
              <a:gd name="connsiteY54" fmla="*/ 2478132 h 4525417"/>
              <a:gd name="connsiteX55" fmla="*/ 388417 w 2669292"/>
              <a:gd name="connsiteY55" fmla="*/ 2405304 h 4525417"/>
              <a:gd name="connsiteX56" fmla="*/ 396509 w 2669292"/>
              <a:gd name="connsiteY56" fmla="*/ 2316292 h 4525417"/>
              <a:gd name="connsiteX57" fmla="*/ 404601 w 2669292"/>
              <a:gd name="connsiteY57" fmla="*/ 2267740 h 4525417"/>
              <a:gd name="connsiteX58" fmla="*/ 428877 w 2669292"/>
              <a:gd name="connsiteY58" fmla="*/ 2251555 h 4525417"/>
              <a:gd name="connsiteX59" fmla="*/ 477430 w 2669292"/>
              <a:gd name="connsiteY59" fmla="*/ 2203003 h 4525417"/>
              <a:gd name="connsiteX60" fmla="*/ 501706 w 2669292"/>
              <a:gd name="connsiteY60" fmla="*/ 2154451 h 4525417"/>
              <a:gd name="connsiteX61" fmla="*/ 509798 w 2669292"/>
              <a:gd name="connsiteY61" fmla="*/ 2130175 h 4525417"/>
              <a:gd name="connsiteX62" fmla="*/ 525982 w 2669292"/>
              <a:gd name="connsiteY62" fmla="*/ 2105899 h 4525417"/>
              <a:gd name="connsiteX63" fmla="*/ 542166 w 2669292"/>
              <a:gd name="connsiteY63" fmla="*/ 2057347 h 4525417"/>
              <a:gd name="connsiteX64" fmla="*/ 534074 w 2669292"/>
              <a:gd name="connsiteY64" fmla="*/ 2024978 h 4525417"/>
              <a:gd name="connsiteX65" fmla="*/ 517890 w 2669292"/>
              <a:gd name="connsiteY65" fmla="*/ 2000702 h 4525417"/>
              <a:gd name="connsiteX66" fmla="*/ 485522 w 2669292"/>
              <a:gd name="connsiteY66" fmla="*/ 1919782 h 4525417"/>
              <a:gd name="connsiteX67" fmla="*/ 485522 w 2669292"/>
              <a:gd name="connsiteY67" fmla="*/ 1919782 h 4525417"/>
              <a:gd name="connsiteX68" fmla="*/ 469338 w 2669292"/>
              <a:gd name="connsiteY68" fmla="*/ 1863138 h 4525417"/>
              <a:gd name="connsiteX69" fmla="*/ 445061 w 2669292"/>
              <a:gd name="connsiteY69" fmla="*/ 1830770 h 4525417"/>
              <a:gd name="connsiteX70" fmla="*/ 420785 w 2669292"/>
              <a:gd name="connsiteY70" fmla="*/ 1782217 h 4525417"/>
              <a:gd name="connsiteX71" fmla="*/ 364141 w 2669292"/>
              <a:gd name="connsiteY71" fmla="*/ 1701297 h 4525417"/>
              <a:gd name="connsiteX72" fmla="*/ 331773 w 2669292"/>
              <a:gd name="connsiteY72" fmla="*/ 1660837 h 4525417"/>
              <a:gd name="connsiteX73" fmla="*/ 315589 w 2669292"/>
              <a:gd name="connsiteY73" fmla="*/ 1636561 h 4525417"/>
              <a:gd name="connsiteX74" fmla="*/ 275129 w 2669292"/>
              <a:gd name="connsiteY74" fmla="*/ 1588009 h 4525417"/>
              <a:gd name="connsiteX75" fmla="*/ 267037 w 2669292"/>
              <a:gd name="connsiteY75" fmla="*/ 1563732 h 4525417"/>
              <a:gd name="connsiteX76" fmla="*/ 242761 w 2669292"/>
              <a:gd name="connsiteY76" fmla="*/ 1531364 h 4525417"/>
              <a:gd name="connsiteX77" fmla="*/ 210392 w 2669292"/>
              <a:gd name="connsiteY77" fmla="*/ 1458536 h 4525417"/>
              <a:gd name="connsiteX78" fmla="*/ 194208 w 2669292"/>
              <a:gd name="connsiteY78" fmla="*/ 1361432 h 4525417"/>
              <a:gd name="connsiteX79" fmla="*/ 40460 w 2669292"/>
              <a:gd name="connsiteY79" fmla="*/ 1256235 h 4525417"/>
              <a:gd name="connsiteX80" fmla="*/ 8092 w 2669292"/>
              <a:gd name="connsiteY80" fmla="*/ 1142947 h 4525417"/>
              <a:gd name="connsiteX81" fmla="*/ 0 w 2669292"/>
              <a:gd name="connsiteY81" fmla="*/ 1005382 h 4525417"/>
              <a:gd name="connsiteX82" fmla="*/ 16184 w 2669292"/>
              <a:gd name="connsiteY82" fmla="*/ 948738 h 4525417"/>
              <a:gd name="connsiteX83" fmla="*/ 48552 w 2669292"/>
              <a:gd name="connsiteY83" fmla="*/ 827357 h 4525417"/>
              <a:gd name="connsiteX84" fmla="*/ 72828 w 2669292"/>
              <a:gd name="connsiteY84" fmla="*/ 770713 h 4525417"/>
              <a:gd name="connsiteX85" fmla="*/ 80920 w 2669292"/>
              <a:gd name="connsiteY85" fmla="*/ 738345 h 4525417"/>
              <a:gd name="connsiteX86" fmla="*/ 105196 w 2669292"/>
              <a:gd name="connsiteY86" fmla="*/ 714069 h 4525417"/>
              <a:gd name="connsiteX87" fmla="*/ 129472 w 2669292"/>
              <a:gd name="connsiteY87" fmla="*/ 681701 h 4525417"/>
              <a:gd name="connsiteX88" fmla="*/ 218484 w 2669292"/>
              <a:gd name="connsiteY88" fmla="*/ 592688 h 4525417"/>
              <a:gd name="connsiteX89" fmla="*/ 234669 w 2669292"/>
              <a:gd name="connsiteY89" fmla="*/ 576504 h 4525417"/>
              <a:gd name="connsiteX90" fmla="*/ 299405 w 2669292"/>
              <a:gd name="connsiteY90" fmla="*/ 422755 h 4525417"/>
              <a:gd name="connsiteX91" fmla="*/ 307497 w 2669292"/>
              <a:gd name="connsiteY91" fmla="*/ 301375 h 4525417"/>
              <a:gd name="connsiteX92" fmla="*/ 339865 w 2669292"/>
              <a:gd name="connsiteY92" fmla="*/ 171902 h 4525417"/>
              <a:gd name="connsiteX93" fmla="*/ 404601 w 2669292"/>
              <a:gd name="connsiteY93" fmla="*/ 99074 h 4525417"/>
              <a:gd name="connsiteX94" fmla="*/ 436969 w 2669292"/>
              <a:gd name="connsiteY94" fmla="*/ 90982 h 4525417"/>
              <a:gd name="connsiteX95" fmla="*/ 578093 w 2669292"/>
              <a:gd name="connsiteY95" fmla="*/ 68801 h 4525417"/>
              <a:gd name="connsiteX96" fmla="*/ 642828 w 2669292"/>
              <a:gd name="connsiteY96" fmla="*/ 84985 h 4525417"/>
              <a:gd name="connsiteX97" fmla="*/ 800169 w 2669292"/>
              <a:gd name="connsiteY97" fmla="*/ 109261 h 4525417"/>
              <a:gd name="connsiteX98" fmla="*/ 671638 w 2669292"/>
              <a:gd name="connsiteY98" fmla="*/ 196178 h 4525417"/>
              <a:gd name="connsiteX99" fmla="*/ 695915 w 2669292"/>
              <a:gd name="connsiteY99" fmla="*/ 204270 h 4525417"/>
              <a:gd name="connsiteX100" fmla="*/ 768743 w 2669292"/>
              <a:gd name="connsiteY100" fmla="*/ 228547 h 4525417"/>
              <a:gd name="connsiteX101" fmla="*/ 825387 w 2669292"/>
              <a:gd name="connsiteY101" fmla="*/ 260915 h 4525417"/>
              <a:gd name="connsiteX102" fmla="*/ 841571 w 2669292"/>
              <a:gd name="connsiteY102" fmla="*/ 285191 h 4525417"/>
              <a:gd name="connsiteX103" fmla="*/ 914400 w 2669292"/>
              <a:gd name="connsiteY103" fmla="*/ 374203 h 4525417"/>
              <a:gd name="connsiteX104" fmla="*/ 898215 w 2669292"/>
              <a:gd name="connsiteY104" fmla="*/ 447032 h 4525417"/>
              <a:gd name="connsiteX105" fmla="*/ 890123 w 2669292"/>
              <a:gd name="connsiteY105" fmla="*/ 616964 h 4525417"/>
              <a:gd name="connsiteX106" fmla="*/ 873939 w 2669292"/>
              <a:gd name="connsiteY106" fmla="*/ 892093 h 4525417"/>
              <a:gd name="connsiteX107" fmla="*/ 890123 w 2669292"/>
              <a:gd name="connsiteY107" fmla="*/ 1070118 h 4525417"/>
              <a:gd name="connsiteX108" fmla="*/ 906307 w 2669292"/>
              <a:gd name="connsiteY108" fmla="*/ 1159131 h 4525417"/>
              <a:gd name="connsiteX109" fmla="*/ 922492 w 2669292"/>
              <a:gd name="connsiteY109" fmla="*/ 1175315 h 4525417"/>
              <a:gd name="connsiteX110" fmla="*/ 930584 w 2669292"/>
              <a:gd name="connsiteY110" fmla="*/ 1223867 h 4525417"/>
              <a:gd name="connsiteX111" fmla="*/ 946768 w 2669292"/>
              <a:gd name="connsiteY111" fmla="*/ 1248143 h 4525417"/>
              <a:gd name="connsiteX112" fmla="*/ 962952 w 2669292"/>
              <a:gd name="connsiteY112" fmla="*/ 1393800 h 4525417"/>
              <a:gd name="connsiteX113" fmla="*/ 971044 w 2669292"/>
              <a:gd name="connsiteY113" fmla="*/ 1482812 h 4525417"/>
              <a:gd name="connsiteX114" fmla="*/ 954860 w 2669292"/>
              <a:gd name="connsiteY114" fmla="*/ 1612285 h 4525417"/>
              <a:gd name="connsiteX115" fmla="*/ 971044 w 2669292"/>
              <a:gd name="connsiteY115" fmla="*/ 1644653 h 4525417"/>
              <a:gd name="connsiteX116" fmla="*/ 987228 w 2669292"/>
              <a:gd name="connsiteY116" fmla="*/ 1741757 h 4525417"/>
              <a:gd name="connsiteX117" fmla="*/ 1003412 w 2669292"/>
              <a:gd name="connsiteY117" fmla="*/ 1774125 h 4525417"/>
              <a:gd name="connsiteX118" fmla="*/ 1027688 w 2669292"/>
              <a:gd name="connsiteY118" fmla="*/ 1855046 h 4525417"/>
              <a:gd name="connsiteX119" fmla="*/ 1051964 w 2669292"/>
              <a:gd name="connsiteY119" fmla="*/ 1976426 h 4525417"/>
              <a:gd name="connsiteX120" fmla="*/ 1043872 w 2669292"/>
              <a:gd name="connsiteY120" fmla="*/ 2057347 h 4525417"/>
              <a:gd name="connsiteX121" fmla="*/ 1092424 w 2669292"/>
              <a:gd name="connsiteY121" fmla="*/ 2122083 h 4525417"/>
              <a:gd name="connsiteX122" fmla="*/ 1100516 w 2669292"/>
              <a:gd name="connsiteY122" fmla="*/ 2154451 h 4525417"/>
              <a:gd name="connsiteX123" fmla="*/ 1116700 w 2669292"/>
              <a:gd name="connsiteY123" fmla="*/ 2178727 h 4525417"/>
              <a:gd name="connsiteX124" fmla="*/ 1132884 w 2669292"/>
              <a:gd name="connsiteY124" fmla="*/ 2211095 h 4525417"/>
              <a:gd name="connsiteX125" fmla="*/ 1149069 w 2669292"/>
              <a:gd name="connsiteY125" fmla="*/ 2267740 h 4525417"/>
              <a:gd name="connsiteX126" fmla="*/ 1157161 w 2669292"/>
              <a:gd name="connsiteY126" fmla="*/ 2292016 h 4525417"/>
              <a:gd name="connsiteX127" fmla="*/ 1173345 w 2669292"/>
              <a:gd name="connsiteY127" fmla="*/ 2316292 h 4525417"/>
              <a:gd name="connsiteX128" fmla="*/ 1221897 w 2669292"/>
              <a:gd name="connsiteY128" fmla="*/ 2397212 h 4525417"/>
              <a:gd name="connsiteX129" fmla="*/ 1254265 w 2669292"/>
              <a:gd name="connsiteY129" fmla="*/ 2461948 h 4525417"/>
              <a:gd name="connsiteX130" fmla="*/ 1302817 w 2669292"/>
              <a:gd name="connsiteY130" fmla="*/ 2494317 h 4525417"/>
              <a:gd name="connsiteX131" fmla="*/ 1319001 w 2669292"/>
              <a:gd name="connsiteY131" fmla="*/ 2518593 h 4525417"/>
              <a:gd name="connsiteX132" fmla="*/ 1327093 w 2669292"/>
              <a:gd name="connsiteY132" fmla="*/ 2542869 h 4525417"/>
              <a:gd name="connsiteX133" fmla="*/ 1391830 w 2669292"/>
              <a:gd name="connsiteY133" fmla="*/ 2615697 h 4525417"/>
              <a:gd name="connsiteX134" fmla="*/ 1416106 w 2669292"/>
              <a:gd name="connsiteY134" fmla="*/ 2648065 h 4525417"/>
              <a:gd name="connsiteX135" fmla="*/ 1448474 w 2669292"/>
              <a:gd name="connsiteY135" fmla="*/ 2696617 h 4525417"/>
              <a:gd name="connsiteX136" fmla="*/ 1464658 w 2669292"/>
              <a:gd name="connsiteY136" fmla="*/ 2720893 h 4525417"/>
              <a:gd name="connsiteX137" fmla="*/ 1472750 w 2669292"/>
              <a:gd name="connsiteY137" fmla="*/ 2761354 h 4525417"/>
              <a:gd name="connsiteX138" fmla="*/ 1488934 w 2669292"/>
              <a:gd name="connsiteY138" fmla="*/ 2801814 h 4525417"/>
              <a:gd name="connsiteX139" fmla="*/ 1480842 w 2669292"/>
              <a:gd name="connsiteY139" fmla="*/ 2850366 h 4525417"/>
              <a:gd name="connsiteX140" fmla="*/ 1505118 w 2669292"/>
              <a:gd name="connsiteY140" fmla="*/ 2915102 h 4525417"/>
              <a:gd name="connsiteX141" fmla="*/ 1521302 w 2669292"/>
              <a:gd name="connsiteY141" fmla="*/ 2955563 h 4525417"/>
              <a:gd name="connsiteX142" fmla="*/ 1553670 w 2669292"/>
              <a:gd name="connsiteY142" fmla="*/ 3004115 h 4525417"/>
              <a:gd name="connsiteX143" fmla="*/ 1586038 w 2669292"/>
              <a:gd name="connsiteY143" fmla="*/ 3052667 h 4525417"/>
              <a:gd name="connsiteX144" fmla="*/ 1602223 w 2669292"/>
              <a:gd name="connsiteY144" fmla="*/ 3076943 h 4525417"/>
              <a:gd name="connsiteX145" fmla="*/ 1650775 w 2669292"/>
              <a:gd name="connsiteY145" fmla="*/ 3093127 h 4525417"/>
              <a:gd name="connsiteX146" fmla="*/ 1723603 w 2669292"/>
              <a:gd name="connsiteY146" fmla="*/ 3133587 h 4525417"/>
              <a:gd name="connsiteX147" fmla="*/ 1780247 w 2669292"/>
              <a:gd name="connsiteY147" fmla="*/ 3165955 h 4525417"/>
              <a:gd name="connsiteX148" fmla="*/ 1804523 w 2669292"/>
              <a:gd name="connsiteY148" fmla="*/ 3182140 h 4525417"/>
              <a:gd name="connsiteX149" fmla="*/ 1901628 w 2669292"/>
              <a:gd name="connsiteY149" fmla="*/ 3198324 h 4525417"/>
              <a:gd name="connsiteX150" fmla="*/ 1950180 w 2669292"/>
              <a:gd name="connsiteY150" fmla="*/ 3238784 h 4525417"/>
              <a:gd name="connsiteX151" fmla="*/ 2014916 w 2669292"/>
              <a:gd name="connsiteY151" fmla="*/ 3303520 h 4525417"/>
              <a:gd name="connsiteX152" fmla="*/ 2039192 w 2669292"/>
              <a:gd name="connsiteY152" fmla="*/ 3311612 h 4525417"/>
              <a:gd name="connsiteX153" fmla="*/ 2103929 w 2669292"/>
              <a:gd name="connsiteY153" fmla="*/ 3352072 h 4525417"/>
              <a:gd name="connsiteX154" fmla="*/ 2168665 w 2669292"/>
              <a:gd name="connsiteY154" fmla="*/ 3416809 h 4525417"/>
              <a:gd name="connsiteX155" fmla="*/ 2201033 w 2669292"/>
              <a:gd name="connsiteY155" fmla="*/ 3449177 h 4525417"/>
              <a:gd name="connsiteX156" fmla="*/ 2257677 w 2669292"/>
              <a:gd name="connsiteY156" fmla="*/ 3489637 h 4525417"/>
              <a:gd name="connsiteX157" fmla="*/ 2314322 w 2669292"/>
              <a:gd name="connsiteY157" fmla="*/ 3554373 h 4525417"/>
              <a:gd name="connsiteX158" fmla="*/ 2338598 w 2669292"/>
              <a:gd name="connsiteY158" fmla="*/ 3578649 h 4525417"/>
              <a:gd name="connsiteX159" fmla="*/ 2395242 w 2669292"/>
              <a:gd name="connsiteY159" fmla="*/ 3635293 h 4525417"/>
              <a:gd name="connsiteX160" fmla="*/ 2395242 w 2669292"/>
              <a:gd name="connsiteY160" fmla="*/ 3708122 h 4525417"/>
              <a:gd name="connsiteX161" fmla="*/ 2419518 w 2669292"/>
              <a:gd name="connsiteY161" fmla="*/ 3716214 h 4525417"/>
              <a:gd name="connsiteX162" fmla="*/ 2443794 w 2669292"/>
              <a:gd name="connsiteY162" fmla="*/ 3732398 h 4525417"/>
              <a:gd name="connsiteX163" fmla="*/ 2459978 w 2669292"/>
              <a:gd name="connsiteY163" fmla="*/ 3756674 h 4525417"/>
              <a:gd name="connsiteX164" fmla="*/ 2484254 w 2669292"/>
              <a:gd name="connsiteY164" fmla="*/ 3764766 h 4525417"/>
              <a:gd name="connsiteX165" fmla="*/ 2508530 w 2669292"/>
              <a:gd name="connsiteY165" fmla="*/ 3789042 h 4525417"/>
              <a:gd name="connsiteX166" fmla="*/ 2516623 w 2669292"/>
              <a:gd name="connsiteY166" fmla="*/ 3813318 h 4525417"/>
              <a:gd name="connsiteX167" fmla="*/ 2565175 w 2669292"/>
              <a:gd name="connsiteY167" fmla="*/ 3829502 h 4525417"/>
              <a:gd name="connsiteX168" fmla="*/ 2605635 w 2669292"/>
              <a:gd name="connsiteY168" fmla="*/ 3902331 h 4525417"/>
              <a:gd name="connsiteX169" fmla="*/ 2621819 w 2669292"/>
              <a:gd name="connsiteY169" fmla="*/ 3926607 h 4525417"/>
              <a:gd name="connsiteX170" fmla="*/ 2629911 w 2669292"/>
              <a:gd name="connsiteY170" fmla="*/ 3958975 h 4525417"/>
              <a:gd name="connsiteX171" fmla="*/ 2646095 w 2669292"/>
              <a:gd name="connsiteY171" fmla="*/ 4039895 h 4525417"/>
              <a:gd name="connsiteX172" fmla="*/ 2654187 w 2669292"/>
              <a:gd name="connsiteY172" fmla="*/ 4128908 h 4525417"/>
              <a:gd name="connsiteX173" fmla="*/ 2654187 w 2669292"/>
              <a:gd name="connsiteY173" fmla="*/ 4177460 h 4525417"/>
              <a:gd name="connsiteX174" fmla="*/ 2646095 w 2669292"/>
              <a:gd name="connsiteY174" fmla="*/ 4379761 h 4525417"/>
              <a:gd name="connsiteX175" fmla="*/ 2629911 w 2669292"/>
              <a:gd name="connsiteY175" fmla="*/ 4404037 h 4525417"/>
              <a:gd name="connsiteX176" fmla="*/ 2613727 w 2669292"/>
              <a:gd name="connsiteY176" fmla="*/ 4484957 h 4525417"/>
              <a:gd name="connsiteX177" fmla="*/ 2589451 w 2669292"/>
              <a:gd name="connsiteY177" fmla="*/ 4501141 h 4525417"/>
              <a:gd name="connsiteX178" fmla="*/ 2516623 w 2669292"/>
              <a:gd name="connsiteY178" fmla="*/ 4501141 h 4525417"/>
              <a:gd name="connsiteX0" fmla="*/ 2516623 w 2669292"/>
              <a:gd name="connsiteY0" fmla="*/ 4501141 h 4525417"/>
              <a:gd name="connsiteX1" fmla="*/ 2338598 w 2669292"/>
              <a:gd name="connsiteY1" fmla="*/ 4355485 h 4525417"/>
              <a:gd name="connsiteX2" fmla="*/ 2281954 w 2669292"/>
              <a:gd name="connsiteY2" fmla="*/ 4306932 h 4525417"/>
              <a:gd name="connsiteX3" fmla="*/ 2257677 w 2669292"/>
              <a:gd name="connsiteY3" fmla="*/ 4290748 h 4525417"/>
              <a:gd name="connsiteX4" fmla="*/ 2225309 w 2669292"/>
              <a:gd name="connsiteY4" fmla="*/ 4258380 h 4525417"/>
              <a:gd name="connsiteX5" fmla="*/ 2201033 w 2669292"/>
              <a:gd name="connsiteY5" fmla="*/ 4226012 h 4525417"/>
              <a:gd name="connsiteX6" fmla="*/ 2176757 w 2669292"/>
              <a:gd name="connsiteY6" fmla="*/ 4217920 h 4525417"/>
              <a:gd name="connsiteX7" fmla="*/ 2152481 w 2669292"/>
              <a:gd name="connsiteY7" fmla="*/ 4193644 h 4525417"/>
              <a:gd name="connsiteX8" fmla="*/ 2071561 w 2669292"/>
              <a:gd name="connsiteY8" fmla="*/ 4128908 h 4525417"/>
              <a:gd name="connsiteX9" fmla="*/ 2055377 w 2669292"/>
              <a:gd name="connsiteY9" fmla="*/ 4104632 h 4525417"/>
              <a:gd name="connsiteX10" fmla="*/ 2014916 w 2669292"/>
              <a:gd name="connsiteY10" fmla="*/ 4080355 h 4525417"/>
              <a:gd name="connsiteX11" fmla="*/ 1950180 w 2669292"/>
              <a:gd name="connsiteY11" fmla="*/ 4023711 h 4525417"/>
              <a:gd name="connsiteX12" fmla="*/ 1925904 w 2669292"/>
              <a:gd name="connsiteY12" fmla="*/ 4007527 h 4525417"/>
              <a:gd name="connsiteX13" fmla="*/ 1901628 w 2669292"/>
              <a:gd name="connsiteY13" fmla="*/ 3975159 h 4525417"/>
              <a:gd name="connsiteX14" fmla="*/ 1869260 w 2669292"/>
              <a:gd name="connsiteY14" fmla="*/ 3942791 h 4525417"/>
              <a:gd name="connsiteX15" fmla="*/ 1820707 w 2669292"/>
              <a:gd name="connsiteY15" fmla="*/ 3894239 h 4525417"/>
              <a:gd name="connsiteX16" fmla="*/ 1796431 w 2669292"/>
              <a:gd name="connsiteY16" fmla="*/ 3861870 h 4525417"/>
              <a:gd name="connsiteX17" fmla="*/ 1772155 w 2669292"/>
              <a:gd name="connsiteY17" fmla="*/ 3845686 h 4525417"/>
              <a:gd name="connsiteX18" fmla="*/ 1715511 w 2669292"/>
              <a:gd name="connsiteY18" fmla="*/ 3805226 h 4525417"/>
              <a:gd name="connsiteX19" fmla="*/ 1699327 w 2669292"/>
              <a:gd name="connsiteY19" fmla="*/ 3740490 h 4525417"/>
              <a:gd name="connsiteX20" fmla="*/ 1691235 w 2669292"/>
              <a:gd name="connsiteY20" fmla="*/ 3716214 h 4525417"/>
              <a:gd name="connsiteX21" fmla="*/ 1675051 w 2669292"/>
              <a:gd name="connsiteY21" fmla="*/ 3643386 h 4525417"/>
              <a:gd name="connsiteX22" fmla="*/ 1666959 w 2669292"/>
              <a:gd name="connsiteY22" fmla="*/ 3578649 h 4525417"/>
              <a:gd name="connsiteX23" fmla="*/ 1634591 w 2669292"/>
              <a:gd name="connsiteY23" fmla="*/ 3497729 h 4525417"/>
              <a:gd name="connsiteX24" fmla="*/ 1626499 w 2669292"/>
              <a:gd name="connsiteY24" fmla="*/ 3473453 h 4525417"/>
              <a:gd name="connsiteX25" fmla="*/ 1553670 w 2669292"/>
              <a:gd name="connsiteY25" fmla="*/ 3424901 h 4525417"/>
              <a:gd name="connsiteX26" fmla="*/ 1521302 w 2669292"/>
              <a:gd name="connsiteY26" fmla="*/ 3392532 h 4525417"/>
              <a:gd name="connsiteX27" fmla="*/ 1456566 w 2669292"/>
              <a:gd name="connsiteY27" fmla="*/ 3319704 h 4525417"/>
              <a:gd name="connsiteX28" fmla="*/ 1383738 w 2669292"/>
              <a:gd name="connsiteY28" fmla="*/ 3271152 h 4525417"/>
              <a:gd name="connsiteX29" fmla="*/ 1359461 w 2669292"/>
              <a:gd name="connsiteY29" fmla="*/ 3254968 h 4525417"/>
              <a:gd name="connsiteX30" fmla="*/ 1319001 w 2669292"/>
              <a:gd name="connsiteY30" fmla="*/ 3206416 h 4525417"/>
              <a:gd name="connsiteX31" fmla="*/ 1294725 w 2669292"/>
              <a:gd name="connsiteY31" fmla="*/ 3174047 h 4525417"/>
              <a:gd name="connsiteX32" fmla="*/ 1221897 w 2669292"/>
              <a:gd name="connsiteY32" fmla="*/ 3125495 h 4525417"/>
              <a:gd name="connsiteX33" fmla="*/ 1173345 w 2669292"/>
              <a:gd name="connsiteY33" fmla="*/ 3060759 h 4525417"/>
              <a:gd name="connsiteX34" fmla="*/ 1140977 w 2669292"/>
              <a:gd name="connsiteY34" fmla="*/ 3044575 h 4525417"/>
              <a:gd name="connsiteX35" fmla="*/ 1108608 w 2669292"/>
              <a:gd name="connsiteY35" fmla="*/ 3020299 h 4525417"/>
              <a:gd name="connsiteX36" fmla="*/ 1076240 w 2669292"/>
              <a:gd name="connsiteY36" fmla="*/ 3004115 h 4525417"/>
              <a:gd name="connsiteX37" fmla="*/ 1027688 w 2669292"/>
              <a:gd name="connsiteY37" fmla="*/ 2947470 h 4525417"/>
              <a:gd name="connsiteX38" fmla="*/ 987228 w 2669292"/>
              <a:gd name="connsiteY38" fmla="*/ 2898918 h 4525417"/>
              <a:gd name="connsiteX39" fmla="*/ 938676 w 2669292"/>
              <a:gd name="connsiteY39" fmla="*/ 2858458 h 4525417"/>
              <a:gd name="connsiteX40" fmla="*/ 922492 w 2669292"/>
              <a:gd name="connsiteY40" fmla="*/ 2826090 h 4525417"/>
              <a:gd name="connsiteX41" fmla="*/ 890123 w 2669292"/>
              <a:gd name="connsiteY41" fmla="*/ 2801814 h 4525417"/>
              <a:gd name="connsiteX42" fmla="*/ 817295 w 2669292"/>
              <a:gd name="connsiteY42" fmla="*/ 2753262 h 4525417"/>
              <a:gd name="connsiteX43" fmla="*/ 784927 w 2669292"/>
              <a:gd name="connsiteY43" fmla="*/ 2720893 h 4525417"/>
              <a:gd name="connsiteX44" fmla="*/ 760651 w 2669292"/>
              <a:gd name="connsiteY44" fmla="*/ 2712801 h 4525417"/>
              <a:gd name="connsiteX45" fmla="*/ 695915 w 2669292"/>
              <a:gd name="connsiteY45" fmla="*/ 2680433 h 4525417"/>
              <a:gd name="connsiteX46" fmla="*/ 671638 w 2669292"/>
              <a:gd name="connsiteY46" fmla="*/ 2664249 h 4525417"/>
              <a:gd name="connsiteX47" fmla="*/ 631178 w 2669292"/>
              <a:gd name="connsiteY47" fmla="*/ 2648065 h 4525417"/>
              <a:gd name="connsiteX48" fmla="*/ 606902 w 2669292"/>
              <a:gd name="connsiteY48" fmla="*/ 2639973 h 4525417"/>
              <a:gd name="connsiteX49" fmla="*/ 582626 w 2669292"/>
              <a:gd name="connsiteY49" fmla="*/ 2623789 h 4525417"/>
              <a:gd name="connsiteX50" fmla="*/ 558350 w 2669292"/>
              <a:gd name="connsiteY50" fmla="*/ 2615697 h 4525417"/>
              <a:gd name="connsiteX51" fmla="*/ 525982 w 2669292"/>
              <a:gd name="connsiteY51" fmla="*/ 2599513 h 4525417"/>
              <a:gd name="connsiteX52" fmla="*/ 477430 w 2669292"/>
              <a:gd name="connsiteY52" fmla="*/ 2575237 h 4525417"/>
              <a:gd name="connsiteX53" fmla="*/ 436969 w 2669292"/>
              <a:gd name="connsiteY53" fmla="*/ 2518593 h 4525417"/>
              <a:gd name="connsiteX54" fmla="*/ 404601 w 2669292"/>
              <a:gd name="connsiteY54" fmla="*/ 2478132 h 4525417"/>
              <a:gd name="connsiteX55" fmla="*/ 388417 w 2669292"/>
              <a:gd name="connsiteY55" fmla="*/ 2405304 h 4525417"/>
              <a:gd name="connsiteX56" fmla="*/ 396509 w 2669292"/>
              <a:gd name="connsiteY56" fmla="*/ 2316292 h 4525417"/>
              <a:gd name="connsiteX57" fmla="*/ 404601 w 2669292"/>
              <a:gd name="connsiteY57" fmla="*/ 2267740 h 4525417"/>
              <a:gd name="connsiteX58" fmla="*/ 428877 w 2669292"/>
              <a:gd name="connsiteY58" fmla="*/ 2251555 h 4525417"/>
              <a:gd name="connsiteX59" fmla="*/ 477430 w 2669292"/>
              <a:gd name="connsiteY59" fmla="*/ 2203003 h 4525417"/>
              <a:gd name="connsiteX60" fmla="*/ 501706 w 2669292"/>
              <a:gd name="connsiteY60" fmla="*/ 2154451 h 4525417"/>
              <a:gd name="connsiteX61" fmla="*/ 509798 w 2669292"/>
              <a:gd name="connsiteY61" fmla="*/ 2130175 h 4525417"/>
              <a:gd name="connsiteX62" fmla="*/ 525982 w 2669292"/>
              <a:gd name="connsiteY62" fmla="*/ 2105899 h 4525417"/>
              <a:gd name="connsiteX63" fmla="*/ 542166 w 2669292"/>
              <a:gd name="connsiteY63" fmla="*/ 2057347 h 4525417"/>
              <a:gd name="connsiteX64" fmla="*/ 534074 w 2669292"/>
              <a:gd name="connsiteY64" fmla="*/ 2024978 h 4525417"/>
              <a:gd name="connsiteX65" fmla="*/ 517890 w 2669292"/>
              <a:gd name="connsiteY65" fmla="*/ 2000702 h 4525417"/>
              <a:gd name="connsiteX66" fmla="*/ 485522 w 2669292"/>
              <a:gd name="connsiteY66" fmla="*/ 1919782 h 4525417"/>
              <a:gd name="connsiteX67" fmla="*/ 485522 w 2669292"/>
              <a:gd name="connsiteY67" fmla="*/ 1919782 h 4525417"/>
              <a:gd name="connsiteX68" fmla="*/ 469338 w 2669292"/>
              <a:gd name="connsiteY68" fmla="*/ 1863138 h 4525417"/>
              <a:gd name="connsiteX69" fmla="*/ 445061 w 2669292"/>
              <a:gd name="connsiteY69" fmla="*/ 1830770 h 4525417"/>
              <a:gd name="connsiteX70" fmla="*/ 420785 w 2669292"/>
              <a:gd name="connsiteY70" fmla="*/ 1782217 h 4525417"/>
              <a:gd name="connsiteX71" fmla="*/ 364141 w 2669292"/>
              <a:gd name="connsiteY71" fmla="*/ 1701297 h 4525417"/>
              <a:gd name="connsiteX72" fmla="*/ 331773 w 2669292"/>
              <a:gd name="connsiteY72" fmla="*/ 1660837 h 4525417"/>
              <a:gd name="connsiteX73" fmla="*/ 315589 w 2669292"/>
              <a:gd name="connsiteY73" fmla="*/ 1636561 h 4525417"/>
              <a:gd name="connsiteX74" fmla="*/ 275129 w 2669292"/>
              <a:gd name="connsiteY74" fmla="*/ 1588009 h 4525417"/>
              <a:gd name="connsiteX75" fmla="*/ 267037 w 2669292"/>
              <a:gd name="connsiteY75" fmla="*/ 1563732 h 4525417"/>
              <a:gd name="connsiteX76" fmla="*/ 242761 w 2669292"/>
              <a:gd name="connsiteY76" fmla="*/ 1531364 h 4525417"/>
              <a:gd name="connsiteX77" fmla="*/ 210392 w 2669292"/>
              <a:gd name="connsiteY77" fmla="*/ 1458536 h 4525417"/>
              <a:gd name="connsiteX78" fmla="*/ 194208 w 2669292"/>
              <a:gd name="connsiteY78" fmla="*/ 1361432 h 4525417"/>
              <a:gd name="connsiteX79" fmla="*/ 40460 w 2669292"/>
              <a:gd name="connsiteY79" fmla="*/ 1256235 h 4525417"/>
              <a:gd name="connsiteX80" fmla="*/ 8092 w 2669292"/>
              <a:gd name="connsiteY80" fmla="*/ 1142947 h 4525417"/>
              <a:gd name="connsiteX81" fmla="*/ 0 w 2669292"/>
              <a:gd name="connsiteY81" fmla="*/ 1005382 h 4525417"/>
              <a:gd name="connsiteX82" fmla="*/ 16184 w 2669292"/>
              <a:gd name="connsiteY82" fmla="*/ 948738 h 4525417"/>
              <a:gd name="connsiteX83" fmla="*/ 48552 w 2669292"/>
              <a:gd name="connsiteY83" fmla="*/ 827357 h 4525417"/>
              <a:gd name="connsiteX84" fmla="*/ 72828 w 2669292"/>
              <a:gd name="connsiteY84" fmla="*/ 770713 h 4525417"/>
              <a:gd name="connsiteX85" fmla="*/ 80920 w 2669292"/>
              <a:gd name="connsiteY85" fmla="*/ 738345 h 4525417"/>
              <a:gd name="connsiteX86" fmla="*/ 105196 w 2669292"/>
              <a:gd name="connsiteY86" fmla="*/ 714069 h 4525417"/>
              <a:gd name="connsiteX87" fmla="*/ 129472 w 2669292"/>
              <a:gd name="connsiteY87" fmla="*/ 681701 h 4525417"/>
              <a:gd name="connsiteX88" fmla="*/ 218484 w 2669292"/>
              <a:gd name="connsiteY88" fmla="*/ 592688 h 4525417"/>
              <a:gd name="connsiteX89" fmla="*/ 234669 w 2669292"/>
              <a:gd name="connsiteY89" fmla="*/ 576504 h 4525417"/>
              <a:gd name="connsiteX90" fmla="*/ 299405 w 2669292"/>
              <a:gd name="connsiteY90" fmla="*/ 422755 h 4525417"/>
              <a:gd name="connsiteX91" fmla="*/ 307497 w 2669292"/>
              <a:gd name="connsiteY91" fmla="*/ 301375 h 4525417"/>
              <a:gd name="connsiteX92" fmla="*/ 339865 w 2669292"/>
              <a:gd name="connsiteY92" fmla="*/ 171902 h 4525417"/>
              <a:gd name="connsiteX93" fmla="*/ 404601 w 2669292"/>
              <a:gd name="connsiteY93" fmla="*/ 99074 h 4525417"/>
              <a:gd name="connsiteX94" fmla="*/ 436969 w 2669292"/>
              <a:gd name="connsiteY94" fmla="*/ 90982 h 4525417"/>
              <a:gd name="connsiteX95" fmla="*/ 578093 w 2669292"/>
              <a:gd name="connsiteY95" fmla="*/ 68801 h 4525417"/>
              <a:gd name="connsiteX96" fmla="*/ 642828 w 2669292"/>
              <a:gd name="connsiteY96" fmla="*/ 84985 h 4525417"/>
              <a:gd name="connsiteX97" fmla="*/ 800169 w 2669292"/>
              <a:gd name="connsiteY97" fmla="*/ 109261 h 4525417"/>
              <a:gd name="connsiteX98" fmla="*/ 671638 w 2669292"/>
              <a:gd name="connsiteY98" fmla="*/ 196178 h 4525417"/>
              <a:gd name="connsiteX99" fmla="*/ 832946 w 2669292"/>
              <a:gd name="connsiteY99" fmla="*/ 122584 h 4525417"/>
              <a:gd name="connsiteX100" fmla="*/ 695915 w 2669292"/>
              <a:gd name="connsiteY100" fmla="*/ 204270 h 4525417"/>
              <a:gd name="connsiteX101" fmla="*/ 768743 w 2669292"/>
              <a:gd name="connsiteY101" fmla="*/ 228547 h 4525417"/>
              <a:gd name="connsiteX102" fmla="*/ 825387 w 2669292"/>
              <a:gd name="connsiteY102" fmla="*/ 260915 h 4525417"/>
              <a:gd name="connsiteX103" fmla="*/ 841571 w 2669292"/>
              <a:gd name="connsiteY103" fmla="*/ 285191 h 4525417"/>
              <a:gd name="connsiteX104" fmla="*/ 914400 w 2669292"/>
              <a:gd name="connsiteY104" fmla="*/ 374203 h 4525417"/>
              <a:gd name="connsiteX105" fmla="*/ 898215 w 2669292"/>
              <a:gd name="connsiteY105" fmla="*/ 447032 h 4525417"/>
              <a:gd name="connsiteX106" fmla="*/ 890123 w 2669292"/>
              <a:gd name="connsiteY106" fmla="*/ 616964 h 4525417"/>
              <a:gd name="connsiteX107" fmla="*/ 873939 w 2669292"/>
              <a:gd name="connsiteY107" fmla="*/ 892093 h 4525417"/>
              <a:gd name="connsiteX108" fmla="*/ 890123 w 2669292"/>
              <a:gd name="connsiteY108" fmla="*/ 1070118 h 4525417"/>
              <a:gd name="connsiteX109" fmla="*/ 906307 w 2669292"/>
              <a:gd name="connsiteY109" fmla="*/ 1159131 h 4525417"/>
              <a:gd name="connsiteX110" fmla="*/ 922492 w 2669292"/>
              <a:gd name="connsiteY110" fmla="*/ 1175315 h 4525417"/>
              <a:gd name="connsiteX111" fmla="*/ 930584 w 2669292"/>
              <a:gd name="connsiteY111" fmla="*/ 1223867 h 4525417"/>
              <a:gd name="connsiteX112" fmla="*/ 946768 w 2669292"/>
              <a:gd name="connsiteY112" fmla="*/ 1248143 h 4525417"/>
              <a:gd name="connsiteX113" fmla="*/ 962952 w 2669292"/>
              <a:gd name="connsiteY113" fmla="*/ 1393800 h 4525417"/>
              <a:gd name="connsiteX114" fmla="*/ 971044 w 2669292"/>
              <a:gd name="connsiteY114" fmla="*/ 1482812 h 4525417"/>
              <a:gd name="connsiteX115" fmla="*/ 954860 w 2669292"/>
              <a:gd name="connsiteY115" fmla="*/ 1612285 h 4525417"/>
              <a:gd name="connsiteX116" fmla="*/ 971044 w 2669292"/>
              <a:gd name="connsiteY116" fmla="*/ 1644653 h 4525417"/>
              <a:gd name="connsiteX117" fmla="*/ 987228 w 2669292"/>
              <a:gd name="connsiteY117" fmla="*/ 1741757 h 4525417"/>
              <a:gd name="connsiteX118" fmla="*/ 1003412 w 2669292"/>
              <a:gd name="connsiteY118" fmla="*/ 1774125 h 4525417"/>
              <a:gd name="connsiteX119" fmla="*/ 1027688 w 2669292"/>
              <a:gd name="connsiteY119" fmla="*/ 1855046 h 4525417"/>
              <a:gd name="connsiteX120" fmla="*/ 1051964 w 2669292"/>
              <a:gd name="connsiteY120" fmla="*/ 1976426 h 4525417"/>
              <a:gd name="connsiteX121" fmla="*/ 1043872 w 2669292"/>
              <a:gd name="connsiteY121" fmla="*/ 2057347 h 4525417"/>
              <a:gd name="connsiteX122" fmla="*/ 1092424 w 2669292"/>
              <a:gd name="connsiteY122" fmla="*/ 2122083 h 4525417"/>
              <a:gd name="connsiteX123" fmla="*/ 1100516 w 2669292"/>
              <a:gd name="connsiteY123" fmla="*/ 2154451 h 4525417"/>
              <a:gd name="connsiteX124" fmla="*/ 1116700 w 2669292"/>
              <a:gd name="connsiteY124" fmla="*/ 2178727 h 4525417"/>
              <a:gd name="connsiteX125" fmla="*/ 1132884 w 2669292"/>
              <a:gd name="connsiteY125" fmla="*/ 2211095 h 4525417"/>
              <a:gd name="connsiteX126" fmla="*/ 1149069 w 2669292"/>
              <a:gd name="connsiteY126" fmla="*/ 2267740 h 4525417"/>
              <a:gd name="connsiteX127" fmla="*/ 1157161 w 2669292"/>
              <a:gd name="connsiteY127" fmla="*/ 2292016 h 4525417"/>
              <a:gd name="connsiteX128" fmla="*/ 1173345 w 2669292"/>
              <a:gd name="connsiteY128" fmla="*/ 2316292 h 4525417"/>
              <a:gd name="connsiteX129" fmla="*/ 1221897 w 2669292"/>
              <a:gd name="connsiteY129" fmla="*/ 2397212 h 4525417"/>
              <a:gd name="connsiteX130" fmla="*/ 1254265 w 2669292"/>
              <a:gd name="connsiteY130" fmla="*/ 2461948 h 4525417"/>
              <a:gd name="connsiteX131" fmla="*/ 1302817 w 2669292"/>
              <a:gd name="connsiteY131" fmla="*/ 2494317 h 4525417"/>
              <a:gd name="connsiteX132" fmla="*/ 1319001 w 2669292"/>
              <a:gd name="connsiteY132" fmla="*/ 2518593 h 4525417"/>
              <a:gd name="connsiteX133" fmla="*/ 1327093 w 2669292"/>
              <a:gd name="connsiteY133" fmla="*/ 2542869 h 4525417"/>
              <a:gd name="connsiteX134" fmla="*/ 1391830 w 2669292"/>
              <a:gd name="connsiteY134" fmla="*/ 2615697 h 4525417"/>
              <a:gd name="connsiteX135" fmla="*/ 1416106 w 2669292"/>
              <a:gd name="connsiteY135" fmla="*/ 2648065 h 4525417"/>
              <a:gd name="connsiteX136" fmla="*/ 1448474 w 2669292"/>
              <a:gd name="connsiteY136" fmla="*/ 2696617 h 4525417"/>
              <a:gd name="connsiteX137" fmla="*/ 1464658 w 2669292"/>
              <a:gd name="connsiteY137" fmla="*/ 2720893 h 4525417"/>
              <a:gd name="connsiteX138" fmla="*/ 1472750 w 2669292"/>
              <a:gd name="connsiteY138" fmla="*/ 2761354 h 4525417"/>
              <a:gd name="connsiteX139" fmla="*/ 1488934 w 2669292"/>
              <a:gd name="connsiteY139" fmla="*/ 2801814 h 4525417"/>
              <a:gd name="connsiteX140" fmla="*/ 1480842 w 2669292"/>
              <a:gd name="connsiteY140" fmla="*/ 2850366 h 4525417"/>
              <a:gd name="connsiteX141" fmla="*/ 1505118 w 2669292"/>
              <a:gd name="connsiteY141" fmla="*/ 2915102 h 4525417"/>
              <a:gd name="connsiteX142" fmla="*/ 1521302 w 2669292"/>
              <a:gd name="connsiteY142" fmla="*/ 2955563 h 4525417"/>
              <a:gd name="connsiteX143" fmla="*/ 1553670 w 2669292"/>
              <a:gd name="connsiteY143" fmla="*/ 3004115 h 4525417"/>
              <a:gd name="connsiteX144" fmla="*/ 1586038 w 2669292"/>
              <a:gd name="connsiteY144" fmla="*/ 3052667 h 4525417"/>
              <a:gd name="connsiteX145" fmla="*/ 1602223 w 2669292"/>
              <a:gd name="connsiteY145" fmla="*/ 3076943 h 4525417"/>
              <a:gd name="connsiteX146" fmla="*/ 1650775 w 2669292"/>
              <a:gd name="connsiteY146" fmla="*/ 3093127 h 4525417"/>
              <a:gd name="connsiteX147" fmla="*/ 1723603 w 2669292"/>
              <a:gd name="connsiteY147" fmla="*/ 3133587 h 4525417"/>
              <a:gd name="connsiteX148" fmla="*/ 1780247 w 2669292"/>
              <a:gd name="connsiteY148" fmla="*/ 3165955 h 4525417"/>
              <a:gd name="connsiteX149" fmla="*/ 1804523 w 2669292"/>
              <a:gd name="connsiteY149" fmla="*/ 3182140 h 4525417"/>
              <a:gd name="connsiteX150" fmla="*/ 1901628 w 2669292"/>
              <a:gd name="connsiteY150" fmla="*/ 3198324 h 4525417"/>
              <a:gd name="connsiteX151" fmla="*/ 1950180 w 2669292"/>
              <a:gd name="connsiteY151" fmla="*/ 3238784 h 4525417"/>
              <a:gd name="connsiteX152" fmla="*/ 2014916 w 2669292"/>
              <a:gd name="connsiteY152" fmla="*/ 3303520 h 4525417"/>
              <a:gd name="connsiteX153" fmla="*/ 2039192 w 2669292"/>
              <a:gd name="connsiteY153" fmla="*/ 3311612 h 4525417"/>
              <a:gd name="connsiteX154" fmla="*/ 2103929 w 2669292"/>
              <a:gd name="connsiteY154" fmla="*/ 3352072 h 4525417"/>
              <a:gd name="connsiteX155" fmla="*/ 2168665 w 2669292"/>
              <a:gd name="connsiteY155" fmla="*/ 3416809 h 4525417"/>
              <a:gd name="connsiteX156" fmla="*/ 2201033 w 2669292"/>
              <a:gd name="connsiteY156" fmla="*/ 3449177 h 4525417"/>
              <a:gd name="connsiteX157" fmla="*/ 2257677 w 2669292"/>
              <a:gd name="connsiteY157" fmla="*/ 3489637 h 4525417"/>
              <a:gd name="connsiteX158" fmla="*/ 2314322 w 2669292"/>
              <a:gd name="connsiteY158" fmla="*/ 3554373 h 4525417"/>
              <a:gd name="connsiteX159" fmla="*/ 2338598 w 2669292"/>
              <a:gd name="connsiteY159" fmla="*/ 3578649 h 4525417"/>
              <a:gd name="connsiteX160" fmla="*/ 2395242 w 2669292"/>
              <a:gd name="connsiteY160" fmla="*/ 3635293 h 4525417"/>
              <a:gd name="connsiteX161" fmla="*/ 2395242 w 2669292"/>
              <a:gd name="connsiteY161" fmla="*/ 3708122 h 4525417"/>
              <a:gd name="connsiteX162" fmla="*/ 2419518 w 2669292"/>
              <a:gd name="connsiteY162" fmla="*/ 3716214 h 4525417"/>
              <a:gd name="connsiteX163" fmla="*/ 2443794 w 2669292"/>
              <a:gd name="connsiteY163" fmla="*/ 3732398 h 4525417"/>
              <a:gd name="connsiteX164" fmla="*/ 2459978 w 2669292"/>
              <a:gd name="connsiteY164" fmla="*/ 3756674 h 4525417"/>
              <a:gd name="connsiteX165" fmla="*/ 2484254 w 2669292"/>
              <a:gd name="connsiteY165" fmla="*/ 3764766 h 4525417"/>
              <a:gd name="connsiteX166" fmla="*/ 2508530 w 2669292"/>
              <a:gd name="connsiteY166" fmla="*/ 3789042 h 4525417"/>
              <a:gd name="connsiteX167" fmla="*/ 2516623 w 2669292"/>
              <a:gd name="connsiteY167" fmla="*/ 3813318 h 4525417"/>
              <a:gd name="connsiteX168" fmla="*/ 2565175 w 2669292"/>
              <a:gd name="connsiteY168" fmla="*/ 3829502 h 4525417"/>
              <a:gd name="connsiteX169" fmla="*/ 2605635 w 2669292"/>
              <a:gd name="connsiteY169" fmla="*/ 3902331 h 4525417"/>
              <a:gd name="connsiteX170" fmla="*/ 2621819 w 2669292"/>
              <a:gd name="connsiteY170" fmla="*/ 3926607 h 4525417"/>
              <a:gd name="connsiteX171" fmla="*/ 2629911 w 2669292"/>
              <a:gd name="connsiteY171" fmla="*/ 3958975 h 4525417"/>
              <a:gd name="connsiteX172" fmla="*/ 2646095 w 2669292"/>
              <a:gd name="connsiteY172" fmla="*/ 4039895 h 4525417"/>
              <a:gd name="connsiteX173" fmla="*/ 2654187 w 2669292"/>
              <a:gd name="connsiteY173" fmla="*/ 4128908 h 4525417"/>
              <a:gd name="connsiteX174" fmla="*/ 2654187 w 2669292"/>
              <a:gd name="connsiteY174" fmla="*/ 4177460 h 4525417"/>
              <a:gd name="connsiteX175" fmla="*/ 2646095 w 2669292"/>
              <a:gd name="connsiteY175" fmla="*/ 4379761 h 4525417"/>
              <a:gd name="connsiteX176" fmla="*/ 2629911 w 2669292"/>
              <a:gd name="connsiteY176" fmla="*/ 4404037 h 4525417"/>
              <a:gd name="connsiteX177" fmla="*/ 2613727 w 2669292"/>
              <a:gd name="connsiteY177" fmla="*/ 4484957 h 4525417"/>
              <a:gd name="connsiteX178" fmla="*/ 2589451 w 2669292"/>
              <a:gd name="connsiteY178" fmla="*/ 4501141 h 4525417"/>
              <a:gd name="connsiteX179" fmla="*/ 2516623 w 2669292"/>
              <a:gd name="connsiteY179" fmla="*/ 4501141 h 4525417"/>
              <a:gd name="connsiteX0" fmla="*/ 2516623 w 2669292"/>
              <a:gd name="connsiteY0" fmla="*/ 4501141 h 4525417"/>
              <a:gd name="connsiteX1" fmla="*/ 2338598 w 2669292"/>
              <a:gd name="connsiteY1" fmla="*/ 4355485 h 4525417"/>
              <a:gd name="connsiteX2" fmla="*/ 2281954 w 2669292"/>
              <a:gd name="connsiteY2" fmla="*/ 4306932 h 4525417"/>
              <a:gd name="connsiteX3" fmla="*/ 2257677 w 2669292"/>
              <a:gd name="connsiteY3" fmla="*/ 4290748 h 4525417"/>
              <a:gd name="connsiteX4" fmla="*/ 2225309 w 2669292"/>
              <a:gd name="connsiteY4" fmla="*/ 4258380 h 4525417"/>
              <a:gd name="connsiteX5" fmla="*/ 2201033 w 2669292"/>
              <a:gd name="connsiteY5" fmla="*/ 4226012 h 4525417"/>
              <a:gd name="connsiteX6" fmla="*/ 2176757 w 2669292"/>
              <a:gd name="connsiteY6" fmla="*/ 4217920 h 4525417"/>
              <a:gd name="connsiteX7" fmla="*/ 2152481 w 2669292"/>
              <a:gd name="connsiteY7" fmla="*/ 4193644 h 4525417"/>
              <a:gd name="connsiteX8" fmla="*/ 2071561 w 2669292"/>
              <a:gd name="connsiteY8" fmla="*/ 4128908 h 4525417"/>
              <a:gd name="connsiteX9" fmla="*/ 2055377 w 2669292"/>
              <a:gd name="connsiteY9" fmla="*/ 4104632 h 4525417"/>
              <a:gd name="connsiteX10" fmla="*/ 2014916 w 2669292"/>
              <a:gd name="connsiteY10" fmla="*/ 4080355 h 4525417"/>
              <a:gd name="connsiteX11" fmla="*/ 1950180 w 2669292"/>
              <a:gd name="connsiteY11" fmla="*/ 4023711 h 4525417"/>
              <a:gd name="connsiteX12" fmla="*/ 1925904 w 2669292"/>
              <a:gd name="connsiteY12" fmla="*/ 4007527 h 4525417"/>
              <a:gd name="connsiteX13" fmla="*/ 1901628 w 2669292"/>
              <a:gd name="connsiteY13" fmla="*/ 3975159 h 4525417"/>
              <a:gd name="connsiteX14" fmla="*/ 1869260 w 2669292"/>
              <a:gd name="connsiteY14" fmla="*/ 3942791 h 4525417"/>
              <a:gd name="connsiteX15" fmla="*/ 1820707 w 2669292"/>
              <a:gd name="connsiteY15" fmla="*/ 3894239 h 4525417"/>
              <a:gd name="connsiteX16" fmla="*/ 1796431 w 2669292"/>
              <a:gd name="connsiteY16" fmla="*/ 3861870 h 4525417"/>
              <a:gd name="connsiteX17" fmla="*/ 1772155 w 2669292"/>
              <a:gd name="connsiteY17" fmla="*/ 3845686 h 4525417"/>
              <a:gd name="connsiteX18" fmla="*/ 1715511 w 2669292"/>
              <a:gd name="connsiteY18" fmla="*/ 3805226 h 4525417"/>
              <a:gd name="connsiteX19" fmla="*/ 1699327 w 2669292"/>
              <a:gd name="connsiteY19" fmla="*/ 3740490 h 4525417"/>
              <a:gd name="connsiteX20" fmla="*/ 1691235 w 2669292"/>
              <a:gd name="connsiteY20" fmla="*/ 3716214 h 4525417"/>
              <a:gd name="connsiteX21" fmla="*/ 1675051 w 2669292"/>
              <a:gd name="connsiteY21" fmla="*/ 3643386 h 4525417"/>
              <a:gd name="connsiteX22" fmla="*/ 1666959 w 2669292"/>
              <a:gd name="connsiteY22" fmla="*/ 3578649 h 4525417"/>
              <a:gd name="connsiteX23" fmla="*/ 1634591 w 2669292"/>
              <a:gd name="connsiteY23" fmla="*/ 3497729 h 4525417"/>
              <a:gd name="connsiteX24" fmla="*/ 1626499 w 2669292"/>
              <a:gd name="connsiteY24" fmla="*/ 3473453 h 4525417"/>
              <a:gd name="connsiteX25" fmla="*/ 1553670 w 2669292"/>
              <a:gd name="connsiteY25" fmla="*/ 3424901 h 4525417"/>
              <a:gd name="connsiteX26" fmla="*/ 1521302 w 2669292"/>
              <a:gd name="connsiteY26" fmla="*/ 3392532 h 4525417"/>
              <a:gd name="connsiteX27" fmla="*/ 1456566 w 2669292"/>
              <a:gd name="connsiteY27" fmla="*/ 3319704 h 4525417"/>
              <a:gd name="connsiteX28" fmla="*/ 1383738 w 2669292"/>
              <a:gd name="connsiteY28" fmla="*/ 3271152 h 4525417"/>
              <a:gd name="connsiteX29" fmla="*/ 1359461 w 2669292"/>
              <a:gd name="connsiteY29" fmla="*/ 3254968 h 4525417"/>
              <a:gd name="connsiteX30" fmla="*/ 1319001 w 2669292"/>
              <a:gd name="connsiteY30" fmla="*/ 3206416 h 4525417"/>
              <a:gd name="connsiteX31" fmla="*/ 1294725 w 2669292"/>
              <a:gd name="connsiteY31" fmla="*/ 3174047 h 4525417"/>
              <a:gd name="connsiteX32" fmla="*/ 1221897 w 2669292"/>
              <a:gd name="connsiteY32" fmla="*/ 3125495 h 4525417"/>
              <a:gd name="connsiteX33" fmla="*/ 1173345 w 2669292"/>
              <a:gd name="connsiteY33" fmla="*/ 3060759 h 4525417"/>
              <a:gd name="connsiteX34" fmla="*/ 1140977 w 2669292"/>
              <a:gd name="connsiteY34" fmla="*/ 3044575 h 4525417"/>
              <a:gd name="connsiteX35" fmla="*/ 1108608 w 2669292"/>
              <a:gd name="connsiteY35" fmla="*/ 3020299 h 4525417"/>
              <a:gd name="connsiteX36" fmla="*/ 1076240 w 2669292"/>
              <a:gd name="connsiteY36" fmla="*/ 3004115 h 4525417"/>
              <a:gd name="connsiteX37" fmla="*/ 1027688 w 2669292"/>
              <a:gd name="connsiteY37" fmla="*/ 2947470 h 4525417"/>
              <a:gd name="connsiteX38" fmla="*/ 987228 w 2669292"/>
              <a:gd name="connsiteY38" fmla="*/ 2898918 h 4525417"/>
              <a:gd name="connsiteX39" fmla="*/ 938676 w 2669292"/>
              <a:gd name="connsiteY39" fmla="*/ 2858458 h 4525417"/>
              <a:gd name="connsiteX40" fmla="*/ 922492 w 2669292"/>
              <a:gd name="connsiteY40" fmla="*/ 2826090 h 4525417"/>
              <a:gd name="connsiteX41" fmla="*/ 890123 w 2669292"/>
              <a:gd name="connsiteY41" fmla="*/ 2801814 h 4525417"/>
              <a:gd name="connsiteX42" fmla="*/ 817295 w 2669292"/>
              <a:gd name="connsiteY42" fmla="*/ 2753262 h 4525417"/>
              <a:gd name="connsiteX43" fmla="*/ 784927 w 2669292"/>
              <a:gd name="connsiteY43" fmla="*/ 2720893 h 4525417"/>
              <a:gd name="connsiteX44" fmla="*/ 760651 w 2669292"/>
              <a:gd name="connsiteY44" fmla="*/ 2712801 h 4525417"/>
              <a:gd name="connsiteX45" fmla="*/ 695915 w 2669292"/>
              <a:gd name="connsiteY45" fmla="*/ 2680433 h 4525417"/>
              <a:gd name="connsiteX46" fmla="*/ 671638 w 2669292"/>
              <a:gd name="connsiteY46" fmla="*/ 2664249 h 4525417"/>
              <a:gd name="connsiteX47" fmla="*/ 631178 w 2669292"/>
              <a:gd name="connsiteY47" fmla="*/ 2648065 h 4525417"/>
              <a:gd name="connsiteX48" fmla="*/ 606902 w 2669292"/>
              <a:gd name="connsiteY48" fmla="*/ 2639973 h 4525417"/>
              <a:gd name="connsiteX49" fmla="*/ 582626 w 2669292"/>
              <a:gd name="connsiteY49" fmla="*/ 2623789 h 4525417"/>
              <a:gd name="connsiteX50" fmla="*/ 558350 w 2669292"/>
              <a:gd name="connsiteY50" fmla="*/ 2615697 h 4525417"/>
              <a:gd name="connsiteX51" fmla="*/ 525982 w 2669292"/>
              <a:gd name="connsiteY51" fmla="*/ 2599513 h 4525417"/>
              <a:gd name="connsiteX52" fmla="*/ 477430 w 2669292"/>
              <a:gd name="connsiteY52" fmla="*/ 2575237 h 4525417"/>
              <a:gd name="connsiteX53" fmla="*/ 436969 w 2669292"/>
              <a:gd name="connsiteY53" fmla="*/ 2518593 h 4525417"/>
              <a:gd name="connsiteX54" fmla="*/ 404601 w 2669292"/>
              <a:gd name="connsiteY54" fmla="*/ 2478132 h 4525417"/>
              <a:gd name="connsiteX55" fmla="*/ 388417 w 2669292"/>
              <a:gd name="connsiteY55" fmla="*/ 2405304 h 4525417"/>
              <a:gd name="connsiteX56" fmla="*/ 396509 w 2669292"/>
              <a:gd name="connsiteY56" fmla="*/ 2316292 h 4525417"/>
              <a:gd name="connsiteX57" fmla="*/ 404601 w 2669292"/>
              <a:gd name="connsiteY57" fmla="*/ 2267740 h 4525417"/>
              <a:gd name="connsiteX58" fmla="*/ 428877 w 2669292"/>
              <a:gd name="connsiteY58" fmla="*/ 2251555 h 4525417"/>
              <a:gd name="connsiteX59" fmla="*/ 477430 w 2669292"/>
              <a:gd name="connsiteY59" fmla="*/ 2203003 h 4525417"/>
              <a:gd name="connsiteX60" fmla="*/ 501706 w 2669292"/>
              <a:gd name="connsiteY60" fmla="*/ 2154451 h 4525417"/>
              <a:gd name="connsiteX61" fmla="*/ 509798 w 2669292"/>
              <a:gd name="connsiteY61" fmla="*/ 2130175 h 4525417"/>
              <a:gd name="connsiteX62" fmla="*/ 525982 w 2669292"/>
              <a:gd name="connsiteY62" fmla="*/ 2105899 h 4525417"/>
              <a:gd name="connsiteX63" fmla="*/ 542166 w 2669292"/>
              <a:gd name="connsiteY63" fmla="*/ 2057347 h 4525417"/>
              <a:gd name="connsiteX64" fmla="*/ 534074 w 2669292"/>
              <a:gd name="connsiteY64" fmla="*/ 2024978 h 4525417"/>
              <a:gd name="connsiteX65" fmla="*/ 517890 w 2669292"/>
              <a:gd name="connsiteY65" fmla="*/ 2000702 h 4525417"/>
              <a:gd name="connsiteX66" fmla="*/ 485522 w 2669292"/>
              <a:gd name="connsiteY66" fmla="*/ 1919782 h 4525417"/>
              <a:gd name="connsiteX67" fmla="*/ 485522 w 2669292"/>
              <a:gd name="connsiteY67" fmla="*/ 1919782 h 4525417"/>
              <a:gd name="connsiteX68" fmla="*/ 469338 w 2669292"/>
              <a:gd name="connsiteY68" fmla="*/ 1863138 h 4525417"/>
              <a:gd name="connsiteX69" fmla="*/ 445061 w 2669292"/>
              <a:gd name="connsiteY69" fmla="*/ 1830770 h 4525417"/>
              <a:gd name="connsiteX70" fmla="*/ 420785 w 2669292"/>
              <a:gd name="connsiteY70" fmla="*/ 1782217 h 4525417"/>
              <a:gd name="connsiteX71" fmla="*/ 364141 w 2669292"/>
              <a:gd name="connsiteY71" fmla="*/ 1701297 h 4525417"/>
              <a:gd name="connsiteX72" fmla="*/ 331773 w 2669292"/>
              <a:gd name="connsiteY72" fmla="*/ 1660837 h 4525417"/>
              <a:gd name="connsiteX73" fmla="*/ 315589 w 2669292"/>
              <a:gd name="connsiteY73" fmla="*/ 1636561 h 4525417"/>
              <a:gd name="connsiteX74" fmla="*/ 275129 w 2669292"/>
              <a:gd name="connsiteY74" fmla="*/ 1588009 h 4525417"/>
              <a:gd name="connsiteX75" fmla="*/ 267037 w 2669292"/>
              <a:gd name="connsiteY75" fmla="*/ 1563732 h 4525417"/>
              <a:gd name="connsiteX76" fmla="*/ 242761 w 2669292"/>
              <a:gd name="connsiteY76" fmla="*/ 1531364 h 4525417"/>
              <a:gd name="connsiteX77" fmla="*/ 210392 w 2669292"/>
              <a:gd name="connsiteY77" fmla="*/ 1458536 h 4525417"/>
              <a:gd name="connsiteX78" fmla="*/ 194208 w 2669292"/>
              <a:gd name="connsiteY78" fmla="*/ 1361432 h 4525417"/>
              <a:gd name="connsiteX79" fmla="*/ 40460 w 2669292"/>
              <a:gd name="connsiteY79" fmla="*/ 1256235 h 4525417"/>
              <a:gd name="connsiteX80" fmla="*/ 8092 w 2669292"/>
              <a:gd name="connsiteY80" fmla="*/ 1142947 h 4525417"/>
              <a:gd name="connsiteX81" fmla="*/ 0 w 2669292"/>
              <a:gd name="connsiteY81" fmla="*/ 1005382 h 4525417"/>
              <a:gd name="connsiteX82" fmla="*/ 16184 w 2669292"/>
              <a:gd name="connsiteY82" fmla="*/ 948738 h 4525417"/>
              <a:gd name="connsiteX83" fmla="*/ 48552 w 2669292"/>
              <a:gd name="connsiteY83" fmla="*/ 827357 h 4525417"/>
              <a:gd name="connsiteX84" fmla="*/ 72828 w 2669292"/>
              <a:gd name="connsiteY84" fmla="*/ 770713 h 4525417"/>
              <a:gd name="connsiteX85" fmla="*/ 80920 w 2669292"/>
              <a:gd name="connsiteY85" fmla="*/ 738345 h 4525417"/>
              <a:gd name="connsiteX86" fmla="*/ 105196 w 2669292"/>
              <a:gd name="connsiteY86" fmla="*/ 714069 h 4525417"/>
              <a:gd name="connsiteX87" fmla="*/ 129472 w 2669292"/>
              <a:gd name="connsiteY87" fmla="*/ 681701 h 4525417"/>
              <a:gd name="connsiteX88" fmla="*/ 218484 w 2669292"/>
              <a:gd name="connsiteY88" fmla="*/ 592688 h 4525417"/>
              <a:gd name="connsiteX89" fmla="*/ 234669 w 2669292"/>
              <a:gd name="connsiteY89" fmla="*/ 576504 h 4525417"/>
              <a:gd name="connsiteX90" fmla="*/ 299405 w 2669292"/>
              <a:gd name="connsiteY90" fmla="*/ 422755 h 4525417"/>
              <a:gd name="connsiteX91" fmla="*/ 307497 w 2669292"/>
              <a:gd name="connsiteY91" fmla="*/ 301375 h 4525417"/>
              <a:gd name="connsiteX92" fmla="*/ 339865 w 2669292"/>
              <a:gd name="connsiteY92" fmla="*/ 171902 h 4525417"/>
              <a:gd name="connsiteX93" fmla="*/ 404601 w 2669292"/>
              <a:gd name="connsiteY93" fmla="*/ 99074 h 4525417"/>
              <a:gd name="connsiteX94" fmla="*/ 436969 w 2669292"/>
              <a:gd name="connsiteY94" fmla="*/ 90982 h 4525417"/>
              <a:gd name="connsiteX95" fmla="*/ 578093 w 2669292"/>
              <a:gd name="connsiteY95" fmla="*/ 68801 h 4525417"/>
              <a:gd name="connsiteX96" fmla="*/ 642828 w 2669292"/>
              <a:gd name="connsiteY96" fmla="*/ 84985 h 4525417"/>
              <a:gd name="connsiteX97" fmla="*/ 800169 w 2669292"/>
              <a:gd name="connsiteY97" fmla="*/ 109261 h 4525417"/>
              <a:gd name="connsiteX98" fmla="*/ 671638 w 2669292"/>
              <a:gd name="connsiteY98" fmla="*/ 196178 h 4525417"/>
              <a:gd name="connsiteX99" fmla="*/ 825304 w 2669292"/>
              <a:gd name="connsiteY99" fmla="*/ 127298 h 4525417"/>
              <a:gd name="connsiteX100" fmla="*/ 832946 w 2669292"/>
              <a:gd name="connsiteY100" fmla="*/ 122584 h 4525417"/>
              <a:gd name="connsiteX101" fmla="*/ 695915 w 2669292"/>
              <a:gd name="connsiteY101" fmla="*/ 204270 h 4525417"/>
              <a:gd name="connsiteX102" fmla="*/ 768743 w 2669292"/>
              <a:gd name="connsiteY102" fmla="*/ 228547 h 4525417"/>
              <a:gd name="connsiteX103" fmla="*/ 825387 w 2669292"/>
              <a:gd name="connsiteY103" fmla="*/ 260915 h 4525417"/>
              <a:gd name="connsiteX104" fmla="*/ 841571 w 2669292"/>
              <a:gd name="connsiteY104" fmla="*/ 285191 h 4525417"/>
              <a:gd name="connsiteX105" fmla="*/ 914400 w 2669292"/>
              <a:gd name="connsiteY105" fmla="*/ 374203 h 4525417"/>
              <a:gd name="connsiteX106" fmla="*/ 898215 w 2669292"/>
              <a:gd name="connsiteY106" fmla="*/ 447032 h 4525417"/>
              <a:gd name="connsiteX107" fmla="*/ 890123 w 2669292"/>
              <a:gd name="connsiteY107" fmla="*/ 616964 h 4525417"/>
              <a:gd name="connsiteX108" fmla="*/ 873939 w 2669292"/>
              <a:gd name="connsiteY108" fmla="*/ 892093 h 4525417"/>
              <a:gd name="connsiteX109" fmla="*/ 890123 w 2669292"/>
              <a:gd name="connsiteY109" fmla="*/ 1070118 h 4525417"/>
              <a:gd name="connsiteX110" fmla="*/ 906307 w 2669292"/>
              <a:gd name="connsiteY110" fmla="*/ 1159131 h 4525417"/>
              <a:gd name="connsiteX111" fmla="*/ 922492 w 2669292"/>
              <a:gd name="connsiteY111" fmla="*/ 1175315 h 4525417"/>
              <a:gd name="connsiteX112" fmla="*/ 930584 w 2669292"/>
              <a:gd name="connsiteY112" fmla="*/ 1223867 h 4525417"/>
              <a:gd name="connsiteX113" fmla="*/ 946768 w 2669292"/>
              <a:gd name="connsiteY113" fmla="*/ 1248143 h 4525417"/>
              <a:gd name="connsiteX114" fmla="*/ 962952 w 2669292"/>
              <a:gd name="connsiteY114" fmla="*/ 1393800 h 4525417"/>
              <a:gd name="connsiteX115" fmla="*/ 971044 w 2669292"/>
              <a:gd name="connsiteY115" fmla="*/ 1482812 h 4525417"/>
              <a:gd name="connsiteX116" fmla="*/ 954860 w 2669292"/>
              <a:gd name="connsiteY116" fmla="*/ 1612285 h 4525417"/>
              <a:gd name="connsiteX117" fmla="*/ 971044 w 2669292"/>
              <a:gd name="connsiteY117" fmla="*/ 1644653 h 4525417"/>
              <a:gd name="connsiteX118" fmla="*/ 987228 w 2669292"/>
              <a:gd name="connsiteY118" fmla="*/ 1741757 h 4525417"/>
              <a:gd name="connsiteX119" fmla="*/ 1003412 w 2669292"/>
              <a:gd name="connsiteY119" fmla="*/ 1774125 h 4525417"/>
              <a:gd name="connsiteX120" fmla="*/ 1027688 w 2669292"/>
              <a:gd name="connsiteY120" fmla="*/ 1855046 h 4525417"/>
              <a:gd name="connsiteX121" fmla="*/ 1051964 w 2669292"/>
              <a:gd name="connsiteY121" fmla="*/ 1976426 h 4525417"/>
              <a:gd name="connsiteX122" fmla="*/ 1043872 w 2669292"/>
              <a:gd name="connsiteY122" fmla="*/ 2057347 h 4525417"/>
              <a:gd name="connsiteX123" fmla="*/ 1092424 w 2669292"/>
              <a:gd name="connsiteY123" fmla="*/ 2122083 h 4525417"/>
              <a:gd name="connsiteX124" fmla="*/ 1100516 w 2669292"/>
              <a:gd name="connsiteY124" fmla="*/ 2154451 h 4525417"/>
              <a:gd name="connsiteX125" fmla="*/ 1116700 w 2669292"/>
              <a:gd name="connsiteY125" fmla="*/ 2178727 h 4525417"/>
              <a:gd name="connsiteX126" fmla="*/ 1132884 w 2669292"/>
              <a:gd name="connsiteY126" fmla="*/ 2211095 h 4525417"/>
              <a:gd name="connsiteX127" fmla="*/ 1149069 w 2669292"/>
              <a:gd name="connsiteY127" fmla="*/ 2267740 h 4525417"/>
              <a:gd name="connsiteX128" fmla="*/ 1157161 w 2669292"/>
              <a:gd name="connsiteY128" fmla="*/ 2292016 h 4525417"/>
              <a:gd name="connsiteX129" fmla="*/ 1173345 w 2669292"/>
              <a:gd name="connsiteY129" fmla="*/ 2316292 h 4525417"/>
              <a:gd name="connsiteX130" fmla="*/ 1221897 w 2669292"/>
              <a:gd name="connsiteY130" fmla="*/ 2397212 h 4525417"/>
              <a:gd name="connsiteX131" fmla="*/ 1254265 w 2669292"/>
              <a:gd name="connsiteY131" fmla="*/ 2461948 h 4525417"/>
              <a:gd name="connsiteX132" fmla="*/ 1302817 w 2669292"/>
              <a:gd name="connsiteY132" fmla="*/ 2494317 h 4525417"/>
              <a:gd name="connsiteX133" fmla="*/ 1319001 w 2669292"/>
              <a:gd name="connsiteY133" fmla="*/ 2518593 h 4525417"/>
              <a:gd name="connsiteX134" fmla="*/ 1327093 w 2669292"/>
              <a:gd name="connsiteY134" fmla="*/ 2542869 h 4525417"/>
              <a:gd name="connsiteX135" fmla="*/ 1391830 w 2669292"/>
              <a:gd name="connsiteY135" fmla="*/ 2615697 h 4525417"/>
              <a:gd name="connsiteX136" fmla="*/ 1416106 w 2669292"/>
              <a:gd name="connsiteY136" fmla="*/ 2648065 h 4525417"/>
              <a:gd name="connsiteX137" fmla="*/ 1448474 w 2669292"/>
              <a:gd name="connsiteY137" fmla="*/ 2696617 h 4525417"/>
              <a:gd name="connsiteX138" fmla="*/ 1464658 w 2669292"/>
              <a:gd name="connsiteY138" fmla="*/ 2720893 h 4525417"/>
              <a:gd name="connsiteX139" fmla="*/ 1472750 w 2669292"/>
              <a:gd name="connsiteY139" fmla="*/ 2761354 h 4525417"/>
              <a:gd name="connsiteX140" fmla="*/ 1488934 w 2669292"/>
              <a:gd name="connsiteY140" fmla="*/ 2801814 h 4525417"/>
              <a:gd name="connsiteX141" fmla="*/ 1480842 w 2669292"/>
              <a:gd name="connsiteY141" fmla="*/ 2850366 h 4525417"/>
              <a:gd name="connsiteX142" fmla="*/ 1505118 w 2669292"/>
              <a:gd name="connsiteY142" fmla="*/ 2915102 h 4525417"/>
              <a:gd name="connsiteX143" fmla="*/ 1521302 w 2669292"/>
              <a:gd name="connsiteY143" fmla="*/ 2955563 h 4525417"/>
              <a:gd name="connsiteX144" fmla="*/ 1553670 w 2669292"/>
              <a:gd name="connsiteY144" fmla="*/ 3004115 h 4525417"/>
              <a:gd name="connsiteX145" fmla="*/ 1586038 w 2669292"/>
              <a:gd name="connsiteY145" fmla="*/ 3052667 h 4525417"/>
              <a:gd name="connsiteX146" fmla="*/ 1602223 w 2669292"/>
              <a:gd name="connsiteY146" fmla="*/ 3076943 h 4525417"/>
              <a:gd name="connsiteX147" fmla="*/ 1650775 w 2669292"/>
              <a:gd name="connsiteY147" fmla="*/ 3093127 h 4525417"/>
              <a:gd name="connsiteX148" fmla="*/ 1723603 w 2669292"/>
              <a:gd name="connsiteY148" fmla="*/ 3133587 h 4525417"/>
              <a:gd name="connsiteX149" fmla="*/ 1780247 w 2669292"/>
              <a:gd name="connsiteY149" fmla="*/ 3165955 h 4525417"/>
              <a:gd name="connsiteX150" fmla="*/ 1804523 w 2669292"/>
              <a:gd name="connsiteY150" fmla="*/ 3182140 h 4525417"/>
              <a:gd name="connsiteX151" fmla="*/ 1901628 w 2669292"/>
              <a:gd name="connsiteY151" fmla="*/ 3198324 h 4525417"/>
              <a:gd name="connsiteX152" fmla="*/ 1950180 w 2669292"/>
              <a:gd name="connsiteY152" fmla="*/ 3238784 h 4525417"/>
              <a:gd name="connsiteX153" fmla="*/ 2014916 w 2669292"/>
              <a:gd name="connsiteY153" fmla="*/ 3303520 h 4525417"/>
              <a:gd name="connsiteX154" fmla="*/ 2039192 w 2669292"/>
              <a:gd name="connsiteY154" fmla="*/ 3311612 h 4525417"/>
              <a:gd name="connsiteX155" fmla="*/ 2103929 w 2669292"/>
              <a:gd name="connsiteY155" fmla="*/ 3352072 h 4525417"/>
              <a:gd name="connsiteX156" fmla="*/ 2168665 w 2669292"/>
              <a:gd name="connsiteY156" fmla="*/ 3416809 h 4525417"/>
              <a:gd name="connsiteX157" fmla="*/ 2201033 w 2669292"/>
              <a:gd name="connsiteY157" fmla="*/ 3449177 h 4525417"/>
              <a:gd name="connsiteX158" fmla="*/ 2257677 w 2669292"/>
              <a:gd name="connsiteY158" fmla="*/ 3489637 h 4525417"/>
              <a:gd name="connsiteX159" fmla="*/ 2314322 w 2669292"/>
              <a:gd name="connsiteY159" fmla="*/ 3554373 h 4525417"/>
              <a:gd name="connsiteX160" fmla="*/ 2338598 w 2669292"/>
              <a:gd name="connsiteY160" fmla="*/ 3578649 h 4525417"/>
              <a:gd name="connsiteX161" fmla="*/ 2395242 w 2669292"/>
              <a:gd name="connsiteY161" fmla="*/ 3635293 h 4525417"/>
              <a:gd name="connsiteX162" fmla="*/ 2395242 w 2669292"/>
              <a:gd name="connsiteY162" fmla="*/ 3708122 h 4525417"/>
              <a:gd name="connsiteX163" fmla="*/ 2419518 w 2669292"/>
              <a:gd name="connsiteY163" fmla="*/ 3716214 h 4525417"/>
              <a:gd name="connsiteX164" fmla="*/ 2443794 w 2669292"/>
              <a:gd name="connsiteY164" fmla="*/ 3732398 h 4525417"/>
              <a:gd name="connsiteX165" fmla="*/ 2459978 w 2669292"/>
              <a:gd name="connsiteY165" fmla="*/ 3756674 h 4525417"/>
              <a:gd name="connsiteX166" fmla="*/ 2484254 w 2669292"/>
              <a:gd name="connsiteY166" fmla="*/ 3764766 h 4525417"/>
              <a:gd name="connsiteX167" fmla="*/ 2508530 w 2669292"/>
              <a:gd name="connsiteY167" fmla="*/ 3789042 h 4525417"/>
              <a:gd name="connsiteX168" fmla="*/ 2516623 w 2669292"/>
              <a:gd name="connsiteY168" fmla="*/ 3813318 h 4525417"/>
              <a:gd name="connsiteX169" fmla="*/ 2565175 w 2669292"/>
              <a:gd name="connsiteY169" fmla="*/ 3829502 h 4525417"/>
              <a:gd name="connsiteX170" fmla="*/ 2605635 w 2669292"/>
              <a:gd name="connsiteY170" fmla="*/ 3902331 h 4525417"/>
              <a:gd name="connsiteX171" fmla="*/ 2621819 w 2669292"/>
              <a:gd name="connsiteY171" fmla="*/ 3926607 h 4525417"/>
              <a:gd name="connsiteX172" fmla="*/ 2629911 w 2669292"/>
              <a:gd name="connsiteY172" fmla="*/ 3958975 h 4525417"/>
              <a:gd name="connsiteX173" fmla="*/ 2646095 w 2669292"/>
              <a:gd name="connsiteY173" fmla="*/ 4039895 h 4525417"/>
              <a:gd name="connsiteX174" fmla="*/ 2654187 w 2669292"/>
              <a:gd name="connsiteY174" fmla="*/ 4128908 h 4525417"/>
              <a:gd name="connsiteX175" fmla="*/ 2654187 w 2669292"/>
              <a:gd name="connsiteY175" fmla="*/ 4177460 h 4525417"/>
              <a:gd name="connsiteX176" fmla="*/ 2646095 w 2669292"/>
              <a:gd name="connsiteY176" fmla="*/ 4379761 h 4525417"/>
              <a:gd name="connsiteX177" fmla="*/ 2629911 w 2669292"/>
              <a:gd name="connsiteY177" fmla="*/ 4404037 h 4525417"/>
              <a:gd name="connsiteX178" fmla="*/ 2613727 w 2669292"/>
              <a:gd name="connsiteY178" fmla="*/ 4484957 h 4525417"/>
              <a:gd name="connsiteX179" fmla="*/ 2589451 w 2669292"/>
              <a:gd name="connsiteY179" fmla="*/ 4501141 h 4525417"/>
              <a:gd name="connsiteX180" fmla="*/ 2516623 w 2669292"/>
              <a:gd name="connsiteY180" fmla="*/ 4501141 h 4525417"/>
              <a:gd name="connsiteX0" fmla="*/ 2516623 w 2669292"/>
              <a:gd name="connsiteY0" fmla="*/ 4501141 h 4525417"/>
              <a:gd name="connsiteX1" fmla="*/ 2338598 w 2669292"/>
              <a:gd name="connsiteY1" fmla="*/ 4355485 h 4525417"/>
              <a:gd name="connsiteX2" fmla="*/ 2281954 w 2669292"/>
              <a:gd name="connsiteY2" fmla="*/ 4306932 h 4525417"/>
              <a:gd name="connsiteX3" fmla="*/ 2257677 w 2669292"/>
              <a:gd name="connsiteY3" fmla="*/ 4290748 h 4525417"/>
              <a:gd name="connsiteX4" fmla="*/ 2225309 w 2669292"/>
              <a:gd name="connsiteY4" fmla="*/ 4258380 h 4525417"/>
              <a:gd name="connsiteX5" fmla="*/ 2201033 w 2669292"/>
              <a:gd name="connsiteY5" fmla="*/ 4226012 h 4525417"/>
              <a:gd name="connsiteX6" fmla="*/ 2176757 w 2669292"/>
              <a:gd name="connsiteY6" fmla="*/ 4217920 h 4525417"/>
              <a:gd name="connsiteX7" fmla="*/ 2152481 w 2669292"/>
              <a:gd name="connsiteY7" fmla="*/ 4193644 h 4525417"/>
              <a:gd name="connsiteX8" fmla="*/ 2071561 w 2669292"/>
              <a:gd name="connsiteY8" fmla="*/ 4128908 h 4525417"/>
              <a:gd name="connsiteX9" fmla="*/ 2055377 w 2669292"/>
              <a:gd name="connsiteY9" fmla="*/ 4104632 h 4525417"/>
              <a:gd name="connsiteX10" fmla="*/ 2014916 w 2669292"/>
              <a:gd name="connsiteY10" fmla="*/ 4080355 h 4525417"/>
              <a:gd name="connsiteX11" fmla="*/ 1950180 w 2669292"/>
              <a:gd name="connsiteY11" fmla="*/ 4023711 h 4525417"/>
              <a:gd name="connsiteX12" fmla="*/ 1925904 w 2669292"/>
              <a:gd name="connsiteY12" fmla="*/ 4007527 h 4525417"/>
              <a:gd name="connsiteX13" fmla="*/ 1901628 w 2669292"/>
              <a:gd name="connsiteY13" fmla="*/ 3975159 h 4525417"/>
              <a:gd name="connsiteX14" fmla="*/ 1869260 w 2669292"/>
              <a:gd name="connsiteY14" fmla="*/ 3942791 h 4525417"/>
              <a:gd name="connsiteX15" fmla="*/ 1820707 w 2669292"/>
              <a:gd name="connsiteY15" fmla="*/ 3894239 h 4525417"/>
              <a:gd name="connsiteX16" fmla="*/ 1796431 w 2669292"/>
              <a:gd name="connsiteY16" fmla="*/ 3861870 h 4525417"/>
              <a:gd name="connsiteX17" fmla="*/ 1772155 w 2669292"/>
              <a:gd name="connsiteY17" fmla="*/ 3845686 h 4525417"/>
              <a:gd name="connsiteX18" fmla="*/ 1715511 w 2669292"/>
              <a:gd name="connsiteY18" fmla="*/ 3805226 h 4525417"/>
              <a:gd name="connsiteX19" fmla="*/ 1699327 w 2669292"/>
              <a:gd name="connsiteY19" fmla="*/ 3740490 h 4525417"/>
              <a:gd name="connsiteX20" fmla="*/ 1691235 w 2669292"/>
              <a:gd name="connsiteY20" fmla="*/ 3716214 h 4525417"/>
              <a:gd name="connsiteX21" fmla="*/ 1675051 w 2669292"/>
              <a:gd name="connsiteY21" fmla="*/ 3643386 h 4525417"/>
              <a:gd name="connsiteX22" fmla="*/ 1666959 w 2669292"/>
              <a:gd name="connsiteY22" fmla="*/ 3578649 h 4525417"/>
              <a:gd name="connsiteX23" fmla="*/ 1634591 w 2669292"/>
              <a:gd name="connsiteY23" fmla="*/ 3497729 h 4525417"/>
              <a:gd name="connsiteX24" fmla="*/ 1626499 w 2669292"/>
              <a:gd name="connsiteY24" fmla="*/ 3473453 h 4525417"/>
              <a:gd name="connsiteX25" fmla="*/ 1553670 w 2669292"/>
              <a:gd name="connsiteY25" fmla="*/ 3424901 h 4525417"/>
              <a:gd name="connsiteX26" fmla="*/ 1521302 w 2669292"/>
              <a:gd name="connsiteY26" fmla="*/ 3392532 h 4525417"/>
              <a:gd name="connsiteX27" fmla="*/ 1456566 w 2669292"/>
              <a:gd name="connsiteY27" fmla="*/ 3319704 h 4525417"/>
              <a:gd name="connsiteX28" fmla="*/ 1383738 w 2669292"/>
              <a:gd name="connsiteY28" fmla="*/ 3271152 h 4525417"/>
              <a:gd name="connsiteX29" fmla="*/ 1359461 w 2669292"/>
              <a:gd name="connsiteY29" fmla="*/ 3254968 h 4525417"/>
              <a:gd name="connsiteX30" fmla="*/ 1319001 w 2669292"/>
              <a:gd name="connsiteY30" fmla="*/ 3206416 h 4525417"/>
              <a:gd name="connsiteX31" fmla="*/ 1294725 w 2669292"/>
              <a:gd name="connsiteY31" fmla="*/ 3174047 h 4525417"/>
              <a:gd name="connsiteX32" fmla="*/ 1221897 w 2669292"/>
              <a:gd name="connsiteY32" fmla="*/ 3125495 h 4525417"/>
              <a:gd name="connsiteX33" fmla="*/ 1173345 w 2669292"/>
              <a:gd name="connsiteY33" fmla="*/ 3060759 h 4525417"/>
              <a:gd name="connsiteX34" fmla="*/ 1140977 w 2669292"/>
              <a:gd name="connsiteY34" fmla="*/ 3044575 h 4525417"/>
              <a:gd name="connsiteX35" fmla="*/ 1108608 w 2669292"/>
              <a:gd name="connsiteY35" fmla="*/ 3020299 h 4525417"/>
              <a:gd name="connsiteX36" fmla="*/ 1076240 w 2669292"/>
              <a:gd name="connsiteY36" fmla="*/ 3004115 h 4525417"/>
              <a:gd name="connsiteX37" fmla="*/ 1027688 w 2669292"/>
              <a:gd name="connsiteY37" fmla="*/ 2947470 h 4525417"/>
              <a:gd name="connsiteX38" fmla="*/ 987228 w 2669292"/>
              <a:gd name="connsiteY38" fmla="*/ 2898918 h 4525417"/>
              <a:gd name="connsiteX39" fmla="*/ 938676 w 2669292"/>
              <a:gd name="connsiteY39" fmla="*/ 2858458 h 4525417"/>
              <a:gd name="connsiteX40" fmla="*/ 922492 w 2669292"/>
              <a:gd name="connsiteY40" fmla="*/ 2826090 h 4525417"/>
              <a:gd name="connsiteX41" fmla="*/ 890123 w 2669292"/>
              <a:gd name="connsiteY41" fmla="*/ 2801814 h 4525417"/>
              <a:gd name="connsiteX42" fmla="*/ 817295 w 2669292"/>
              <a:gd name="connsiteY42" fmla="*/ 2753262 h 4525417"/>
              <a:gd name="connsiteX43" fmla="*/ 784927 w 2669292"/>
              <a:gd name="connsiteY43" fmla="*/ 2720893 h 4525417"/>
              <a:gd name="connsiteX44" fmla="*/ 760651 w 2669292"/>
              <a:gd name="connsiteY44" fmla="*/ 2712801 h 4525417"/>
              <a:gd name="connsiteX45" fmla="*/ 695915 w 2669292"/>
              <a:gd name="connsiteY45" fmla="*/ 2680433 h 4525417"/>
              <a:gd name="connsiteX46" fmla="*/ 671638 w 2669292"/>
              <a:gd name="connsiteY46" fmla="*/ 2664249 h 4525417"/>
              <a:gd name="connsiteX47" fmla="*/ 631178 w 2669292"/>
              <a:gd name="connsiteY47" fmla="*/ 2648065 h 4525417"/>
              <a:gd name="connsiteX48" fmla="*/ 606902 w 2669292"/>
              <a:gd name="connsiteY48" fmla="*/ 2639973 h 4525417"/>
              <a:gd name="connsiteX49" fmla="*/ 582626 w 2669292"/>
              <a:gd name="connsiteY49" fmla="*/ 2623789 h 4525417"/>
              <a:gd name="connsiteX50" fmla="*/ 558350 w 2669292"/>
              <a:gd name="connsiteY50" fmla="*/ 2615697 h 4525417"/>
              <a:gd name="connsiteX51" fmla="*/ 525982 w 2669292"/>
              <a:gd name="connsiteY51" fmla="*/ 2599513 h 4525417"/>
              <a:gd name="connsiteX52" fmla="*/ 477430 w 2669292"/>
              <a:gd name="connsiteY52" fmla="*/ 2575237 h 4525417"/>
              <a:gd name="connsiteX53" fmla="*/ 436969 w 2669292"/>
              <a:gd name="connsiteY53" fmla="*/ 2518593 h 4525417"/>
              <a:gd name="connsiteX54" fmla="*/ 404601 w 2669292"/>
              <a:gd name="connsiteY54" fmla="*/ 2478132 h 4525417"/>
              <a:gd name="connsiteX55" fmla="*/ 388417 w 2669292"/>
              <a:gd name="connsiteY55" fmla="*/ 2405304 h 4525417"/>
              <a:gd name="connsiteX56" fmla="*/ 396509 w 2669292"/>
              <a:gd name="connsiteY56" fmla="*/ 2316292 h 4525417"/>
              <a:gd name="connsiteX57" fmla="*/ 404601 w 2669292"/>
              <a:gd name="connsiteY57" fmla="*/ 2267740 h 4525417"/>
              <a:gd name="connsiteX58" fmla="*/ 428877 w 2669292"/>
              <a:gd name="connsiteY58" fmla="*/ 2251555 h 4525417"/>
              <a:gd name="connsiteX59" fmla="*/ 477430 w 2669292"/>
              <a:gd name="connsiteY59" fmla="*/ 2203003 h 4525417"/>
              <a:gd name="connsiteX60" fmla="*/ 501706 w 2669292"/>
              <a:gd name="connsiteY60" fmla="*/ 2154451 h 4525417"/>
              <a:gd name="connsiteX61" fmla="*/ 509798 w 2669292"/>
              <a:gd name="connsiteY61" fmla="*/ 2130175 h 4525417"/>
              <a:gd name="connsiteX62" fmla="*/ 525982 w 2669292"/>
              <a:gd name="connsiteY62" fmla="*/ 2105899 h 4525417"/>
              <a:gd name="connsiteX63" fmla="*/ 542166 w 2669292"/>
              <a:gd name="connsiteY63" fmla="*/ 2057347 h 4525417"/>
              <a:gd name="connsiteX64" fmla="*/ 534074 w 2669292"/>
              <a:gd name="connsiteY64" fmla="*/ 2024978 h 4525417"/>
              <a:gd name="connsiteX65" fmla="*/ 517890 w 2669292"/>
              <a:gd name="connsiteY65" fmla="*/ 2000702 h 4525417"/>
              <a:gd name="connsiteX66" fmla="*/ 485522 w 2669292"/>
              <a:gd name="connsiteY66" fmla="*/ 1919782 h 4525417"/>
              <a:gd name="connsiteX67" fmla="*/ 485522 w 2669292"/>
              <a:gd name="connsiteY67" fmla="*/ 1919782 h 4525417"/>
              <a:gd name="connsiteX68" fmla="*/ 469338 w 2669292"/>
              <a:gd name="connsiteY68" fmla="*/ 1863138 h 4525417"/>
              <a:gd name="connsiteX69" fmla="*/ 445061 w 2669292"/>
              <a:gd name="connsiteY69" fmla="*/ 1830770 h 4525417"/>
              <a:gd name="connsiteX70" fmla="*/ 420785 w 2669292"/>
              <a:gd name="connsiteY70" fmla="*/ 1782217 h 4525417"/>
              <a:gd name="connsiteX71" fmla="*/ 364141 w 2669292"/>
              <a:gd name="connsiteY71" fmla="*/ 1701297 h 4525417"/>
              <a:gd name="connsiteX72" fmla="*/ 331773 w 2669292"/>
              <a:gd name="connsiteY72" fmla="*/ 1660837 h 4525417"/>
              <a:gd name="connsiteX73" fmla="*/ 315589 w 2669292"/>
              <a:gd name="connsiteY73" fmla="*/ 1636561 h 4525417"/>
              <a:gd name="connsiteX74" fmla="*/ 275129 w 2669292"/>
              <a:gd name="connsiteY74" fmla="*/ 1588009 h 4525417"/>
              <a:gd name="connsiteX75" fmla="*/ 267037 w 2669292"/>
              <a:gd name="connsiteY75" fmla="*/ 1563732 h 4525417"/>
              <a:gd name="connsiteX76" fmla="*/ 242761 w 2669292"/>
              <a:gd name="connsiteY76" fmla="*/ 1531364 h 4525417"/>
              <a:gd name="connsiteX77" fmla="*/ 210392 w 2669292"/>
              <a:gd name="connsiteY77" fmla="*/ 1458536 h 4525417"/>
              <a:gd name="connsiteX78" fmla="*/ 194208 w 2669292"/>
              <a:gd name="connsiteY78" fmla="*/ 1361432 h 4525417"/>
              <a:gd name="connsiteX79" fmla="*/ 40460 w 2669292"/>
              <a:gd name="connsiteY79" fmla="*/ 1256235 h 4525417"/>
              <a:gd name="connsiteX80" fmla="*/ 8092 w 2669292"/>
              <a:gd name="connsiteY80" fmla="*/ 1142947 h 4525417"/>
              <a:gd name="connsiteX81" fmla="*/ 0 w 2669292"/>
              <a:gd name="connsiteY81" fmla="*/ 1005382 h 4525417"/>
              <a:gd name="connsiteX82" fmla="*/ 16184 w 2669292"/>
              <a:gd name="connsiteY82" fmla="*/ 948738 h 4525417"/>
              <a:gd name="connsiteX83" fmla="*/ 48552 w 2669292"/>
              <a:gd name="connsiteY83" fmla="*/ 827357 h 4525417"/>
              <a:gd name="connsiteX84" fmla="*/ 72828 w 2669292"/>
              <a:gd name="connsiteY84" fmla="*/ 770713 h 4525417"/>
              <a:gd name="connsiteX85" fmla="*/ 80920 w 2669292"/>
              <a:gd name="connsiteY85" fmla="*/ 738345 h 4525417"/>
              <a:gd name="connsiteX86" fmla="*/ 105196 w 2669292"/>
              <a:gd name="connsiteY86" fmla="*/ 714069 h 4525417"/>
              <a:gd name="connsiteX87" fmla="*/ 129472 w 2669292"/>
              <a:gd name="connsiteY87" fmla="*/ 681701 h 4525417"/>
              <a:gd name="connsiteX88" fmla="*/ 218484 w 2669292"/>
              <a:gd name="connsiteY88" fmla="*/ 592688 h 4525417"/>
              <a:gd name="connsiteX89" fmla="*/ 234669 w 2669292"/>
              <a:gd name="connsiteY89" fmla="*/ 576504 h 4525417"/>
              <a:gd name="connsiteX90" fmla="*/ 299405 w 2669292"/>
              <a:gd name="connsiteY90" fmla="*/ 422755 h 4525417"/>
              <a:gd name="connsiteX91" fmla="*/ 307497 w 2669292"/>
              <a:gd name="connsiteY91" fmla="*/ 301375 h 4525417"/>
              <a:gd name="connsiteX92" fmla="*/ 339865 w 2669292"/>
              <a:gd name="connsiteY92" fmla="*/ 171902 h 4525417"/>
              <a:gd name="connsiteX93" fmla="*/ 404601 w 2669292"/>
              <a:gd name="connsiteY93" fmla="*/ 99074 h 4525417"/>
              <a:gd name="connsiteX94" fmla="*/ 436969 w 2669292"/>
              <a:gd name="connsiteY94" fmla="*/ 90982 h 4525417"/>
              <a:gd name="connsiteX95" fmla="*/ 578093 w 2669292"/>
              <a:gd name="connsiteY95" fmla="*/ 68801 h 4525417"/>
              <a:gd name="connsiteX96" fmla="*/ 642828 w 2669292"/>
              <a:gd name="connsiteY96" fmla="*/ 84985 h 4525417"/>
              <a:gd name="connsiteX97" fmla="*/ 800169 w 2669292"/>
              <a:gd name="connsiteY97" fmla="*/ 109261 h 4525417"/>
              <a:gd name="connsiteX98" fmla="*/ 671638 w 2669292"/>
              <a:gd name="connsiteY98" fmla="*/ 196178 h 4525417"/>
              <a:gd name="connsiteX99" fmla="*/ 748883 w 2669292"/>
              <a:gd name="connsiteY99" fmla="*/ 122584 h 4525417"/>
              <a:gd name="connsiteX100" fmla="*/ 825304 w 2669292"/>
              <a:gd name="connsiteY100" fmla="*/ 127298 h 4525417"/>
              <a:gd name="connsiteX101" fmla="*/ 832946 w 2669292"/>
              <a:gd name="connsiteY101" fmla="*/ 122584 h 4525417"/>
              <a:gd name="connsiteX102" fmla="*/ 695915 w 2669292"/>
              <a:gd name="connsiteY102" fmla="*/ 204270 h 4525417"/>
              <a:gd name="connsiteX103" fmla="*/ 768743 w 2669292"/>
              <a:gd name="connsiteY103" fmla="*/ 228547 h 4525417"/>
              <a:gd name="connsiteX104" fmla="*/ 825387 w 2669292"/>
              <a:gd name="connsiteY104" fmla="*/ 260915 h 4525417"/>
              <a:gd name="connsiteX105" fmla="*/ 841571 w 2669292"/>
              <a:gd name="connsiteY105" fmla="*/ 285191 h 4525417"/>
              <a:gd name="connsiteX106" fmla="*/ 914400 w 2669292"/>
              <a:gd name="connsiteY106" fmla="*/ 374203 h 4525417"/>
              <a:gd name="connsiteX107" fmla="*/ 898215 w 2669292"/>
              <a:gd name="connsiteY107" fmla="*/ 447032 h 4525417"/>
              <a:gd name="connsiteX108" fmla="*/ 890123 w 2669292"/>
              <a:gd name="connsiteY108" fmla="*/ 616964 h 4525417"/>
              <a:gd name="connsiteX109" fmla="*/ 873939 w 2669292"/>
              <a:gd name="connsiteY109" fmla="*/ 892093 h 4525417"/>
              <a:gd name="connsiteX110" fmla="*/ 890123 w 2669292"/>
              <a:gd name="connsiteY110" fmla="*/ 1070118 h 4525417"/>
              <a:gd name="connsiteX111" fmla="*/ 906307 w 2669292"/>
              <a:gd name="connsiteY111" fmla="*/ 1159131 h 4525417"/>
              <a:gd name="connsiteX112" fmla="*/ 922492 w 2669292"/>
              <a:gd name="connsiteY112" fmla="*/ 1175315 h 4525417"/>
              <a:gd name="connsiteX113" fmla="*/ 930584 w 2669292"/>
              <a:gd name="connsiteY113" fmla="*/ 1223867 h 4525417"/>
              <a:gd name="connsiteX114" fmla="*/ 946768 w 2669292"/>
              <a:gd name="connsiteY114" fmla="*/ 1248143 h 4525417"/>
              <a:gd name="connsiteX115" fmla="*/ 962952 w 2669292"/>
              <a:gd name="connsiteY115" fmla="*/ 1393800 h 4525417"/>
              <a:gd name="connsiteX116" fmla="*/ 971044 w 2669292"/>
              <a:gd name="connsiteY116" fmla="*/ 1482812 h 4525417"/>
              <a:gd name="connsiteX117" fmla="*/ 954860 w 2669292"/>
              <a:gd name="connsiteY117" fmla="*/ 1612285 h 4525417"/>
              <a:gd name="connsiteX118" fmla="*/ 971044 w 2669292"/>
              <a:gd name="connsiteY118" fmla="*/ 1644653 h 4525417"/>
              <a:gd name="connsiteX119" fmla="*/ 987228 w 2669292"/>
              <a:gd name="connsiteY119" fmla="*/ 1741757 h 4525417"/>
              <a:gd name="connsiteX120" fmla="*/ 1003412 w 2669292"/>
              <a:gd name="connsiteY120" fmla="*/ 1774125 h 4525417"/>
              <a:gd name="connsiteX121" fmla="*/ 1027688 w 2669292"/>
              <a:gd name="connsiteY121" fmla="*/ 1855046 h 4525417"/>
              <a:gd name="connsiteX122" fmla="*/ 1051964 w 2669292"/>
              <a:gd name="connsiteY122" fmla="*/ 1976426 h 4525417"/>
              <a:gd name="connsiteX123" fmla="*/ 1043872 w 2669292"/>
              <a:gd name="connsiteY123" fmla="*/ 2057347 h 4525417"/>
              <a:gd name="connsiteX124" fmla="*/ 1092424 w 2669292"/>
              <a:gd name="connsiteY124" fmla="*/ 2122083 h 4525417"/>
              <a:gd name="connsiteX125" fmla="*/ 1100516 w 2669292"/>
              <a:gd name="connsiteY125" fmla="*/ 2154451 h 4525417"/>
              <a:gd name="connsiteX126" fmla="*/ 1116700 w 2669292"/>
              <a:gd name="connsiteY126" fmla="*/ 2178727 h 4525417"/>
              <a:gd name="connsiteX127" fmla="*/ 1132884 w 2669292"/>
              <a:gd name="connsiteY127" fmla="*/ 2211095 h 4525417"/>
              <a:gd name="connsiteX128" fmla="*/ 1149069 w 2669292"/>
              <a:gd name="connsiteY128" fmla="*/ 2267740 h 4525417"/>
              <a:gd name="connsiteX129" fmla="*/ 1157161 w 2669292"/>
              <a:gd name="connsiteY129" fmla="*/ 2292016 h 4525417"/>
              <a:gd name="connsiteX130" fmla="*/ 1173345 w 2669292"/>
              <a:gd name="connsiteY130" fmla="*/ 2316292 h 4525417"/>
              <a:gd name="connsiteX131" fmla="*/ 1221897 w 2669292"/>
              <a:gd name="connsiteY131" fmla="*/ 2397212 h 4525417"/>
              <a:gd name="connsiteX132" fmla="*/ 1254265 w 2669292"/>
              <a:gd name="connsiteY132" fmla="*/ 2461948 h 4525417"/>
              <a:gd name="connsiteX133" fmla="*/ 1302817 w 2669292"/>
              <a:gd name="connsiteY133" fmla="*/ 2494317 h 4525417"/>
              <a:gd name="connsiteX134" fmla="*/ 1319001 w 2669292"/>
              <a:gd name="connsiteY134" fmla="*/ 2518593 h 4525417"/>
              <a:gd name="connsiteX135" fmla="*/ 1327093 w 2669292"/>
              <a:gd name="connsiteY135" fmla="*/ 2542869 h 4525417"/>
              <a:gd name="connsiteX136" fmla="*/ 1391830 w 2669292"/>
              <a:gd name="connsiteY136" fmla="*/ 2615697 h 4525417"/>
              <a:gd name="connsiteX137" fmla="*/ 1416106 w 2669292"/>
              <a:gd name="connsiteY137" fmla="*/ 2648065 h 4525417"/>
              <a:gd name="connsiteX138" fmla="*/ 1448474 w 2669292"/>
              <a:gd name="connsiteY138" fmla="*/ 2696617 h 4525417"/>
              <a:gd name="connsiteX139" fmla="*/ 1464658 w 2669292"/>
              <a:gd name="connsiteY139" fmla="*/ 2720893 h 4525417"/>
              <a:gd name="connsiteX140" fmla="*/ 1472750 w 2669292"/>
              <a:gd name="connsiteY140" fmla="*/ 2761354 h 4525417"/>
              <a:gd name="connsiteX141" fmla="*/ 1488934 w 2669292"/>
              <a:gd name="connsiteY141" fmla="*/ 2801814 h 4525417"/>
              <a:gd name="connsiteX142" fmla="*/ 1480842 w 2669292"/>
              <a:gd name="connsiteY142" fmla="*/ 2850366 h 4525417"/>
              <a:gd name="connsiteX143" fmla="*/ 1505118 w 2669292"/>
              <a:gd name="connsiteY143" fmla="*/ 2915102 h 4525417"/>
              <a:gd name="connsiteX144" fmla="*/ 1521302 w 2669292"/>
              <a:gd name="connsiteY144" fmla="*/ 2955563 h 4525417"/>
              <a:gd name="connsiteX145" fmla="*/ 1553670 w 2669292"/>
              <a:gd name="connsiteY145" fmla="*/ 3004115 h 4525417"/>
              <a:gd name="connsiteX146" fmla="*/ 1586038 w 2669292"/>
              <a:gd name="connsiteY146" fmla="*/ 3052667 h 4525417"/>
              <a:gd name="connsiteX147" fmla="*/ 1602223 w 2669292"/>
              <a:gd name="connsiteY147" fmla="*/ 3076943 h 4525417"/>
              <a:gd name="connsiteX148" fmla="*/ 1650775 w 2669292"/>
              <a:gd name="connsiteY148" fmla="*/ 3093127 h 4525417"/>
              <a:gd name="connsiteX149" fmla="*/ 1723603 w 2669292"/>
              <a:gd name="connsiteY149" fmla="*/ 3133587 h 4525417"/>
              <a:gd name="connsiteX150" fmla="*/ 1780247 w 2669292"/>
              <a:gd name="connsiteY150" fmla="*/ 3165955 h 4525417"/>
              <a:gd name="connsiteX151" fmla="*/ 1804523 w 2669292"/>
              <a:gd name="connsiteY151" fmla="*/ 3182140 h 4525417"/>
              <a:gd name="connsiteX152" fmla="*/ 1901628 w 2669292"/>
              <a:gd name="connsiteY152" fmla="*/ 3198324 h 4525417"/>
              <a:gd name="connsiteX153" fmla="*/ 1950180 w 2669292"/>
              <a:gd name="connsiteY153" fmla="*/ 3238784 h 4525417"/>
              <a:gd name="connsiteX154" fmla="*/ 2014916 w 2669292"/>
              <a:gd name="connsiteY154" fmla="*/ 3303520 h 4525417"/>
              <a:gd name="connsiteX155" fmla="*/ 2039192 w 2669292"/>
              <a:gd name="connsiteY155" fmla="*/ 3311612 h 4525417"/>
              <a:gd name="connsiteX156" fmla="*/ 2103929 w 2669292"/>
              <a:gd name="connsiteY156" fmla="*/ 3352072 h 4525417"/>
              <a:gd name="connsiteX157" fmla="*/ 2168665 w 2669292"/>
              <a:gd name="connsiteY157" fmla="*/ 3416809 h 4525417"/>
              <a:gd name="connsiteX158" fmla="*/ 2201033 w 2669292"/>
              <a:gd name="connsiteY158" fmla="*/ 3449177 h 4525417"/>
              <a:gd name="connsiteX159" fmla="*/ 2257677 w 2669292"/>
              <a:gd name="connsiteY159" fmla="*/ 3489637 h 4525417"/>
              <a:gd name="connsiteX160" fmla="*/ 2314322 w 2669292"/>
              <a:gd name="connsiteY160" fmla="*/ 3554373 h 4525417"/>
              <a:gd name="connsiteX161" fmla="*/ 2338598 w 2669292"/>
              <a:gd name="connsiteY161" fmla="*/ 3578649 h 4525417"/>
              <a:gd name="connsiteX162" fmla="*/ 2395242 w 2669292"/>
              <a:gd name="connsiteY162" fmla="*/ 3635293 h 4525417"/>
              <a:gd name="connsiteX163" fmla="*/ 2395242 w 2669292"/>
              <a:gd name="connsiteY163" fmla="*/ 3708122 h 4525417"/>
              <a:gd name="connsiteX164" fmla="*/ 2419518 w 2669292"/>
              <a:gd name="connsiteY164" fmla="*/ 3716214 h 4525417"/>
              <a:gd name="connsiteX165" fmla="*/ 2443794 w 2669292"/>
              <a:gd name="connsiteY165" fmla="*/ 3732398 h 4525417"/>
              <a:gd name="connsiteX166" fmla="*/ 2459978 w 2669292"/>
              <a:gd name="connsiteY166" fmla="*/ 3756674 h 4525417"/>
              <a:gd name="connsiteX167" fmla="*/ 2484254 w 2669292"/>
              <a:gd name="connsiteY167" fmla="*/ 3764766 h 4525417"/>
              <a:gd name="connsiteX168" fmla="*/ 2508530 w 2669292"/>
              <a:gd name="connsiteY168" fmla="*/ 3789042 h 4525417"/>
              <a:gd name="connsiteX169" fmla="*/ 2516623 w 2669292"/>
              <a:gd name="connsiteY169" fmla="*/ 3813318 h 4525417"/>
              <a:gd name="connsiteX170" fmla="*/ 2565175 w 2669292"/>
              <a:gd name="connsiteY170" fmla="*/ 3829502 h 4525417"/>
              <a:gd name="connsiteX171" fmla="*/ 2605635 w 2669292"/>
              <a:gd name="connsiteY171" fmla="*/ 3902331 h 4525417"/>
              <a:gd name="connsiteX172" fmla="*/ 2621819 w 2669292"/>
              <a:gd name="connsiteY172" fmla="*/ 3926607 h 4525417"/>
              <a:gd name="connsiteX173" fmla="*/ 2629911 w 2669292"/>
              <a:gd name="connsiteY173" fmla="*/ 3958975 h 4525417"/>
              <a:gd name="connsiteX174" fmla="*/ 2646095 w 2669292"/>
              <a:gd name="connsiteY174" fmla="*/ 4039895 h 4525417"/>
              <a:gd name="connsiteX175" fmla="*/ 2654187 w 2669292"/>
              <a:gd name="connsiteY175" fmla="*/ 4128908 h 4525417"/>
              <a:gd name="connsiteX176" fmla="*/ 2654187 w 2669292"/>
              <a:gd name="connsiteY176" fmla="*/ 4177460 h 4525417"/>
              <a:gd name="connsiteX177" fmla="*/ 2646095 w 2669292"/>
              <a:gd name="connsiteY177" fmla="*/ 4379761 h 4525417"/>
              <a:gd name="connsiteX178" fmla="*/ 2629911 w 2669292"/>
              <a:gd name="connsiteY178" fmla="*/ 4404037 h 4525417"/>
              <a:gd name="connsiteX179" fmla="*/ 2613727 w 2669292"/>
              <a:gd name="connsiteY179" fmla="*/ 4484957 h 4525417"/>
              <a:gd name="connsiteX180" fmla="*/ 2589451 w 2669292"/>
              <a:gd name="connsiteY180" fmla="*/ 4501141 h 4525417"/>
              <a:gd name="connsiteX181" fmla="*/ 2516623 w 2669292"/>
              <a:gd name="connsiteY181" fmla="*/ 4501141 h 4525417"/>
              <a:gd name="connsiteX0" fmla="*/ 2516623 w 2669292"/>
              <a:gd name="connsiteY0" fmla="*/ 4501141 h 4525417"/>
              <a:gd name="connsiteX1" fmla="*/ 2338598 w 2669292"/>
              <a:gd name="connsiteY1" fmla="*/ 4355485 h 4525417"/>
              <a:gd name="connsiteX2" fmla="*/ 2281954 w 2669292"/>
              <a:gd name="connsiteY2" fmla="*/ 4306932 h 4525417"/>
              <a:gd name="connsiteX3" fmla="*/ 2257677 w 2669292"/>
              <a:gd name="connsiteY3" fmla="*/ 4290748 h 4525417"/>
              <a:gd name="connsiteX4" fmla="*/ 2225309 w 2669292"/>
              <a:gd name="connsiteY4" fmla="*/ 4258380 h 4525417"/>
              <a:gd name="connsiteX5" fmla="*/ 2201033 w 2669292"/>
              <a:gd name="connsiteY5" fmla="*/ 4226012 h 4525417"/>
              <a:gd name="connsiteX6" fmla="*/ 2176757 w 2669292"/>
              <a:gd name="connsiteY6" fmla="*/ 4217920 h 4525417"/>
              <a:gd name="connsiteX7" fmla="*/ 2152481 w 2669292"/>
              <a:gd name="connsiteY7" fmla="*/ 4193644 h 4525417"/>
              <a:gd name="connsiteX8" fmla="*/ 2071561 w 2669292"/>
              <a:gd name="connsiteY8" fmla="*/ 4128908 h 4525417"/>
              <a:gd name="connsiteX9" fmla="*/ 2055377 w 2669292"/>
              <a:gd name="connsiteY9" fmla="*/ 4104632 h 4525417"/>
              <a:gd name="connsiteX10" fmla="*/ 2014916 w 2669292"/>
              <a:gd name="connsiteY10" fmla="*/ 4080355 h 4525417"/>
              <a:gd name="connsiteX11" fmla="*/ 1950180 w 2669292"/>
              <a:gd name="connsiteY11" fmla="*/ 4023711 h 4525417"/>
              <a:gd name="connsiteX12" fmla="*/ 1925904 w 2669292"/>
              <a:gd name="connsiteY12" fmla="*/ 4007527 h 4525417"/>
              <a:gd name="connsiteX13" fmla="*/ 1901628 w 2669292"/>
              <a:gd name="connsiteY13" fmla="*/ 3975159 h 4525417"/>
              <a:gd name="connsiteX14" fmla="*/ 1869260 w 2669292"/>
              <a:gd name="connsiteY14" fmla="*/ 3942791 h 4525417"/>
              <a:gd name="connsiteX15" fmla="*/ 1820707 w 2669292"/>
              <a:gd name="connsiteY15" fmla="*/ 3894239 h 4525417"/>
              <a:gd name="connsiteX16" fmla="*/ 1796431 w 2669292"/>
              <a:gd name="connsiteY16" fmla="*/ 3861870 h 4525417"/>
              <a:gd name="connsiteX17" fmla="*/ 1772155 w 2669292"/>
              <a:gd name="connsiteY17" fmla="*/ 3845686 h 4525417"/>
              <a:gd name="connsiteX18" fmla="*/ 1715511 w 2669292"/>
              <a:gd name="connsiteY18" fmla="*/ 3805226 h 4525417"/>
              <a:gd name="connsiteX19" fmla="*/ 1699327 w 2669292"/>
              <a:gd name="connsiteY19" fmla="*/ 3740490 h 4525417"/>
              <a:gd name="connsiteX20" fmla="*/ 1691235 w 2669292"/>
              <a:gd name="connsiteY20" fmla="*/ 3716214 h 4525417"/>
              <a:gd name="connsiteX21" fmla="*/ 1675051 w 2669292"/>
              <a:gd name="connsiteY21" fmla="*/ 3643386 h 4525417"/>
              <a:gd name="connsiteX22" fmla="*/ 1666959 w 2669292"/>
              <a:gd name="connsiteY22" fmla="*/ 3578649 h 4525417"/>
              <a:gd name="connsiteX23" fmla="*/ 1634591 w 2669292"/>
              <a:gd name="connsiteY23" fmla="*/ 3497729 h 4525417"/>
              <a:gd name="connsiteX24" fmla="*/ 1626499 w 2669292"/>
              <a:gd name="connsiteY24" fmla="*/ 3473453 h 4525417"/>
              <a:gd name="connsiteX25" fmla="*/ 1553670 w 2669292"/>
              <a:gd name="connsiteY25" fmla="*/ 3424901 h 4525417"/>
              <a:gd name="connsiteX26" fmla="*/ 1521302 w 2669292"/>
              <a:gd name="connsiteY26" fmla="*/ 3392532 h 4525417"/>
              <a:gd name="connsiteX27" fmla="*/ 1456566 w 2669292"/>
              <a:gd name="connsiteY27" fmla="*/ 3319704 h 4525417"/>
              <a:gd name="connsiteX28" fmla="*/ 1383738 w 2669292"/>
              <a:gd name="connsiteY28" fmla="*/ 3271152 h 4525417"/>
              <a:gd name="connsiteX29" fmla="*/ 1359461 w 2669292"/>
              <a:gd name="connsiteY29" fmla="*/ 3254968 h 4525417"/>
              <a:gd name="connsiteX30" fmla="*/ 1319001 w 2669292"/>
              <a:gd name="connsiteY30" fmla="*/ 3206416 h 4525417"/>
              <a:gd name="connsiteX31" fmla="*/ 1294725 w 2669292"/>
              <a:gd name="connsiteY31" fmla="*/ 3174047 h 4525417"/>
              <a:gd name="connsiteX32" fmla="*/ 1221897 w 2669292"/>
              <a:gd name="connsiteY32" fmla="*/ 3125495 h 4525417"/>
              <a:gd name="connsiteX33" fmla="*/ 1173345 w 2669292"/>
              <a:gd name="connsiteY33" fmla="*/ 3060759 h 4525417"/>
              <a:gd name="connsiteX34" fmla="*/ 1140977 w 2669292"/>
              <a:gd name="connsiteY34" fmla="*/ 3044575 h 4525417"/>
              <a:gd name="connsiteX35" fmla="*/ 1108608 w 2669292"/>
              <a:gd name="connsiteY35" fmla="*/ 3020299 h 4525417"/>
              <a:gd name="connsiteX36" fmla="*/ 1076240 w 2669292"/>
              <a:gd name="connsiteY36" fmla="*/ 3004115 h 4525417"/>
              <a:gd name="connsiteX37" fmla="*/ 1027688 w 2669292"/>
              <a:gd name="connsiteY37" fmla="*/ 2947470 h 4525417"/>
              <a:gd name="connsiteX38" fmla="*/ 987228 w 2669292"/>
              <a:gd name="connsiteY38" fmla="*/ 2898918 h 4525417"/>
              <a:gd name="connsiteX39" fmla="*/ 938676 w 2669292"/>
              <a:gd name="connsiteY39" fmla="*/ 2858458 h 4525417"/>
              <a:gd name="connsiteX40" fmla="*/ 922492 w 2669292"/>
              <a:gd name="connsiteY40" fmla="*/ 2826090 h 4525417"/>
              <a:gd name="connsiteX41" fmla="*/ 890123 w 2669292"/>
              <a:gd name="connsiteY41" fmla="*/ 2801814 h 4525417"/>
              <a:gd name="connsiteX42" fmla="*/ 817295 w 2669292"/>
              <a:gd name="connsiteY42" fmla="*/ 2753262 h 4525417"/>
              <a:gd name="connsiteX43" fmla="*/ 784927 w 2669292"/>
              <a:gd name="connsiteY43" fmla="*/ 2720893 h 4525417"/>
              <a:gd name="connsiteX44" fmla="*/ 760651 w 2669292"/>
              <a:gd name="connsiteY44" fmla="*/ 2712801 h 4525417"/>
              <a:gd name="connsiteX45" fmla="*/ 695915 w 2669292"/>
              <a:gd name="connsiteY45" fmla="*/ 2680433 h 4525417"/>
              <a:gd name="connsiteX46" fmla="*/ 671638 w 2669292"/>
              <a:gd name="connsiteY46" fmla="*/ 2664249 h 4525417"/>
              <a:gd name="connsiteX47" fmla="*/ 631178 w 2669292"/>
              <a:gd name="connsiteY47" fmla="*/ 2648065 h 4525417"/>
              <a:gd name="connsiteX48" fmla="*/ 606902 w 2669292"/>
              <a:gd name="connsiteY48" fmla="*/ 2639973 h 4525417"/>
              <a:gd name="connsiteX49" fmla="*/ 582626 w 2669292"/>
              <a:gd name="connsiteY49" fmla="*/ 2623789 h 4525417"/>
              <a:gd name="connsiteX50" fmla="*/ 558350 w 2669292"/>
              <a:gd name="connsiteY50" fmla="*/ 2615697 h 4525417"/>
              <a:gd name="connsiteX51" fmla="*/ 525982 w 2669292"/>
              <a:gd name="connsiteY51" fmla="*/ 2599513 h 4525417"/>
              <a:gd name="connsiteX52" fmla="*/ 477430 w 2669292"/>
              <a:gd name="connsiteY52" fmla="*/ 2575237 h 4525417"/>
              <a:gd name="connsiteX53" fmla="*/ 436969 w 2669292"/>
              <a:gd name="connsiteY53" fmla="*/ 2518593 h 4525417"/>
              <a:gd name="connsiteX54" fmla="*/ 404601 w 2669292"/>
              <a:gd name="connsiteY54" fmla="*/ 2478132 h 4525417"/>
              <a:gd name="connsiteX55" fmla="*/ 388417 w 2669292"/>
              <a:gd name="connsiteY55" fmla="*/ 2405304 h 4525417"/>
              <a:gd name="connsiteX56" fmla="*/ 396509 w 2669292"/>
              <a:gd name="connsiteY56" fmla="*/ 2316292 h 4525417"/>
              <a:gd name="connsiteX57" fmla="*/ 404601 w 2669292"/>
              <a:gd name="connsiteY57" fmla="*/ 2267740 h 4525417"/>
              <a:gd name="connsiteX58" fmla="*/ 428877 w 2669292"/>
              <a:gd name="connsiteY58" fmla="*/ 2251555 h 4525417"/>
              <a:gd name="connsiteX59" fmla="*/ 477430 w 2669292"/>
              <a:gd name="connsiteY59" fmla="*/ 2203003 h 4525417"/>
              <a:gd name="connsiteX60" fmla="*/ 501706 w 2669292"/>
              <a:gd name="connsiteY60" fmla="*/ 2154451 h 4525417"/>
              <a:gd name="connsiteX61" fmla="*/ 509798 w 2669292"/>
              <a:gd name="connsiteY61" fmla="*/ 2130175 h 4525417"/>
              <a:gd name="connsiteX62" fmla="*/ 525982 w 2669292"/>
              <a:gd name="connsiteY62" fmla="*/ 2105899 h 4525417"/>
              <a:gd name="connsiteX63" fmla="*/ 542166 w 2669292"/>
              <a:gd name="connsiteY63" fmla="*/ 2057347 h 4525417"/>
              <a:gd name="connsiteX64" fmla="*/ 534074 w 2669292"/>
              <a:gd name="connsiteY64" fmla="*/ 2024978 h 4525417"/>
              <a:gd name="connsiteX65" fmla="*/ 517890 w 2669292"/>
              <a:gd name="connsiteY65" fmla="*/ 2000702 h 4525417"/>
              <a:gd name="connsiteX66" fmla="*/ 485522 w 2669292"/>
              <a:gd name="connsiteY66" fmla="*/ 1919782 h 4525417"/>
              <a:gd name="connsiteX67" fmla="*/ 485522 w 2669292"/>
              <a:gd name="connsiteY67" fmla="*/ 1919782 h 4525417"/>
              <a:gd name="connsiteX68" fmla="*/ 469338 w 2669292"/>
              <a:gd name="connsiteY68" fmla="*/ 1863138 h 4525417"/>
              <a:gd name="connsiteX69" fmla="*/ 445061 w 2669292"/>
              <a:gd name="connsiteY69" fmla="*/ 1830770 h 4525417"/>
              <a:gd name="connsiteX70" fmla="*/ 420785 w 2669292"/>
              <a:gd name="connsiteY70" fmla="*/ 1782217 h 4525417"/>
              <a:gd name="connsiteX71" fmla="*/ 364141 w 2669292"/>
              <a:gd name="connsiteY71" fmla="*/ 1701297 h 4525417"/>
              <a:gd name="connsiteX72" fmla="*/ 331773 w 2669292"/>
              <a:gd name="connsiteY72" fmla="*/ 1660837 h 4525417"/>
              <a:gd name="connsiteX73" fmla="*/ 315589 w 2669292"/>
              <a:gd name="connsiteY73" fmla="*/ 1636561 h 4525417"/>
              <a:gd name="connsiteX74" fmla="*/ 275129 w 2669292"/>
              <a:gd name="connsiteY74" fmla="*/ 1588009 h 4525417"/>
              <a:gd name="connsiteX75" fmla="*/ 267037 w 2669292"/>
              <a:gd name="connsiteY75" fmla="*/ 1563732 h 4525417"/>
              <a:gd name="connsiteX76" fmla="*/ 242761 w 2669292"/>
              <a:gd name="connsiteY76" fmla="*/ 1531364 h 4525417"/>
              <a:gd name="connsiteX77" fmla="*/ 210392 w 2669292"/>
              <a:gd name="connsiteY77" fmla="*/ 1458536 h 4525417"/>
              <a:gd name="connsiteX78" fmla="*/ 194208 w 2669292"/>
              <a:gd name="connsiteY78" fmla="*/ 1361432 h 4525417"/>
              <a:gd name="connsiteX79" fmla="*/ 40460 w 2669292"/>
              <a:gd name="connsiteY79" fmla="*/ 1256235 h 4525417"/>
              <a:gd name="connsiteX80" fmla="*/ 8092 w 2669292"/>
              <a:gd name="connsiteY80" fmla="*/ 1142947 h 4525417"/>
              <a:gd name="connsiteX81" fmla="*/ 0 w 2669292"/>
              <a:gd name="connsiteY81" fmla="*/ 1005382 h 4525417"/>
              <a:gd name="connsiteX82" fmla="*/ 16184 w 2669292"/>
              <a:gd name="connsiteY82" fmla="*/ 948738 h 4525417"/>
              <a:gd name="connsiteX83" fmla="*/ 48552 w 2669292"/>
              <a:gd name="connsiteY83" fmla="*/ 827357 h 4525417"/>
              <a:gd name="connsiteX84" fmla="*/ 72828 w 2669292"/>
              <a:gd name="connsiteY84" fmla="*/ 770713 h 4525417"/>
              <a:gd name="connsiteX85" fmla="*/ 80920 w 2669292"/>
              <a:gd name="connsiteY85" fmla="*/ 738345 h 4525417"/>
              <a:gd name="connsiteX86" fmla="*/ 105196 w 2669292"/>
              <a:gd name="connsiteY86" fmla="*/ 714069 h 4525417"/>
              <a:gd name="connsiteX87" fmla="*/ 129472 w 2669292"/>
              <a:gd name="connsiteY87" fmla="*/ 681701 h 4525417"/>
              <a:gd name="connsiteX88" fmla="*/ 218484 w 2669292"/>
              <a:gd name="connsiteY88" fmla="*/ 592688 h 4525417"/>
              <a:gd name="connsiteX89" fmla="*/ 234669 w 2669292"/>
              <a:gd name="connsiteY89" fmla="*/ 576504 h 4525417"/>
              <a:gd name="connsiteX90" fmla="*/ 299405 w 2669292"/>
              <a:gd name="connsiteY90" fmla="*/ 422755 h 4525417"/>
              <a:gd name="connsiteX91" fmla="*/ 307497 w 2669292"/>
              <a:gd name="connsiteY91" fmla="*/ 301375 h 4525417"/>
              <a:gd name="connsiteX92" fmla="*/ 339865 w 2669292"/>
              <a:gd name="connsiteY92" fmla="*/ 171902 h 4525417"/>
              <a:gd name="connsiteX93" fmla="*/ 404601 w 2669292"/>
              <a:gd name="connsiteY93" fmla="*/ 99074 h 4525417"/>
              <a:gd name="connsiteX94" fmla="*/ 436969 w 2669292"/>
              <a:gd name="connsiteY94" fmla="*/ 90982 h 4525417"/>
              <a:gd name="connsiteX95" fmla="*/ 578093 w 2669292"/>
              <a:gd name="connsiteY95" fmla="*/ 68801 h 4525417"/>
              <a:gd name="connsiteX96" fmla="*/ 642828 w 2669292"/>
              <a:gd name="connsiteY96" fmla="*/ 84985 h 4525417"/>
              <a:gd name="connsiteX97" fmla="*/ 800169 w 2669292"/>
              <a:gd name="connsiteY97" fmla="*/ 109261 h 4525417"/>
              <a:gd name="connsiteX98" fmla="*/ 671638 w 2669292"/>
              <a:gd name="connsiteY98" fmla="*/ 196178 h 4525417"/>
              <a:gd name="connsiteX99" fmla="*/ 746336 w 2669292"/>
              <a:gd name="connsiteY99" fmla="*/ 120227 h 4525417"/>
              <a:gd name="connsiteX100" fmla="*/ 748883 w 2669292"/>
              <a:gd name="connsiteY100" fmla="*/ 122584 h 4525417"/>
              <a:gd name="connsiteX101" fmla="*/ 825304 w 2669292"/>
              <a:gd name="connsiteY101" fmla="*/ 127298 h 4525417"/>
              <a:gd name="connsiteX102" fmla="*/ 832946 w 2669292"/>
              <a:gd name="connsiteY102" fmla="*/ 122584 h 4525417"/>
              <a:gd name="connsiteX103" fmla="*/ 695915 w 2669292"/>
              <a:gd name="connsiteY103" fmla="*/ 204270 h 4525417"/>
              <a:gd name="connsiteX104" fmla="*/ 768743 w 2669292"/>
              <a:gd name="connsiteY104" fmla="*/ 228547 h 4525417"/>
              <a:gd name="connsiteX105" fmla="*/ 825387 w 2669292"/>
              <a:gd name="connsiteY105" fmla="*/ 260915 h 4525417"/>
              <a:gd name="connsiteX106" fmla="*/ 841571 w 2669292"/>
              <a:gd name="connsiteY106" fmla="*/ 285191 h 4525417"/>
              <a:gd name="connsiteX107" fmla="*/ 914400 w 2669292"/>
              <a:gd name="connsiteY107" fmla="*/ 374203 h 4525417"/>
              <a:gd name="connsiteX108" fmla="*/ 898215 w 2669292"/>
              <a:gd name="connsiteY108" fmla="*/ 447032 h 4525417"/>
              <a:gd name="connsiteX109" fmla="*/ 890123 w 2669292"/>
              <a:gd name="connsiteY109" fmla="*/ 616964 h 4525417"/>
              <a:gd name="connsiteX110" fmla="*/ 873939 w 2669292"/>
              <a:gd name="connsiteY110" fmla="*/ 892093 h 4525417"/>
              <a:gd name="connsiteX111" fmla="*/ 890123 w 2669292"/>
              <a:gd name="connsiteY111" fmla="*/ 1070118 h 4525417"/>
              <a:gd name="connsiteX112" fmla="*/ 906307 w 2669292"/>
              <a:gd name="connsiteY112" fmla="*/ 1159131 h 4525417"/>
              <a:gd name="connsiteX113" fmla="*/ 922492 w 2669292"/>
              <a:gd name="connsiteY113" fmla="*/ 1175315 h 4525417"/>
              <a:gd name="connsiteX114" fmla="*/ 930584 w 2669292"/>
              <a:gd name="connsiteY114" fmla="*/ 1223867 h 4525417"/>
              <a:gd name="connsiteX115" fmla="*/ 946768 w 2669292"/>
              <a:gd name="connsiteY115" fmla="*/ 1248143 h 4525417"/>
              <a:gd name="connsiteX116" fmla="*/ 962952 w 2669292"/>
              <a:gd name="connsiteY116" fmla="*/ 1393800 h 4525417"/>
              <a:gd name="connsiteX117" fmla="*/ 971044 w 2669292"/>
              <a:gd name="connsiteY117" fmla="*/ 1482812 h 4525417"/>
              <a:gd name="connsiteX118" fmla="*/ 954860 w 2669292"/>
              <a:gd name="connsiteY118" fmla="*/ 1612285 h 4525417"/>
              <a:gd name="connsiteX119" fmla="*/ 971044 w 2669292"/>
              <a:gd name="connsiteY119" fmla="*/ 1644653 h 4525417"/>
              <a:gd name="connsiteX120" fmla="*/ 987228 w 2669292"/>
              <a:gd name="connsiteY120" fmla="*/ 1741757 h 4525417"/>
              <a:gd name="connsiteX121" fmla="*/ 1003412 w 2669292"/>
              <a:gd name="connsiteY121" fmla="*/ 1774125 h 4525417"/>
              <a:gd name="connsiteX122" fmla="*/ 1027688 w 2669292"/>
              <a:gd name="connsiteY122" fmla="*/ 1855046 h 4525417"/>
              <a:gd name="connsiteX123" fmla="*/ 1051964 w 2669292"/>
              <a:gd name="connsiteY123" fmla="*/ 1976426 h 4525417"/>
              <a:gd name="connsiteX124" fmla="*/ 1043872 w 2669292"/>
              <a:gd name="connsiteY124" fmla="*/ 2057347 h 4525417"/>
              <a:gd name="connsiteX125" fmla="*/ 1092424 w 2669292"/>
              <a:gd name="connsiteY125" fmla="*/ 2122083 h 4525417"/>
              <a:gd name="connsiteX126" fmla="*/ 1100516 w 2669292"/>
              <a:gd name="connsiteY126" fmla="*/ 2154451 h 4525417"/>
              <a:gd name="connsiteX127" fmla="*/ 1116700 w 2669292"/>
              <a:gd name="connsiteY127" fmla="*/ 2178727 h 4525417"/>
              <a:gd name="connsiteX128" fmla="*/ 1132884 w 2669292"/>
              <a:gd name="connsiteY128" fmla="*/ 2211095 h 4525417"/>
              <a:gd name="connsiteX129" fmla="*/ 1149069 w 2669292"/>
              <a:gd name="connsiteY129" fmla="*/ 2267740 h 4525417"/>
              <a:gd name="connsiteX130" fmla="*/ 1157161 w 2669292"/>
              <a:gd name="connsiteY130" fmla="*/ 2292016 h 4525417"/>
              <a:gd name="connsiteX131" fmla="*/ 1173345 w 2669292"/>
              <a:gd name="connsiteY131" fmla="*/ 2316292 h 4525417"/>
              <a:gd name="connsiteX132" fmla="*/ 1221897 w 2669292"/>
              <a:gd name="connsiteY132" fmla="*/ 2397212 h 4525417"/>
              <a:gd name="connsiteX133" fmla="*/ 1254265 w 2669292"/>
              <a:gd name="connsiteY133" fmla="*/ 2461948 h 4525417"/>
              <a:gd name="connsiteX134" fmla="*/ 1302817 w 2669292"/>
              <a:gd name="connsiteY134" fmla="*/ 2494317 h 4525417"/>
              <a:gd name="connsiteX135" fmla="*/ 1319001 w 2669292"/>
              <a:gd name="connsiteY135" fmla="*/ 2518593 h 4525417"/>
              <a:gd name="connsiteX136" fmla="*/ 1327093 w 2669292"/>
              <a:gd name="connsiteY136" fmla="*/ 2542869 h 4525417"/>
              <a:gd name="connsiteX137" fmla="*/ 1391830 w 2669292"/>
              <a:gd name="connsiteY137" fmla="*/ 2615697 h 4525417"/>
              <a:gd name="connsiteX138" fmla="*/ 1416106 w 2669292"/>
              <a:gd name="connsiteY138" fmla="*/ 2648065 h 4525417"/>
              <a:gd name="connsiteX139" fmla="*/ 1448474 w 2669292"/>
              <a:gd name="connsiteY139" fmla="*/ 2696617 h 4525417"/>
              <a:gd name="connsiteX140" fmla="*/ 1464658 w 2669292"/>
              <a:gd name="connsiteY140" fmla="*/ 2720893 h 4525417"/>
              <a:gd name="connsiteX141" fmla="*/ 1472750 w 2669292"/>
              <a:gd name="connsiteY141" fmla="*/ 2761354 h 4525417"/>
              <a:gd name="connsiteX142" fmla="*/ 1488934 w 2669292"/>
              <a:gd name="connsiteY142" fmla="*/ 2801814 h 4525417"/>
              <a:gd name="connsiteX143" fmla="*/ 1480842 w 2669292"/>
              <a:gd name="connsiteY143" fmla="*/ 2850366 h 4525417"/>
              <a:gd name="connsiteX144" fmla="*/ 1505118 w 2669292"/>
              <a:gd name="connsiteY144" fmla="*/ 2915102 h 4525417"/>
              <a:gd name="connsiteX145" fmla="*/ 1521302 w 2669292"/>
              <a:gd name="connsiteY145" fmla="*/ 2955563 h 4525417"/>
              <a:gd name="connsiteX146" fmla="*/ 1553670 w 2669292"/>
              <a:gd name="connsiteY146" fmla="*/ 3004115 h 4525417"/>
              <a:gd name="connsiteX147" fmla="*/ 1586038 w 2669292"/>
              <a:gd name="connsiteY147" fmla="*/ 3052667 h 4525417"/>
              <a:gd name="connsiteX148" fmla="*/ 1602223 w 2669292"/>
              <a:gd name="connsiteY148" fmla="*/ 3076943 h 4525417"/>
              <a:gd name="connsiteX149" fmla="*/ 1650775 w 2669292"/>
              <a:gd name="connsiteY149" fmla="*/ 3093127 h 4525417"/>
              <a:gd name="connsiteX150" fmla="*/ 1723603 w 2669292"/>
              <a:gd name="connsiteY150" fmla="*/ 3133587 h 4525417"/>
              <a:gd name="connsiteX151" fmla="*/ 1780247 w 2669292"/>
              <a:gd name="connsiteY151" fmla="*/ 3165955 h 4525417"/>
              <a:gd name="connsiteX152" fmla="*/ 1804523 w 2669292"/>
              <a:gd name="connsiteY152" fmla="*/ 3182140 h 4525417"/>
              <a:gd name="connsiteX153" fmla="*/ 1901628 w 2669292"/>
              <a:gd name="connsiteY153" fmla="*/ 3198324 h 4525417"/>
              <a:gd name="connsiteX154" fmla="*/ 1950180 w 2669292"/>
              <a:gd name="connsiteY154" fmla="*/ 3238784 h 4525417"/>
              <a:gd name="connsiteX155" fmla="*/ 2014916 w 2669292"/>
              <a:gd name="connsiteY155" fmla="*/ 3303520 h 4525417"/>
              <a:gd name="connsiteX156" fmla="*/ 2039192 w 2669292"/>
              <a:gd name="connsiteY156" fmla="*/ 3311612 h 4525417"/>
              <a:gd name="connsiteX157" fmla="*/ 2103929 w 2669292"/>
              <a:gd name="connsiteY157" fmla="*/ 3352072 h 4525417"/>
              <a:gd name="connsiteX158" fmla="*/ 2168665 w 2669292"/>
              <a:gd name="connsiteY158" fmla="*/ 3416809 h 4525417"/>
              <a:gd name="connsiteX159" fmla="*/ 2201033 w 2669292"/>
              <a:gd name="connsiteY159" fmla="*/ 3449177 h 4525417"/>
              <a:gd name="connsiteX160" fmla="*/ 2257677 w 2669292"/>
              <a:gd name="connsiteY160" fmla="*/ 3489637 h 4525417"/>
              <a:gd name="connsiteX161" fmla="*/ 2314322 w 2669292"/>
              <a:gd name="connsiteY161" fmla="*/ 3554373 h 4525417"/>
              <a:gd name="connsiteX162" fmla="*/ 2338598 w 2669292"/>
              <a:gd name="connsiteY162" fmla="*/ 3578649 h 4525417"/>
              <a:gd name="connsiteX163" fmla="*/ 2395242 w 2669292"/>
              <a:gd name="connsiteY163" fmla="*/ 3635293 h 4525417"/>
              <a:gd name="connsiteX164" fmla="*/ 2395242 w 2669292"/>
              <a:gd name="connsiteY164" fmla="*/ 3708122 h 4525417"/>
              <a:gd name="connsiteX165" fmla="*/ 2419518 w 2669292"/>
              <a:gd name="connsiteY165" fmla="*/ 3716214 h 4525417"/>
              <a:gd name="connsiteX166" fmla="*/ 2443794 w 2669292"/>
              <a:gd name="connsiteY166" fmla="*/ 3732398 h 4525417"/>
              <a:gd name="connsiteX167" fmla="*/ 2459978 w 2669292"/>
              <a:gd name="connsiteY167" fmla="*/ 3756674 h 4525417"/>
              <a:gd name="connsiteX168" fmla="*/ 2484254 w 2669292"/>
              <a:gd name="connsiteY168" fmla="*/ 3764766 h 4525417"/>
              <a:gd name="connsiteX169" fmla="*/ 2508530 w 2669292"/>
              <a:gd name="connsiteY169" fmla="*/ 3789042 h 4525417"/>
              <a:gd name="connsiteX170" fmla="*/ 2516623 w 2669292"/>
              <a:gd name="connsiteY170" fmla="*/ 3813318 h 4525417"/>
              <a:gd name="connsiteX171" fmla="*/ 2565175 w 2669292"/>
              <a:gd name="connsiteY171" fmla="*/ 3829502 h 4525417"/>
              <a:gd name="connsiteX172" fmla="*/ 2605635 w 2669292"/>
              <a:gd name="connsiteY172" fmla="*/ 3902331 h 4525417"/>
              <a:gd name="connsiteX173" fmla="*/ 2621819 w 2669292"/>
              <a:gd name="connsiteY173" fmla="*/ 3926607 h 4525417"/>
              <a:gd name="connsiteX174" fmla="*/ 2629911 w 2669292"/>
              <a:gd name="connsiteY174" fmla="*/ 3958975 h 4525417"/>
              <a:gd name="connsiteX175" fmla="*/ 2646095 w 2669292"/>
              <a:gd name="connsiteY175" fmla="*/ 4039895 h 4525417"/>
              <a:gd name="connsiteX176" fmla="*/ 2654187 w 2669292"/>
              <a:gd name="connsiteY176" fmla="*/ 4128908 h 4525417"/>
              <a:gd name="connsiteX177" fmla="*/ 2654187 w 2669292"/>
              <a:gd name="connsiteY177" fmla="*/ 4177460 h 4525417"/>
              <a:gd name="connsiteX178" fmla="*/ 2646095 w 2669292"/>
              <a:gd name="connsiteY178" fmla="*/ 4379761 h 4525417"/>
              <a:gd name="connsiteX179" fmla="*/ 2629911 w 2669292"/>
              <a:gd name="connsiteY179" fmla="*/ 4404037 h 4525417"/>
              <a:gd name="connsiteX180" fmla="*/ 2613727 w 2669292"/>
              <a:gd name="connsiteY180" fmla="*/ 4484957 h 4525417"/>
              <a:gd name="connsiteX181" fmla="*/ 2589451 w 2669292"/>
              <a:gd name="connsiteY181" fmla="*/ 4501141 h 4525417"/>
              <a:gd name="connsiteX182" fmla="*/ 2516623 w 2669292"/>
              <a:gd name="connsiteY182" fmla="*/ 4501141 h 4525417"/>
              <a:gd name="connsiteX0" fmla="*/ 2516623 w 2669292"/>
              <a:gd name="connsiteY0" fmla="*/ 4501141 h 4525417"/>
              <a:gd name="connsiteX1" fmla="*/ 2338598 w 2669292"/>
              <a:gd name="connsiteY1" fmla="*/ 4355485 h 4525417"/>
              <a:gd name="connsiteX2" fmla="*/ 2281954 w 2669292"/>
              <a:gd name="connsiteY2" fmla="*/ 4306932 h 4525417"/>
              <a:gd name="connsiteX3" fmla="*/ 2257677 w 2669292"/>
              <a:gd name="connsiteY3" fmla="*/ 4290748 h 4525417"/>
              <a:gd name="connsiteX4" fmla="*/ 2225309 w 2669292"/>
              <a:gd name="connsiteY4" fmla="*/ 4258380 h 4525417"/>
              <a:gd name="connsiteX5" fmla="*/ 2201033 w 2669292"/>
              <a:gd name="connsiteY5" fmla="*/ 4226012 h 4525417"/>
              <a:gd name="connsiteX6" fmla="*/ 2176757 w 2669292"/>
              <a:gd name="connsiteY6" fmla="*/ 4217920 h 4525417"/>
              <a:gd name="connsiteX7" fmla="*/ 2152481 w 2669292"/>
              <a:gd name="connsiteY7" fmla="*/ 4193644 h 4525417"/>
              <a:gd name="connsiteX8" fmla="*/ 2071561 w 2669292"/>
              <a:gd name="connsiteY8" fmla="*/ 4128908 h 4525417"/>
              <a:gd name="connsiteX9" fmla="*/ 2055377 w 2669292"/>
              <a:gd name="connsiteY9" fmla="*/ 4104632 h 4525417"/>
              <a:gd name="connsiteX10" fmla="*/ 2014916 w 2669292"/>
              <a:gd name="connsiteY10" fmla="*/ 4080355 h 4525417"/>
              <a:gd name="connsiteX11" fmla="*/ 1950180 w 2669292"/>
              <a:gd name="connsiteY11" fmla="*/ 4023711 h 4525417"/>
              <a:gd name="connsiteX12" fmla="*/ 1925904 w 2669292"/>
              <a:gd name="connsiteY12" fmla="*/ 4007527 h 4525417"/>
              <a:gd name="connsiteX13" fmla="*/ 1901628 w 2669292"/>
              <a:gd name="connsiteY13" fmla="*/ 3975159 h 4525417"/>
              <a:gd name="connsiteX14" fmla="*/ 1869260 w 2669292"/>
              <a:gd name="connsiteY14" fmla="*/ 3942791 h 4525417"/>
              <a:gd name="connsiteX15" fmla="*/ 1820707 w 2669292"/>
              <a:gd name="connsiteY15" fmla="*/ 3894239 h 4525417"/>
              <a:gd name="connsiteX16" fmla="*/ 1796431 w 2669292"/>
              <a:gd name="connsiteY16" fmla="*/ 3861870 h 4525417"/>
              <a:gd name="connsiteX17" fmla="*/ 1772155 w 2669292"/>
              <a:gd name="connsiteY17" fmla="*/ 3845686 h 4525417"/>
              <a:gd name="connsiteX18" fmla="*/ 1715511 w 2669292"/>
              <a:gd name="connsiteY18" fmla="*/ 3805226 h 4525417"/>
              <a:gd name="connsiteX19" fmla="*/ 1699327 w 2669292"/>
              <a:gd name="connsiteY19" fmla="*/ 3740490 h 4525417"/>
              <a:gd name="connsiteX20" fmla="*/ 1691235 w 2669292"/>
              <a:gd name="connsiteY20" fmla="*/ 3716214 h 4525417"/>
              <a:gd name="connsiteX21" fmla="*/ 1675051 w 2669292"/>
              <a:gd name="connsiteY21" fmla="*/ 3643386 h 4525417"/>
              <a:gd name="connsiteX22" fmla="*/ 1666959 w 2669292"/>
              <a:gd name="connsiteY22" fmla="*/ 3578649 h 4525417"/>
              <a:gd name="connsiteX23" fmla="*/ 1634591 w 2669292"/>
              <a:gd name="connsiteY23" fmla="*/ 3497729 h 4525417"/>
              <a:gd name="connsiteX24" fmla="*/ 1626499 w 2669292"/>
              <a:gd name="connsiteY24" fmla="*/ 3473453 h 4525417"/>
              <a:gd name="connsiteX25" fmla="*/ 1553670 w 2669292"/>
              <a:gd name="connsiteY25" fmla="*/ 3424901 h 4525417"/>
              <a:gd name="connsiteX26" fmla="*/ 1521302 w 2669292"/>
              <a:gd name="connsiteY26" fmla="*/ 3392532 h 4525417"/>
              <a:gd name="connsiteX27" fmla="*/ 1456566 w 2669292"/>
              <a:gd name="connsiteY27" fmla="*/ 3319704 h 4525417"/>
              <a:gd name="connsiteX28" fmla="*/ 1383738 w 2669292"/>
              <a:gd name="connsiteY28" fmla="*/ 3271152 h 4525417"/>
              <a:gd name="connsiteX29" fmla="*/ 1359461 w 2669292"/>
              <a:gd name="connsiteY29" fmla="*/ 3254968 h 4525417"/>
              <a:gd name="connsiteX30" fmla="*/ 1319001 w 2669292"/>
              <a:gd name="connsiteY30" fmla="*/ 3206416 h 4525417"/>
              <a:gd name="connsiteX31" fmla="*/ 1294725 w 2669292"/>
              <a:gd name="connsiteY31" fmla="*/ 3174047 h 4525417"/>
              <a:gd name="connsiteX32" fmla="*/ 1221897 w 2669292"/>
              <a:gd name="connsiteY32" fmla="*/ 3125495 h 4525417"/>
              <a:gd name="connsiteX33" fmla="*/ 1173345 w 2669292"/>
              <a:gd name="connsiteY33" fmla="*/ 3060759 h 4525417"/>
              <a:gd name="connsiteX34" fmla="*/ 1140977 w 2669292"/>
              <a:gd name="connsiteY34" fmla="*/ 3044575 h 4525417"/>
              <a:gd name="connsiteX35" fmla="*/ 1108608 w 2669292"/>
              <a:gd name="connsiteY35" fmla="*/ 3020299 h 4525417"/>
              <a:gd name="connsiteX36" fmla="*/ 1076240 w 2669292"/>
              <a:gd name="connsiteY36" fmla="*/ 3004115 h 4525417"/>
              <a:gd name="connsiteX37" fmla="*/ 1027688 w 2669292"/>
              <a:gd name="connsiteY37" fmla="*/ 2947470 h 4525417"/>
              <a:gd name="connsiteX38" fmla="*/ 987228 w 2669292"/>
              <a:gd name="connsiteY38" fmla="*/ 2898918 h 4525417"/>
              <a:gd name="connsiteX39" fmla="*/ 938676 w 2669292"/>
              <a:gd name="connsiteY39" fmla="*/ 2858458 h 4525417"/>
              <a:gd name="connsiteX40" fmla="*/ 922492 w 2669292"/>
              <a:gd name="connsiteY40" fmla="*/ 2826090 h 4525417"/>
              <a:gd name="connsiteX41" fmla="*/ 890123 w 2669292"/>
              <a:gd name="connsiteY41" fmla="*/ 2801814 h 4525417"/>
              <a:gd name="connsiteX42" fmla="*/ 817295 w 2669292"/>
              <a:gd name="connsiteY42" fmla="*/ 2753262 h 4525417"/>
              <a:gd name="connsiteX43" fmla="*/ 784927 w 2669292"/>
              <a:gd name="connsiteY43" fmla="*/ 2720893 h 4525417"/>
              <a:gd name="connsiteX44" fmla="*/ 760651 w 2669292"/>
              <a:gd name="connsiteY44" fmla="*/ 2712801 h 4525417"/>
              <a:gd name="connsiteX45" fmla="*/ 695915 w 2669292"/>
              <a:gd name="connsiteY45" fmla="*/ 2680433 h 4525417"/>
              <a:gd name="connsiteX46" fmla="*/ 671638 w 2669292"/>
              <a:gd name="connsiteY46" fmla="*/ 2664249 h 4525417"/>
              <a:gd name="connsiteX47" fmla="*/ 631178 w 2669292"/>
              <a:gd name="connsiteY47" fmla="*/ 2648065 h 4525417"/>
              <a:gd name="connsiteX48" fmla="*/ 606902 w 2669292"/>
              <a:gd name="connsiteY48" fmla="*/ 2639973 h 4525417"/>
              <a:gd name="connsiteX49" fmla="*/ 582626 w 2669292"/>
              <a:gd name="connsiteY49" fmla="*/ 2623789 h 4525417"/>
              <a:gd name="connsiteX50" fmla="*/ 558350 w 2669292"/>
              <a:gd name="connsiteY50" fmla="*/ 2615697 h 4525417"/>
              <a:gd name="connsiteX51" fmla="*/ 525982 w 2669292"/>
              <a:gd name="connsiteY51" fmla="*/ 2599513 h 4525417"/>
              <a:gd name="connsiteX52" fmla="*/ 477430 w 2669292"/>
              <a:gd name="connsiteY52" fmla="*/ 2575237 h 4525417"/>
              <a:gd name="connsiteX53" fmla="*/ 436969 w 2669292"/>
              <a:gd name="connsiteY53" fmla="*/ 2518593 h 4525417"/>
              <a:gd name="connsiteX54" fmla="*/ 404601 w 2669292"/>
              <a:gd name="connsiteY54" fmla="*/ 2478132 h 4525417"/>
              <a:gd name="connsiteX55" fmla="*/ 388417 w 2669292"/>
              <a:gd name="connsiteY55" fmla="*/ 2405304 h 4525417"/>
              <a:gd name="connsiteX56" fmla="*/ 396509 w 2669292"/>
              <a:gd name="connsiteY56" fmla="*/ 2316292 h 4525417"/>
              <a:gd name="connsiteX57" fmla="*/ 404601 w 2669292"/>
              <a:gd name="connsiteY57" fmla="*/ 2267740 h 4525417"/>
              <a:gd name="connsiteX58" fmla="*/ 428877 w 2669292"/>
              <a:gd name="connsiteY58" fmla="*/ 2251555 h 4525417"/>
              <a:gd name="connsiteX59" fmla="*/ 477430 w 2669292"/>
              <a:gd name="connsiteY59" fmla="*/ 2203003 h 4525417"/>
              <a:gd name="connsiteX60" fmla="*/ 501706 w 2669292"/>
              <a:gd name="connsiteY60" fmla="*/ 2154451 h 4525417"/>
              <a:gd name="connsiteX61" fmla="*/ 509798 w 2669292"/>
              <a:gd name="connsiteY61" fmla="*/ 2130175 h 4525417"/>
              <a:gd name="connsiteX62" fmla="*/ 525982 w 2669292"/>
              <a:gd name="connsiteY62" fmla="*/ 2105899 h 4525417"/>
              <a:gd name="connsiteX63" fmla="*/ 542166 w 2669292"/>
              <a:gd name="connsiteY63" fmla="*/ 2057347 h 4525417"/>
              <a:gd name="connsiteX64" fmla="*/ 534074 w 2669292"/>
              <a:gd name="connsiteY64" fmla="*/ 2024978 h 4525417"/>
              <a:gd name="connsiteX65" fmla="*/ 517890 w 2669292"/>
              <a:gd name="connsiteY65" fmla="*/ 2000702 h 4525417"/>
              <a:gd name="connsiteX66" fmla="*/ 485522 w 2669292"/>
              <a:gd name="connsiteY66" fmla="*/ 1919782 h 4525417"/>
              <a:gd name="connsiteX67" fmla="*/ 485522 w 2669292"/>
              <a:gd name="connsiteY67" fmla="*/ 1919782 h 4525417"/>
              <a:gd name="connsiteX68" fmla="*/ 469338 w 2669292"/>
              <a:gd name="connsiteY68" fmla="*/ 1863138 h 4525417"/>
              <a:gd name="connsiteX69" fmla="*/ 445061 w 2669292"/>
              <a:gd name="connsiteY69" fmla="*/ 1830770 h 4525417"/>
              <a:gd name="connsiteX70" fmla="*/ 420785 w 2669292"/>
              <a:gd name="connsiteY70" fmla="*/ 1782217 h 4525417"/>
              <a:gd name="connsiteX71" fmla="*/ 364141 w 2669292"/>
              <a:gd name="connsiteY71" fmla="*/ 1701297 h 4525417"/>
              <a:gd name="connsiteX72" fmla="*/ 331773 w 2669292"/>
              <a:gd name="connsiteY72" fmla="*/ 1660837 h 4525417"/>
              <a:gd name="connsiteX73" fmla="*/ 315589 w 2669292"/>
              <a:gd name="connsiteY73" fmla="*/ 1636561 h 4525417"/>
              <a:gd name="connsiteX74" fmla="*/ 275129 w 2669292"/>
              <a:gd name="connsiteY74" fmla="*/ 1588009 h 4525417"/>
              <a:gd name="connsiteX75" fmla="*/ 267037 w 2669292"/>
              <a:gd name="connsiteY75" fmla="*/ 1563732 h 4525417"/>
              <a:gd name="connsiteX76" fmla="*/ 242761 w 2669292"/>
              <a:gd name="connsiteY76" fmla="*/ 1531364 h 4525417"/>
              <a:gd name="connsiteX77" fmla="*/ 210392 w 2669292"/>
              <a:gd name="connsiteY77" fmla="*/ 1458536 h 4525417"/>
              <a:gd name="connsiteX78" fmla="*/ 194208 w 2669292"/>
              <a:gd name="connsiteY78" fmla="*/ 1361432 h 4525417"/>
              <a:gd name="connsiteX79" fmla="*/ 40460 w 2669292"/>
              <a:gd name="connsiteY79" fmla="*/ 1256235 h 4525417"/>
              <a:gd name="connsiteX80" fmla="*/ 8092 w 2669292"/>
              <a:gd name="connsiteY80" fmla="*/ 1142947 h 4525417"/>
              <a:gd name="connsiteX81" fmla="*/ 0 w 2669292"/>
              <a:gd name="connsiteY81" fmla="*/ 1005382 h 4525417"/>
              <a:gd name="connsiteX82" fmla="*/ 16184 w 2669292"/>
              <a:gd name="connsiteY82" fmla="*/ 948738 h 4525417"/>
              <a:gd name="connsiteX83" fmla="*/ 48552 w 2669292"/>
              <a:gd name="connsiteY83" fmla="*/ 827357 h 4525417"/>
              <a:gd name="connsiteX84" fmla="*/ 72828 w 2669292"/>
              <a:gd name="connsiteY84" fmla="*/ 770713 h 4525417"/>
              <a:gd name="connsiteX85" fmla="*/ 80920 w 2669292"/>
              <a:gd name="connsiteY85" fmla="*/ 738345 h 4525417"/>
              <a:gd name="connsiteX86" fmla="*/ 105196 w 2669292"/>
              <a:gd name="connsiteY86" fmla="*/ 714069 h 4525417"/>
              <a:gd name="connsiteX87" fmla="*/ 129472 w 2669292"/>
              <a:gd name="connsiteY87" fmla="*/ 681701 h 4525417"/>
              <a:gd name="connsiteX88" fmla="*/ 218484 w 2669292"/>
              <a:gd name="connsiteY88" fmla="*/ 592688 h 4525417"/>
              <a:gd name="connsiteX89" fmla="*/ 234669 w 2669292"/>
              <a:gd name="connsiteY89" fmla="*/ 576504 h 4525417"/>
              <a:gd name="connsiteX90" fmla="*/ 299405 w 2669292"/>
              <a:gd name="connsiteY90" fmla="*/ 422755 h 4525417"/>
              <a:gd name="connsiteX91" fmla="*/ 307497 w 2669292"/>
              <a:gd name="connsiteY91" fmla="*/ 301375 h 4525417"/>
              <a:gd name="connsiteX92" fmla="*/ 339865 w 2669292"/>
              <a:gd name="connsiteY92" fmla="*/ 171902 h 4525417"/>
              <a:gd name="connsiteX93" fmla="*/ 404601 w 2669292"/>
              <a:gd name="connsiteY93" fmla="*/ 99074 h 4525417"/>
              <a:gd name="connsiteX94" fmla="*/ 436969 w 2669292"/>
              <a:gd name="connsiteY94" fmla="*/ 90982 h 4525417"/>
              <a:gd name="connsiteX95" fmla="*/ 578093 w 2669292"/>
              <a:gd name="connsiteY95" fmla="*/ 68801 h 4525417"/>
              <a:gd name="connsiteX96" fmla="*/ 642828 w 2669292"/>
              <a:gd name="connsiteY96" fmla="*/ 84985 h 4525417"/>
              <a:gd name="connsiteX97" fmla="*/ 800169 w 2669292"/>
              <a:gd name="connsiteY97" fmla="*/ 109261 h 4525417"/>
              <a:gd name="connsiteX98" fmla="*/ 671638 w 2669292"/>
              <a:gd name="connsiteY98" fmla="*/ 196178 h 4525417"/>
              <a:gd name="connsiteX99" fmla="*/ 746336 w 2669292"/>
              <a:gd name="connsiteY99" fmla="*/ 120227 h 4525417"/>
              <a:gd name="connsiteX100" fmla="*/ 748883 w 2669292"/>
              <a:gd name="connsiteY100" fmla="*/ 122584 h 4525417"/>
              <a:gd name="connsiteX101" fmla="*/ 825304 w 2669292"/>
              <a:gd name="connsiteY101" fmla="*/ 127298 h 4525417"/>
              <a:gd name="connsiteX102" fmla="*/ 832946 w 2669292"/>
              <a:gd name="connsiteY102" fmla="*/ 122584 h 4525417"/>
              <a:gd name="connsiteX103" fmla="*/ 695915 w 2669292"/>
              <a:gd name="connsiteY103" fmla="*/ 204270 h 4525417"/>
              <a:gd name="connsiteX104" fmla="*/ 850777 w 2669292"/>
              <a:gd name="connsiteY104" fmla="*/ 205101 h 4525417"/>
              <a:gd name="connsiteX105" fmla="*/ 768743 w 2669292"/>
              <a:gd name="connsiteY105" fmla="*/ 228547 h 4525417"/>
              <a:gd name="connsiteX106" fmla="*/ 825387 w 2669292"/>
              <a:gd name="connsiteY106" fmla="*/ 260915 h 4525417"/>
              <a:gd name="connsiteX107" fmla="*/ 841571 w 2669292"/>
              <a:gd name="connsiteY107" fmla="*/ 285191 h 4525417"/>
              <a:gd name="connsiteX108" fmla="*/ 914400 w 2669292"/>
              <a:gd name="connsiteY108" fmla="*/ 374203 h 4525417"/>
              <a:gd name="connsiteX109" fmla="*/ 898215 w 2669292"/>
              <a:gd name="connsiteY109" fmla="*/ 447032 h 4525417"/>
              <a:gd name="connsiteX110" fmla="*/ 890123 w 2669292"/>
              <a:gd name="connsiteY110" fmla="*/ 616964 h 4525417"/>
              <a:gd name="connsiteX111" fmla="*/ 873939 w 2669292"/>
              <a:gd name="connsiteY111" fmla="*/ 892093 h 4525417"/>
              <a:gd name="connsiteX112" fmla="*/ 890123 w 2669292"/>
              <a:gd name="connsiteY112" fmla="*/ 1070118 h 4525417"/>
              <a:gd name="connsiteX113" fmla="*/ 906307 w 2669292"/>
              <a:gd name="connsiteY113" fmla="*/ 1159131 h 4525417"/>
              <a:gd name="connsiteX114" fmla="*/ 922492 w 2669292"/>
              <a:gd name="connsiteY114" fmla="*/ 1175315 h 4525417"/>
              <a:gd name="connsiteX115" fmla="*/ 930584 w 2669292"/>
              <a:gd name="connsiteY115" fmla="*/ 1223867 h 4525417"/>
              <a:gd name="connsiteX116" fmla="*/ 946768 w 2669292"/>
              <a:gd name="connsiteY116" fmla="*/ 1248143 h 4525417"/>
              <a:gd name="connsiteX117" fmla="*/ 962952 w 2669292"/>
              <a:gd name="connsiteY117" fmla="*/ 1393800 h 4525417"/>
              <a:gd name="connsiteX118" fmla="*/ 971044 w 2669292"/>
              <a:gd name="connsiteY118" fmla="*/ 1482812 h 4525417"/>
              <a:gd name="connsiteX119" fmla="*/ 954860 w 2669292"/>
              <a:gd name="connsiteY119" fmla="*/ 1612285 h 4525417"/>
              <a:gd name="connsiteX120" fmla="*/ 971044 w 2669292"/>
              <a:gd name="connsiteY120" fmla="*/ 1644653 h 4525417"/>
              <a:gd name="connsiteX121" fmla="*/ 987228 w 2669292"/>
              <a:gd name="connsiteY121" fmla="*/ 1741757 h 4525417"/>
              <a:gd name="connsiteX122" fmla="*/ 1003412 w 2669292"/>
              <a:gd name="connsiteY122" fmla="*/ 1774125 h 4525417"/>
              <a:gd name="connsiteX123" fmla="*/ 1027688 w 2669292"/>
              <a:gd name="connsiteY123" fmla="*/ 1855046 h 4525417"/>
              <a:gd name="connsiteX124" fmla="*/ 1051964 w 2669292"/>
              <a:gd name="connsiteY124" fmla="*/ 1976426 h 4525417"/>
              <a:gd name="connsiteX125" fmla="*/ 1043872 w 2669292"/>
              <a:gd name="connsiteY125" fmla="*/ 2057347 h 4525417"/>
              <a:gd name="connsiteX126" fmla="*/ 1092424 w 2669292"/>
              <a:gd name="connsiteY126" fmla="*/ 2122083 h 4525417"/>
              <a:gd name="connsiteX127" fmla="*/ 1100516 w 2669292"/>
              <a:gd name="connsiteY127" fmla="*/ 2154451 h 4525417"/>
              <a:gd name="connsiteX128" fmla="*/ 1116700 w 2669292"/>
              <a:gd name="connsiteY128" fmla="*/ 2178727 h 4525417"/>
              <a:gd name="connsiteX129" fmla="*/ 1132884 w 2669292"/>
              <a:gd name="connsiteY129" fmla="*/ 2211095 h 4525417"/>
              <a:gd name="connsiteX130" fmla="*/ 1149069 w 2669292"/>
              <a:gd name="connsiteY130" fmla="*/ 2267740 h 4525417"/>
              <a:gd name="connsiteX131" fmla="*/ 1157161 w 2669292"/>
              <a:gd name="connsiteY131" fmla="*/ 2292016 h 4525417"/>
              <a:gd name="connsiteX132" fmla="*/ 1173345 w 2669292"/>
              <a:gd name="connsiteY132" fmla="*/ 2316292 h 4525417"/>
              <a:gd name="connsiteX133" fmla="*/ 1221897 w 2669292"/>
              <a:gd name="connsiteY133" fmla="*/ 2397212 h 4525417"/>
              <a:gd name="connsiteX134" fmla="*/ 1254265 w 2669292"/>
              <a:gd name="connsiteY134" fmla="*/ 2461948 h 4525417"/>
              <a:gd name="connsiteX135" fmla="*/ 1302817 w 2669292"/>
              <a:gd name="connsiteY135" fmla="*/ 2494317 h 4525417"/>
              <a:gd name="connsiteX136" fmla="*/ 1319001 w 2669292"/>
              <a:gd name="connsiteY136" fmla="*/ 2518593 h 4525417"/>
              <a:gd name="connsiteX137" fmla="*/ 1327093 w 2669292"/>
              <a:gd name="connsiteY137" fmla="*/ 2542869 h 4525417"/>
              <a:gd name="connsiteX138" fmla="*/ 1391830 w 2669292"/>
              <a:gd name="connsiteY138" fmla="*/ 2615697 h 4525417"/>
              <a:gd name="connsiteX139" fmla="*/ 1416106 w 2669292"/>
              <a:gd name="connsiteY139" fmla="*/ 2648065 h 4525417"/>
              <a:gd name="connsiteX140" fmla="*/ 1448474 w 2669292"/>
              <a:gd name="connsiteY140" fmla="*/ 2696617 h 4525417"/>
              <a:gd name="connsiteX141" fmla="*/ 1464658 w 2669292"/>
              <a:gd name="connsiteY141" fmla="*/ 2720893 h 4525417"/>
              <a:gd name="connsiteX142" fmla="*/ 1472750 w 2669292"/>
              <a:gd name="connsiteY142" fmla="*/ 2761354 h 4525417"/>
              <a:gd name="connsiteX143" fmla="*/ 1488934 w 2669292"/>
              <a:gd name="connsiteY143" fmla="*/ 2801814 h 4525417"/>
              <a:gd name="connsiteX144" fmla="*/ 1480842 w 2669292"/>
              <a:gd name="connsiteY144" fmla="*/ 2850366 h 4525417"/>
              <a:gd name="connsiteX145" fmla="*/ 1505118 w 2669292"/>
              <a:gd name="connsiteY145" fmla="*/ 2915102 h 4525417"/>
              <a:gd name="connsiteX146" fmla="*/ 1521302 w 2669292"/>
              <a:gd name="connsiteY146" fmla="*/ 2955563 h 4525417"/>
              <a:gd name="connsiteX147" fmla="*/ 1553670 w 2669292"/>
              <a:gd name="connsiteY147" fmla="*/ 3004115 h 4525417"/>
              <a:gd name="connsiteX148" fmla="*/ 1586038 w 2669292"/>
              <a:gd name="connsiteY148" fmla="*/ 3052667 h 4525417"/>
              <a:gd name="connsiteX149" fmla="*/ 1602223 w 2669292"/>
              <a:gd name="connsiteY149" fmla="*/ 3076943 h 4525417"/>
              <a:gd name="connsiteX150" fmla="*/ 1650775 w 2669292"/>
              <a:gd name="connsiteY150" fmla="*/ 3093127 h 4525417"/>
              <a:gd name="connsiteX151" fmla="*/ 1723603 w 2669292"/>
              <a:gd name="connsiteY151" fmla="*/ 3133587 h 4525417"/>
              <a:gd name="connsiteX152" fmla="*/ 1780247 w 2669292"/>
              <a:gd name="connsiteY152" fmla="*/ 3165955 h 4525417"/>
              <a:gd name="connsiteX153" fmla="*/ 1804523 w 2669292"/>
              <a:gd name="connsiteY153" fmla="*/ 3182140 h 4525417"/>
              <a:gd name="connsiteX154" fmla="*/ 1901628 w 2669292"/>
              <a:gd name="connsiteY154" fmla="*/ 3198324 h 4525417"/>
              <a:gd name="connsiteX155" fmla="*/ 1950180 w 2669292"/>
              <a:gd name="connsiteY155" fmla="*/ 3238784 h 4525417"/>
              <a:gd name="connsiteX156" fmla="*/ 2014916 w 2669292"/>
              <a:gd name="connsiteY156" fmla="*/ 3303520 h 4525417"/>
              <a:gd name="connsiteX157" fmla="*/ 2039192 w 2669292"/>
              <a:gd name="connsiteY157" fmla="*/ 3311612 h 4525417"/>
              <a:gd name="connsiteX158" fmla="*/ 2103929 w 2669292"/>
              <a:gd name="connsiteY158" fmla="*/ 3352072 h 4525417"/>
              <a:gd name="connsiteX159" fmla="*/ 2168665 w 2669292"/>
              <a:gd name="connsiteY159" fmla="*/ 3416809 h 4525417"/>
              <a:gd name="connsiteX160" fmla="*/ 2201033 w 2669292"/>
              <a:gd name="connsiteY160" fmla="*/ 3449177 h 4525417"/>
              <a:gd name="connsiteX161" fmla="*/ 2257677 w 2669292"/>
              <a:gd name="connsiteY161" fmla="*/ 3489637 h 4525417"/>
              <a:gd name="connsiteX162" fmla="*/ 2314322 w 2669292"/>
              <a:gd name="connsiteY162" fmla="*/ 3554373 h 4525417"/>
              <a:gd name="connsiteX163" fmla="*/ 2338598 w 2669292"/>
              <a:gd name="connsiteY163" fmla="*/ 3578649 h 4525417"/>
              <a:gd name="connsiteX164" fmla="*/ 2395242 w 2669292"/>
              <a:gd name="connsiteY164" fmla="*/ 3635293 h 4525417"/>
              <a:gd name="connsiteX165" fmla="*/ 2395242 w 2669292"/>
              <a:gd name="connsiteY165" fmla="*/ 3708122 h 4525417"/>
              <a:gd name="connsiteX166" fmla="*/ 2419518 w 2669292"/>
              <a:gd name="connsiteY166" fmla="*/ 3716214 h 4525417"/>
              <a:gd name="connsiteX167" fmla="*/ 2443794 w 2669292"/>
              <a:gd name="connsiteY167" fmla="*/ 3732398 h 4525417"/>
              <a:gd name="connsiteX168" fmla="*/ 2459978 w 2669292"/>
              <a:gd name="connsiteY168" fmla="*/ 3756674 h 4525417"/>
              <a:gd name="connsiteX169" fmla="*/ 2484254 w 2669292"/>
              <a:gd name="connsiteY169" fmla="*/ 3764766 h 4525417"/>
              <a:gd name="connsiteX170" fmla="*/ 2508530 w 2669292"/>
              <a:gd name="connsiteY170" fmla="*/ 3789042 h 4525417"/>
              <a:gd name="connsiteX171" fmla="*/ 2516623 w 2669292"/>
              <a:gd name="connsiteY171" fmla="*/ 3813318 h 4525417"/>
              <a:gd name="connsiteX172" fmla="*/ 2565175 w 2669292"/>
              <a:gd name="connsiteY172" fmla="*/ 3829502 h 4525417"/>
              <a:gd name="connsiteX173" fmla="*/ 2605635 w 2669292"/>
              <a:gd name="connsiteY173" fmla="*/ 3902331 h 4525417"/>
              <a:gd name="connsiteX174" fmla="*/ 2621819 w 2669292"/>
              <a:gd name="connsiteY174" fmla="*/ 3926607 h 4525417"/>
              <a:gd name="connsiteX175" fmla="*/ 2629911 w 2669292"/>
              <a:gd name="connsiteY175" fmla="*/ 3958975 h 4525417"/>
              <a:gd name="connsiteX176" fmla="*/ 2646095 w 2669292"/>
              <a:gd name="connsiteY176" fmla="*/ 4039895 h 4525417"/>
              <a:gd name="connsiteX177" fmla="*/ 2654187 w 2669292"/>
              <a:gd name="connsiteY177" fmla="*/ 4128908 h 4525417"/>
              <a:gd name="connsiteX178" fmla="*/ 2654187 w 2669292"/>
              <a:gd name="connsiteY178" fmla="*/ 4177460 h 4525417"/>
              <a:gd name="connsiteX179" fmla="*/ 2646095 w 2669292"/>
              <a:gd name="connsiteY179" fmla="*/ 4379761 h 4525417"/>
              <a:gd name="connsiteX180" fmla="*/ 2629911 w 2669292"/>
              <a:gd name="connsiteY180" fmla="*/ 4404037 h 4525417"/>
              <a:gd name="connsiteX181" fmla="*/ 2613727 w 2669292"/>
              <a:gd name="connsiteY181" fmla="*/ 4484957 h 4525417"/>
              <a:gd name="connsiteX182" fmla="*/ 2589451 w 2669292"/>
              <a:gd name="connsiteY182" fmla="*/ 4501141 h 4525417"/>
              <a:gd name="connsiteX183" fmla="*/ 2516623 w 2669292"/>
              <a:gd name="connsiteY183" fmla="*/ 4501141 h 4525417"/>
              <a:gd name="connsiteX0" fmla="*/ 2516623 w 2669292"/>
              <a:gd name="connsiteY0" fmla="*/ 4501141 h 4525417"/>
              <a:gd name="connsiteX1" fmla="*/ 2338598 w 2669292"/>
              <a:gd name="connsiteY1" fmla="*/ 4355485 h 4525417"/>
              <a:gd name="connsiteX2" fmla="*/ 2281954 w 2669292"/>
              <a:gd name="connsiteY2" fmla="*/ 4306932 h 4525417"/>
              <a:gd name="connsiteX3" fmla="*/ 2257677 w 2669292"/>
              <a:gd name="connsiteY3" fmla="*/ 4290748 h 4525417"/>
              <a:gd name="connsiteX4" fmla="*/ 2225309 w 2669292"/>
              <a:gd name="connsiteY4" fmla="*/ 4258380 h 4525417"/>
              <a:gd name="connsiteX5" fmla="*/ 2201033 w 2669292"/>
              <a:gd name="connsiteY5" fmla="*/ 4226012 h 4525417"/>
              <a:gd name="connsiteX6" fmla="*/ 2176757 w 2669292"/>
              <a:gd name="connsiteY6" fmla="*/ 4217920 h 4525417"/>
              <a:gd name="connsiteX7" fmla="*/ 2152481 w 2669292"/>
              <a:gd name="connsiteY7" fmla="*/ 4193644 h 4525417"/>
              <a:gd name="connsiteX8" fmla="*/ 2071561 w 2669292"/>
              <a:gd name="connsiteY8" fmla="*/ 4128908 h 4525417"/>
              <a:gd name="connsiteX9" fmla="*/ 2055377 w 2669292"/>
              <a:gd name="connsiteY9" fmla="*/ 4104632 h 4525417"/>
              <a:gd name="connsiteX10" fmla="*/ 2014916 w 2669292"/>
              <a:gd name="connsiteY10" fmla="*/ 4080355 h 4525417"/>
              <a:gd name="connsiteX11" fmla="*/ 1950180 w 2669292"/>
              <a:gd name="connsiteY11" fmla="*/ 4023711 h 4525417"/>
              <a:gd name="connsiteX12" fmla="*/ 1925904 w 2669292"/>
              <a:gd name="connsiteY12" fmla="*/ 4007527 h 4525417"/>
              <a:gd name="connsiteX13" fmla="*/ 1901628 w 2669292"/>
              <a:gd name="connsiteY13" fmla="*/ 3975159 h 4525417"/>
              <a:gd name="connsiteX14" fmla="*/ 1869260 w 2669292"/>
              <a:gd name="connsiteY14" fmla="*/ 3942791 h 4525417"/>
              <a:gd name="connsiteX15" fmla="*/ 1820707 w 2669292"/>
              <a:gd name="connsiteY15" fmla="*/ 3894239 h 4525417"/>
              <a:gd name="connsiteX16" fmla="*/ 1796431 w 2669292"/>
              <a:gd name="connsiteY16" fmla="*/ 3861870 h 4525417"/>
              <a:gd name="connsiteX17" fmla="*/ 1772155 w 2669292"/>
              <a:gd name="connsiteY17" fmla="*/ 3845686 h 4525417"/>
              <a:gd name="connsiteX18" fmla="*/ 1715511 w 2669292"/>
              <a:gd name="connsiteY18" fmla="*/ 3805226 h 4525417"/>
              <a:gd name="connsiteX19" fmla="*/ 1699327 w 2669292"/>
              <a:gd name="connsiteY19" fmla="*/ 3740490 h 4525417"/>
              <a:gd name="connsiteX20" fmla="*/ 1691235 w 2669292"/>
              <a:gd name="connsiteY20" fmla="*/ 3716214 h 4525417"/>
              <a:gd name="connsiteX21" fmla="*/ 1675051 w 2669292"/>
              <a:gd name="connsiteY21" fmla="*/ 3643386 h 4525417"/>
              <a:gd name="connsiteX22" fmla="*/ 1666959 w 2669292"/>
              <a:gd name="connsiteY22" fmla="*/ 3578649 h 4525417"/>
              <a:gd name="connsiteX23" fmla="*/ 1634591 w 2669292"/>
              <a:gd name="connsiteY23" fmla="*/ 3497729 h 4525417"/>
              <a:gd name="connsiteX24" fmla="*/ 1626499 w 2669292"/>
              <a:gd name="connsiteY24" fmla="*/ 3473453 h 4525417"/>
              <a:gd name="connsiteX25" fmla="*/ 1553670 w 2669292"/>
              <a:gd name="connsiteY25" fmla="*/ 3424901 h 4525417"/>
              <a:gd name="connsiteX26" fmla="*/ 1521302 w 2669292"/>
              <a:gd name="connsiteY26" fmla="*/ 3392532 h 4525417"/>
              <a:gd name="connsiteX27" fmla="*/ 1456566 w 2669292"/>
              <a:gd name="connsiteY27" fmla="*/ 3319704 h 4525417"/>
              <a:gd name="connsiteX28" fmla="*/ 1383738 w 2669292"/>
              <a:gd name="connsiteY28" fmla="*/ 3271152 h 4525417"/>
              <a:gd name="connsiteX29" fmla="*/ 1359461 w 2669292"/>
              <a:gd name="connsiteY29" fmla="*/ 3254968 h 4525417"/>
              <a:gd name="connsiteX30" fmla="*/ 1319001 w 2669292"/>
              <a:gd name="connsiteY30" fmla="*/ 3206416 h 4525417"/>
              <a:gd name="connsiteX31" fmla="*/ 1294725 w 2669292"/>
              <a:gd name="connsiteY31" fmla="*/ 3174047 h 4525417"/>
              <a:gd name="connsiteX32" fmla="*/ 1221897 w 2669292"/>
              <a:gd name="connsiteY32" fmla="*/ 3125495 h 4525417"/>
              <a:gd name="connsiteX33" fmla="*/ 1173345 w 2669292"/>
              <a:gd name="connsiteY33" fmla="*/ 3060759 h 4525417"/>
              <a:gd name="connsiteX34" fmla="*/ 1140977 w 2669292"/>
              <a:gd name="connsiteY34" fmla="*/ 3044575 h 4525417"/>
              <a:gd name="connsiteX35" fmla="*/ 1108608 w 2669292"/>
              <a:gd name="connsiteY35" fmla="*/ 3020299 h 4525417"/>
              <a:gd name="connsiteX36" fmla="*/ 1076240 w 2669292"/>
              <a:gd name="connsiteY36" fmla="*/ 3004115 h 4525417"/>
              <a:gd name="connsiteX37" fmla="*/ 1027688 w 2669292"/>
              <a:gd name="connsiteY37" fmla="*/ 2947470 h 4525417"/>
              <a:gd name="connsiteX38" fmla="*/ 987228 w 2669292"/>
              <a:gd name="connsiteY38" fmla="*/ 2898918 h 4525417"/>
              <a:gd name="connsiteX39" fmla="*/ 938676 w 2669292"/>
              <a:gd name="connsiteY39" fmla="*/ 2858458 h 4525417"/>
              <a:gd name="connsiteX40" fmla="*/ 922492 w 2669292"/>
              <a:gd name="connsiteY40" fmla="*/ 2826090 h 4525417"/>
              <a:gd name="connsiteX41" fmla="*/ 890123 w 2669292"/>
              <a:gd name="connsiteY41" fmla="*/ 2801814 h 4525417"/>
              <a:gd name="connsiteX42" fmla="*/ 817295 w 2669292"/>
              <a:gd name="connsiteY42" fmla="*/ 2753262 h 4525417"/>
              <a:gd name="connsiteX43" fmla="*/ 784927 w 2669292"/>
              <a:gd name="connsiteY43" fmla="*/ 2720893 h 4525417"/>
              <a:gd name="connsiteX44" fmla="*/ 760651 w 2669292"/>
              <a:gd name="connsiteY44" fmla="*/ 2712801 h 4525417"/>
              <a:gd name="connsiteX45" fmla="*/ 695915 w 2669292"/>
              <a:gd name="connsiteY45" fmla="*/ 2680433 h 4525417"/>
              <a:gd name="connsiteX46" fmla="*/ 671638 w 2669292"/>
              <a:gd name="connsiteY46" fmla="*/ 2664249 h 4525417"/>
              <a:gd name="connsiteX47" fmla="*/ 631178 w 2669292"/>
              <a:gd name="connsiteY47" fmla="*/ 2648065 h 4525417"/>
              <a:gd name="connsiteX48" fmla="*/ 606902 w 2669292"/>
              <a:gd name="connsiteY48" fmla="*/ 2639973 h 4525417"/>
              <a:gd name="connsiteX49" fmla="*/ 582626 w 2669292"/>
              <a:gd name="connsiteY49" fmla="*/ 2623789 h 4525417"/>
              <a:gd name="connsiteX50" fmla="*/ 558350 w 2669292"/>
              <a:gd name="connsiteY50" fmla="*/ 2615697 h 4525417"/>
              <a:gd name="connsiteX51" fmla="*/ 525982 w 2669292"/>
              <a:gd name="connsiteY51" fmla="*/ 2599513 h 4525417"/>
              <a:gd name="connsiteX52" fmla="*/ 477430 w 2669292"/>
              <a:gd name="connsiteY52" fmla="*/ 2575237 h 4525417"/>
              <a:gd name="connsiteX53" fmla="*/ 436969 w 2669292"/>
              <a:gd name="connsiteY53" fmla="*/ 2518593 h 4525417"/>
              <a:gd name="connsiteX54" fmla="*/ 404601 w 2669292"/>
              <a:gd name="connsiteY54" fmla="*/ 2478132 h 4525417"/>
              <a:gd name="connsiteX55" fmla="*/ 388417 w 2669292"/>
              <a:gd name="connsiteY55" fmla="*/ 2405304 h 4525417"/>
              <a:gd name="connsiteX56" fmla="*/ 396509 w 2669292"/>
              <a:gd name="connsiteY56" fmla="*/ 2316292 h 4525417"/>
              <a:gd name="connsiteX57" fmla="*/ 404601 w 2669292"/>
              <a:gd name="connsiteY57" fmla="*/ 2267740 h 4525417"/>
              <a:gd name="connsiteX58" fmla="*/ 428877 w 2669292"/>
              <a:gd name="connsiteY58" fmla="*/ 2251555 h 4525417"/>
              <a:gd name="connsiteX59" fmla="*/ 477430 w 2669292"/>
              <a:gd name="connsiteY59" fmla="*/ 2203003 h 4525417"/>
              <a:gd name="connsiteX60" fmla="*/ 501706 w 2669292"/>
              <a:gd name="connsiteY60" fmla="*/ 2154451 h 4525417"/>
              <a:gd name="connsiteX61" fmla="*/ 509798 w 2669292"/>
              <a:gd name="connsiteY61" fmla="*/ 2130175 h 4525417"/>
              <a:gd name="connsiteX62" fmla="*/ 525982 w 2669292"/>
              <a:gd name="connsiteY62" fmla="*/ 2105899 h 4525417"/>
              <a:gd name="connsiteX63" fmla="*/ 542166 w 2669292"/>
              <a:gd name="connsiteY63" fmla="*/ 2057347 h 4525417"/>
              <a:gd name="connsiteX64" fmla="*/ 534074 w 2669292"/>
              <a:gd name="connsiteY64" fmla="*/ 2024978 h 4525417"/>
              <a:gd name="connsiteX65" fmla="*/ 517890 w 2669292"/>
              <a:gd name="connsiteY65" fmla="*/ 2000702 h 4525417"/>
              <a:gd name="connsiteX66" fmla="*/ 485522 w 2669292"/>
              <a:gd name="connsiteY66" fmla="*/ 1919782 h 4525417"/>
              <a:gd name="connsiteX67" fmla="*/ 485522 w 2669292"/>
              <a:gd name="connsiteY67" fmla="*/ 1919782 h 4525417"/>
              <a:gd name="connsiteX68" fmla="*/ 469338 w 2669292"/>
              <a:gd name="connsiteY68" fmla="*/ 1863138 h 4525417"/>
              <a:gd name="connsiteX69" fmla="*/ 445061 w 2669292"/>
              <a:gd name="connsiteY69" fmla="*/ 1830770 h 4525417"/>
              <a:gd name="connsiteX70" fmla="*/ 420785 w 2669292"/>
              <a:gd name="connsiteY70" fmla="*/ 1782217 h 4525417"/>
              <a:gd name="connsiteX71" fmla="*/ 364141 w 2669292"/>
              <a:gd name="connsiteY71" fmla="*/ 1701297 h 4525417"/>
              <a:gd name="connsiteX72" fmla="*/ 331773 w 2669292"/>
              <a:gd name="connsiteY72" fmla="*/ 1660837 h 4525417"/>
              <a:gd name="connsiteX73" fmla="*/ 315589 w 2669292"/>
              <a:gd name="connsiteY73" fmla="*/ 1636561 h 4525417"/>
              <a:gd name="connsiteX74" fmla="*/ 275129 w 2669292"/>
              <a:gd name="connsiteY74" fmla="*/ 1588009 h 4525417"/>
              <a:gd name="connsiteX75" fmla="*/ 267037 w 2669292"/>
              <a:gd name="connsiteY75" fmla="*/ 1563732 h 4525417"/>
              <a:gd name="connsiteX76" fmla="*/ 242761 w 2669292"/>
              <a:gd name="connsiteY76" fmla="*/ 1531364 h 4525417"/>
              <a:gd name="connsiteX77" fmla="*/ 210392 w 2669292"/>
              <a:gd name="connsiteY77" fmla="*/ 1458536 h 4525417"/>
              <a:gd name="connsiteX78" fmla="*/ 194208 w 2669292"/>
              <a:gd name="connsiteY78" fmla="*/ 1361432 h 4525417"/>
              <a:gd name="connsiteX79" fmla="*/ 40460 w 2669292"/>
              <a:gd name="connsiteY79" fmla="*/ 1256235 h 4525417"/>
              <a:gd name="connsiteX80" fmla="*/ 8092 w 2669292"/>
              <a:gd name="connsiteY80" fmla="*/ 1142947 h 4525417"/>
              <a:gd name="connsiteX81" fmla="*/ 0 w 2669292"/>
              <a:gd name="connsiteY81" fmla="*/ 1005382 h 4525417"/>
              <a:gd name="connsiteX82" fmla="*/ 16184 w 2669292"/>
              <a:gd name="connsiteY82" fmla="*/ 948738 h 4525417"/>
              <a:gd name="connsiteX83" fmla="*/ 48552 w 2669292"/>
              <a:gd name="connsiteY83" fmla="*/ 827357 h 4525417"/>
              <a:gd name="connsiteX84" fmla="*/ 72828 w 2669292"/>
              <a:gd name="connsiteY84" fmla="*/ 770713 h 4525417"/>
              <a:gd name="connsiteX85" fmla="*/ 80920 w 2669292"/>
              <a:gd name="connsiteY85" fmla="*/ 738345 h 4525417"/>
              <a:gd name="connsiteX86" fmla="*/ 105196 w 2669292"/>
              <a:gd name="connsiteY86" fmla="*/ 714069 h 4525417"/>
              <a:gd name="connsiteX87" fmla="*/ 129472 w 2669292"/>
              <a:gd name="connsiteY87" fmla="*/ 681701 h 4525417"/>
              <a:gd name="connsiteX88" fmla="*/ 218484 w 2669292"/>
              <a:gd name="connsiteY88" fmla="*/ 592688 h 4525417"/>
              <a:gd name="connsiteX89" fmla="*/ 234669 w 2669292"/>
              <a:gd name="connsiteY89" fmla="*/ 576504 h 4525417"/>
              <a:gd name="connsiteX90" fmla="*/ 299405 w 2669292"/>
              <a:gd name="connsiteY90" fmla="*/ 422755 h 4525417"/>
              <a:gd name="connsiteX91" fmla="*/ 307497 w 2669292"/>
              <a:gd name="connsiteY91" fmla="*/ 301375 h 4525417"/>
              <a:gd name="connsiteX92" fmla="*/ 339865 w 2669292"/>
              <a:gd name="connsiteY92" fmla="*/ 171902 h 4525417"/>
              <a:gd name="connsiteX93" fmla="*/ 404601 w 2669292"/>
              <a:gd name="connsiteY93" fmla="*/ 99074 h 4525417"/>
              <a:gd name="connsiteX94" fmla="*/ 436969 w 2669292"/>
              <a:gd name="connsiteY94" fmla="*/ 90982 h 4525417"/>
              <a:gd name="connsiteX95" fmla="*/ 578093 w 2669292"/>
              <a:gd name="connsiteY95" fmla="*/ 68801 h 4525417"/>
              <a:gd name="connsiteX96" fmla="*/ 642828 w 2669292"/>
              <a:gd name="connsiteY96" fmla="*/ 84985 h 4525417"/>
              <a:gd name="connsiteX97" fmla="*/ 800169 w 2669292"/>
              <a:gd name="connsiteY97" fmla="*/ 109261 h 4525417"/>
              <a:gd name="connsiteX98" fmla="*/ 671638 w 2669292"/>
              <a:gd name="connsiteY98" fmla="*/ 196178 h 4525417"/>
              <a:gd name="connsiteX99" fmla="*/ 746336 w 2669292"/>
              <a:gd name="connsiteY99" fmla="*/ 120227 h 4525417"/>
              <a:gd name="connsiteX100" fmla="*/ 748883 w 2669292"/>
              <a:gd name="connsiteY100" fmla="*/ 122584 h 4525417"/>
              <a:gd name="connsiteX101" fmla="*/ 825304 w 2669292"/>
              <a:gd name="connsiteY101" fmla="*/ 127298 h 4525417"/>
              <a:gd name="connsiteX102" fmla="*/ 832946 w 2669292"/>
              <a:gd name="connsiteY102" fmla="*/ 122584 h 4525417"/>
              <a:gd name="connsiteX103" fmla="*/ 695915 w 2669292"/>
              <a:gd name="connsiteY103" fmla="*/ 204270 h 4525417"/>
              <a:gd name="connsiteX104" fmla="*/ 850777 w 2669292"/>
              <a:gd name="connsiteY104" fmla="*/ 205101 h 4525417"/>
              <a:gd name="connsiteX105" fmla="*/ 768743 w 2669292"/>
              <a:gd name="connsiteY105" fmla="*/ 228547 h 4525417"/>
              <a:gd name="connsiteX106" fmla="*/ 825387 w 2669292"/>
              <a:gd name="connsiteY106" fmla="*/ 260915 h 4525417"/>
              <a:gd name="connsiteX107" fmla="*/ 841571 w 2669292"/>
              <a:gd name="connsiteY107" fmla="*/ 285191 h 4525417"/>
              <a:gd name="connsiteX108" fmla="*/ 914400 w 2669292"/>
              <a:gd name="connsiteY108" fmla="*/ 374203 h 4525417"/>
              <a:gd name="connsiteX109" fmla="*/ 898215 w 2669292"/>
              <a:gd name="connsiteY109" fmla="*/ 447032 h 4525417"/>
              <a:gd name="connsiteX110" fmla="*/ 890123 w 2669292"/>
              <a:gd name="connsiteY110" fmla="*/ 616964 h 4525417"/>
              <a:gd name="connsiteX111" fmla="*/ 873939 w 2669292"/>
              <a:gd name="connsiteY111" fmla="*/ 892093 h 4525417"/>
              <a:gd name="connsiteX112" fmla="*/ 890123 w 2669292"/>
              <a:gd name="connsiteY112" fmla="*/ 1070118 h 4525417"/>
              <a:gd name="connsiteX113" fmla="*/ 906307 w 2669292"/>
              <a:gd name="connsiteY113" fmla="*/ 1159131 h 4525417"/>
              <a:gd name="connsiteX114" fmla="*/ 922492 w 2669292"/>
              <a:gd name="connsiteY114" fmla="*/ 1175315 h 4525417"/>
              <a:gd name="connsiteX115" fmla="*/ 930584 w 2669292"/>
              <a:gd name="connsiteY115" fmla="*/ 1223867 h 4525417"/>
              <a:gd name="connsiteX116" fmla="*/ 946768 w 2669292"/>
              <a:gd name="connsiteY116" fmla="*/ 1248143 h 4525417"/>
              <a:gd name="connsiteX117" fmla="*/ 962952 w 2669292"/>
              <a:gd name="connsiteY117" fmla="*/ 1393800 h 4525417"/>
              <a:gd name="connsiteX118" fmla="*/ 971044 w 2669292"/>
              <a:gd name="connsiteY118" fmla="*/ 1482812 h 4525417"/>
              <a:gd name="connsiteX119" fmla="*/ 954860 w 2669292"/>
              <a:gd name="connsiteY119" fmla="*/ 1612285 h 4525417"/>
              <a:gd name="connsiteX120" fmla="*/ 971044 w 2669292"/>
              <a:gd name="connsiteY120" fmla="*/ 1644653 h 4525417"/>
              <a:gd name="connsiteX121" fmla="*/ 987228 w 2669292"/>
              <a:gd name="connsiteY121" fmla="*/ 1741757 h 4525417"/>
              <a:gd name="connsiteX122" fmla="*/ 1003412 w 2669292"/>
              <a:gd name="connsiteY122" fmla="*/ 1774125 h 4525417"/>
              <a:gd name="connsiteX123" fmla="*/ 1027688 w 2669292"/>
              <a:gd name="connsiteY123" fmla="*/ 1855046 h 4525417"/>
              <a:gd name="connsiteX124" fmla="*/ 1051964 w 2669292"/>
              <a:gd name="connsiteY124" fmla="*/ 1976426 h 4525417"/>
              <a:gd name="connsiteX125" fmla="*/ 1043872 w 2669292"/>
              <a:gd name="connsiteY125" fmla="*/ 2057347 h 4525417"/>
              <a:gd name="connsiteX126" fmla="*/ 1092424 w 2669292"/>
              <a:gd name="connsiteY126" fmla="*/ 2122083 h 4525417"/>
              <a:gd name="connsiteX127" fmla="*/ 1100516 w 2669292"/>
              <a:gd name="connsiteY127" fmla="*/ 2154451 h 4525417"/>
              <a:gd name="connsiteX128" fmla="*/ 1116700 w 2669292"/>
              <a:gd name="connsiteY128" fmla="*/ 2178727 h 4525417"/>
              <a:gd name="connsiteX129" fmla="*/ 1132884 w 2669292"/>
              <a:gd name="connsiteY129" fmla="*/ 2211095 h 4525417"/>
              <a:gd name="connsiteX130" fmla="*/ 1149069 w 2669292"/>
              <a:gd name="connsiteY130" fmla="*/ 2267740 h 4525417"/>
              <a:gd name="connsiteX131" fmla="*/ 1157161 w 2669292"/>
              <a:gd name="connsiteY131" fmla="*/ 2292016 h 4525417"/>
              <a:gd name="connsiteX132" fmla="*/ 1173345 w 2669292"/>
              <a:gd name="connsiteY132" fmla="*/ 2316292 h 4525417"/>
              <a:gd name="connsiteX133" fmla="*/ 1221897 w 2669292"/>
              <a:gd name="connsiteY133" fmla="*/ 2397212 h 4525417"/>
              <a:gd name="connsiteX134" fmla="*/ 1254265 w 2669292"/>
              <a:gd name="connsiteY134" fmla="*/ 2461948 h 4525417"/>
              <a:gd name="connsiteX135" fmla="*/ 1302817 w 2669292"/>
              <a:gd name="connsiteY135" fmla="*/ 2494317 h 4525417"/>
              <a:gd name="connsiteX136" fmla="*/ 1319001 w 2669292"/>
              <a:gd name="connsiteY136" fmla="*/ 2518593 h 4525417"/>
              <a:gd name="connsiteX137" fmla="*/ 1327093 w 2669292"/>
              <a:gd name="connsiteY137" fmla="*/ 2542869 h 4525417"/>
              <a:gd name="connsiteX138" fmla="*/ 1391830 w 2669292"/>
              <a:gd name="connsiteY138" fmla="*/ 2615697 h 4525417"/>
              <a:gd name="connsiteX139" fmla="*/ 1416106 w 2669292"/>
              <a:gd name="connsiteY139" fmla="*/ 2648065 h 4525417"/>
              <a:gd name="connsiteX140" fmla="*/ 1448474 w 2669292"/>
              <a:gd name="connsiteY140" fmla="*/ 2696617 h 4525417"/>
              <a:gd name="connsiteX141" fmla="*/ 1464658 w 2669292"/>
              <a:gd name="connsiteY141" fmla="*/ 2720893 h 4525417"/>
              <a:gd name="connsiteX142" fmla="*/ 1472750 w 2669292"/>
              <a:gd name="connsiteY142" fmla="*/ 2761354 h 4525417"/>
              <a:gd name="connsiteX143" fmla="*/ 1488934 w 2669292"/>
              <a:gd name="connsiteY143" fmla="*/ 2801814 h 4525417"/>
              <a:gd name="connsiteX144" fmla="*/ 1480842 w 2669292"/>
              <a:gd name="connsiteY144" fmla="*/ 2850366 h 4525417"/>
              <a:gd name="connsiteX145" fmla="*/ 1505118 w 2669292"/>
              <a:gd name="connsiteY145" fmla="*/ 2915102 h 4525417"/>
              <a:gd name="connsiteX146" fmla="*/ 1521302 w 2669292"/>
              <a:gd name="connsiteY146" fmla="*/ 2955563 h 4525417"/>
              <a:gd name="connsiteX147" fmla="*/ 1553670 w 2669292"/>
              <a:gd name="connsiteY147" fmla="*/ 3004115 h 4525417"/>
              <a:gd name="connsiteX148" fmla="*/ 1586038 w 2669292"/>
              <a:gd name="connsiteY148" fmla="*/ 3052667 h 4525417"/>
              <a:gd name="connsiteX149" fmla="*/ 1602223 w 2669292"/>
              <a:gd name="connsiteY149" fmla="*/ 3076943 h 4525417"/>
              <a:gd name="connsiteX150" fmla="*/ 1650775 w 2669292"/>
              <a:gd name="connsiteY150" fmla="*/ 3093127 h 4525417"/>
              <a:gd name="connsiteX151" fmla="*/ 1723603 w 2669292"/>
              <a:gd name="connsiteY151" fmla="*/ 3133587 h 4525417"/>
              <a:gd name="connsiteX152" fmla="*/ 1780247 w 2669292"/>
              <a:gd name="connsiteY152" fmla="*/ 3165955 h 4525417"/>
              <a:gd name="connsiteX153" fmla="*/ 1804523 w 2669292"/>
              <a:gd name="connsiteY153" fmla="*/ 3182140 h 4525417"/>
              <a:gd name="connsiteX154" fmla="*/ 1901628 w 2669292"/>
              <a:gd name="connsiteY154" fmla="*/ 3198324 h 4525417"/>
              <a:gd name="connsiteX155" fmla="*/ 1950180 w 2669292"/>
              <a:gd name="connsiteY155" fmla="*/ 3238784 h 4525417"/>
              <a:gd name="connsiteX156" fmla="*/ 2014916 w 2669292"/>
              <a:gd name="connsiteY156" fmla="*/ 3303520 h 4525417"/>
              <a:gd name="connsiteX157" fmla="*/ 2039192 w 2669292"/>
              <a:gd name="connsiteY157" fmla="*/ 3311612 h 4525417"/>
              <a:gd name="connsiteX158" fmla="*/ 2103929 w 2669292"/>
              <a:gd name="connsiteY158" fmla="*/ 3352072 h 4525417"/>
              <a:gd name="connsiteX159" fmla="*/ 2168665 w 2669292"/>
              <a:gd name="connsiteY159" fmla="*/ 3416809 h 4525417"/>
              <a:gd name="connsiteX160" fmla="*/ 2201033 w 2669292"/>
              <a:gd name="connsiteY160" fmla="*/ 3449177 h 4525417"/>
              <a:gd name="connsiteX161" fmla="*/ 2257677 w 2669292"/>
              <a:gd name="connsiteY161" fmla="*/ 3489637 h 4525417"/>
              <a:gd name="connsiteX162" fmla="*/ 2314322 w 2669292"/>
              <a:gd name="connsiteY162" fmla="*/ 3554373 h 4525417"/>
              <a:gd name="connsiteX163" fmla="*/ 2338598 w 2669292"/>
              <a:gd name="connsiteY163" fmla="*/ 3578649 h 4525417"/>
              <a:gd name="connsiteX164" fmla="*/ 2395242 w 2669292"/>
              <a:gd name="connsiteY164" fmla="*/ 3635293 h 4525417"/>
              <a:gd name="connsiteX165" fmla="*/ 2395242 w 2669292"/>
              <a:gd name="connsiteY165" fmla="*/ 3708122 h 4525417"/>
              <a:gd name="connsiteX166" fmla="*/ 2419518 w 2669292"/>
              <a:gd name="connsiteY166" fmla="*/ 3716214 h 4525417"/>
              <a:gd name="connsiteX167" fmla="*/ 2443794 w 2669292"/>
              <a:gd name="connsiteY167" fmla="*/ 3732398 h 4525417"/>
              <a:gd name="connsiteX168" fmla="*/ 2459978 w 2669292"/>
              <a:gd name="connsiteY168" fmla="*/ 3756674 h 4525417"/>
              <a:gd name="connsiteX169" fmla="*/ 2484254 w 2669292"/>
              <a:gd name="connsiteY169" fmla="*/ 3764766 h 4525417"/>
              <a:gd name="connsiteX170" fmla="*/ 2508530 w 2669292"/>
              <a:gd name="connsiteY170" fmla="*/ 3789042 h 4525417"/>
              <a:gd name="connsiteX171" fmla="*/ 2516623 w 2669292"/>
              <a:gd name="connsiteY171" fmla="*/ 3813318 h 4525417"/>
              <a:gd name="connsiteX172" fmla="*/ 2565175 w 2669292"/>
              <a:gd name="connsiteY172" fmla="*/ 3829502 h 4525417"/>
              <a:gd name="connsiteX173" fmla="*/ 2605635 w 2669292"/>
              <a:gd name="connsiteY173" fmla="*/ 3902331 h 4525417"/>
              <a:gd name="connsiteX174" fmla="*/ 2621819 w 2669292"/>
              <a:gd name="connsiteY174" fmla="*/ 3926607 h 4525417"/>
              <a:gd name="connsiteX175" fmla="*/ 2629911 w 2669292"/>
              <a:gd name="connsiteY175" fmla="*/ 3958975 h 4525417"/>
              <a:gd name="connsiteX176" fmla="*/ 2646095 w 2669292"/>
              <a:gd name="connsiteY176" fmla="*/ 4039895 h 4525417"/>
              <a:gd name="connsiteX177" fmla="*/ 2654187 w 2669292"/>
              <a:gd name="connsiteY177" fmla="*/ 4128908 h 4525417"/>
              <a:gd name="connsiteX178" fmla="*/ 2654187 w 2669292"/>
              <a:gd name="connsiteY178" fmla="*/ 4177460 h 4525417"/>
              <a:gd name="connsiteX179" fmla="*/ 2646095 w 2669292"/>
              <a:gd name="connsiteY179" fmla="*/ 4379761 h 4525417"/>
              <a:gd name="connsiteX180" fmla="*/ 2629911 w 2669292"/>
              <a:gd name="connsiteY180" fmla="*/ 4404037 h 4525417"/>
              <a:gd name="connsiteX181" fmla="*/ 2613727 w 2669292"/>
              <a:gd name="connsiteY181" fmla="*/ 4484957 h 4525417"/>
              <a:gd name="connsiteX182" fmla="*/ 2589451 w 2669292"/>
              <a:gd name="connsiteY182" fmla="*/ 4501141 h 4525417"/>
              <a:gd name="connsiteX183" fmla="*/ 2516623 w 2669292"/>
              <a:gd name="connsiteY183" fmla="*/ 4501141 h 452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2669292" h="4525417">
                <a:moveTo>
                  <a:pt x="2516623" y="4501141"/>
                </a:moveTo>
                <a:cubicBezTo>
                  <a:pt x="2474814" y="4476865"/>
                  <a:pt x="2514744" y="4492488"/>
                  <a:pt x="2338598" y="4355485"/>
                </a:cubicBezTo>
                <a:cubicBezTo>
                  <a:pt x="2318968" y="4340217"/>
                  <a:pt x="2301373" y="4322467"/>
                  <a:pt x="2281954" y="4306932"/>
                </a:cubicBezTo>
                <a:cubicBezTo>
                  <a:pt x="2274360" y="4300856"/>
                  <a:pt x="2265061" y="4297077"/>
                  <a:pt x="2257677" y="4290748"/>
                </a:cubicBezTo>
                <a:cubicBezTo>
                  <a:pt x="2246092" y="4280818"/>
                  <a:pt x="2235357" y="4269863"/>
                  <a:pt x="2225309" y="4258380"/>
                </a:cubicBezTo>
                <a:cubicBezTo>
                  <a:pt x="2216428" y="4248230"/>
                  <a:pt x="2211394" y="4234646"/>
                  <a:pt x="2201033" y="4226012"/>
                </a:cubicBezTo>
                <a:cubicBezTo>
                  <a:pt x="2194480" y="4220551"/>
                  <a:pt x="2184849" y="4220617"/>
                  <a:pt x="2176757" y="4217920"/>
                </a:cubicBezTo>
                <a:cubicBezTo>
                  <a:pt x="2168665" y="4209828"/>
                  <a:pt x="2161217" y="4201036"/>
                  <a:pt x="2152481" y="4193644"/>
                </a:cubicBezTo>
                <a:cubicBezTo>
                  <a:pt x="2126112" y="4171331"/>
                  <a:pt x="2090722" y="4157649"/>
                  <a:pt x="2071561" y="4128908"/>
                </a:cubicBezTo>
                <a:cubicBezTo>
                  <a:pt x="2066166" y="4120816"/>
                  <a:pt x="2062761" y="4110961"/>
                  <a:pt x="2055377" y="4104632"/>
                </a:cubicBezTo>
                <a:cubicBezTo>
                  <a:pt x="2043435" y="4094396"/>
                  <a:pt x="2028003" y="4089080"/>
                  <a:pt x="2014916" y="4080355"/>
                </a:cubicBezTo>
                <a:cubicBezTo>
                  <a:pt x="1962062" y="4045119"/>
                  <a:pt x="2001451" y="4067658"/>
                  <a:pt x="1950180" y="4023711"/>
                </a:cubicBezTo>
                <a:cubicBezTo>
                  <a:pt x="1942796" y="4017382"/>
                  <a:pt x="1932781" y="4014404"/>
                  <a:pt x="1925904" y="4007527"/>
                </a:cubicBezTo>
                <a:cubicBezTo>
                  <a:pt x="1916367" y="3997990"/>
                  <a:pt x="1910509" y="3985309"/>
                  <a:pt x="1901628" y="3975159"/>
                </a:cubicBezTo>
                <a:cubicBezTo>
                  <a:pt x="1891580" y="3963676"/>
                  <a:pt x="1879308" y="3954274"/>
                  <a:pt x="1869260" y="3942791"/>
                </a:cubicBezTo>
                <a:cubicBezTo>
                  <a:pt x="1827105" y="3894614"/>
                  <a:pt x="1864891" y="3923694"/>
                  <a:pt x="1820707" y="3894239"/>
                </a:cubicBezTo>
                <a:cubicBezTo>
                  <a:pt x="1812615" y="3883449"/>
                  <a:pt x="1805968" y="3871407"/>
                  <a:pt x="1796431" y="3861870"/>
                </a:cubicBezTo>
                <a:cubicBezTo>
                  <a:pt x="1789554" y="3854993"/>
                  <a:pt x="1780069" y="3851339"/>
                  <a:pt x="1772155" y="3845686"/>
                </a:cubicBezTo>
                <a:cubicBezTo>
                  <a:pt x="1701895" y="3795501"/>
                  <a:pt x="1772722" y="3843367"/>
                  <a:pt x="1715511" y="3805226"/>
                </a:cubicBezTo>
                <a:cubicBezTo>
                  <a:pt x="1697014" y="3749734"/>
                  <a:pt x="1718857" y="3818609"/>
                  <a:pt x="1699327" y="3740490"/>
                </a:cubicBezTo>
                <a:cubicBezTo>
                  <a:pt x="1697258" y="3732215"/>
                  <a:pt x="1693085" y="3724541"/>
                  <a:pt x="1691235" y="3716214"/>
                </a:cubicBezTo>
                <a:cubicBezTo>
                  <a:pt x="1672246" y="3630766"/>
                  <a:pt x="1693267" y="3698035"/>
                  <a:pt x="1675051" y="3643386"/>
                </a:cubicBezTo>
                <a:cubicBezTo>
                  <a:pt x="1672354" y="3621807"/>
                  <a:pt x="1671516" y="3599913"/>
                  <a:pt x="1666959" y="3578649"/>
                </a:cubicBezTo>
                <a:cubicBezTo>
                  <a:pt x="1656434" y="3529533"/>
                  <a:pt x="1651705" y="3537662"/>
                  <a:pt x="1634591" y="3497729"/>
                </a:cubicBezTo>
                <a:cubicBezTo>
                  <a:pt x="1631231" y="3489889"/>
                  <a:pt x="1632050" y="3479929"/>
                  <a:pt x="1626499" y="3473453"/>
                </a:cubicBezTo>
                <a:cubicBezTo>
                  <a:pt x="1604053" y="3447267"/>
                  <a:pt x="1582325" y="3439229"/>
                  <a:pt x="1553670" y="3424901"/>
                </a:cubicBezTo>
                <a:cubicBezTo>
                  <a:pt x="1542881" y="3414111"/>
                  <a:pt x="1531350" y="3404015"/>
                  <a:pt x="1521302" y="3392532"/>
                </a:cubicBezTo>
                <a:cubicBezTo>
                  <a:pt x="1487745" y="3354181"/>
                  <a:pt x="1503504" y="3356584"/>
                  <a:pt x="1456566" y="3319704"/>
                </a:cubicBezTo>
                <a:cubicBezTo>
                  <a:pt x="1433624" y="3301678"/>
                  <a:pt x="1408014" y="3287336"/>
                  <a:pt x="1383738" y="3271152"/>
                </a:cubicBezTo>
                <a:lnTo>
                  <a:pt x="1359461" y="3254968"/>
                </a:lnTo>
                <a:cubicBezTo>
                  <a:pt x="1323689" y="3201310"/>
                  <a:pt x="1365733" y="3260938"/>
                  <a:pt x="1319001" y="3206416"/>
                </a:cubicBezTo>
                <a:cubicBezTo>
                  <a:pt x="1310224" y="3196176"/>
                  <a:pt x="1305086" y="3182681"/>
                  <a:pt x="1294725" y="3174047"/>
                </a:cubicBezTo>
                <a:cubicBezTo>
                  <a:pt x="1272311" y="3155369"/>
                  <a:pt x="1221897" y="3125495"/>
                  <a:pt x="1221897" y="3125495"/>
                </a:cubicBezTo>
                <a:cubicBezTo>
                  <a:pt x="1206328" y="3099547"/>
                  <a:pt x="1198123" y="3078458"/>
                  <a:pt x="1173345" y="3060759"/>
                </a:cubicBezTo>
                <a:cubicBezTo>
                  <a:pt x="1163529" y="3053748"/>
                  <a:pt x="1151206" y="3050968"/>
                  <a:pt x="1140977" y="3044575"/>
                </a:cubicBezTo>
                <a:cubicBezTo>
                  <a:pt x="1129540" y="3037427"/>
                  <a:pt x="1120045" y="3027447"/>
                  <a:pt x="1108608" y="3020299"/>
                </a:cubicBezTo>
                <a:cubicBezTo>
                  <a:pt x="1098379" y="3013906"/>
                  <a:pt x="1085890" y="3011353"/>
                  <a:pt x="1076240" y="3004115"/>
                </a:cubicBezTo>
                <a:cubicBezTo>
                  <a:pt x="1039838" y="2976814"/>
                  <a:pt x="1050523" y="2976830"/>
                  <a:pt x="1027688" y="2947470"/>
                </a:cubicBezTo>
                <a:cubicBezTo>
                  <a:pt x="1014754" y="2930841"/>
                  <a:pt x="1002125" y="2913815"/>
                  <a:pt x="987228" y="2898918"/>
                </a:cubicBezTo>
                <a:cubicBezTo>
                  <a:pt x="951740" y="2863430"/>
                  <a:pt x="971817" y="2904856"/>
                  <a:pt x="938676" y="2858458"/>
                </a:cubicBezTo>
                <a:cubicBezTo>
                  <a:pt x="931665" y="2848642"/>
                  <a:pt x="930342" y="2835249"/>
                  <a:pt x="922492" y="2826090"/>
                </a:cubicBezTo>
                <a:cubicBezTo>
                  <a:pt x="913715" y="2815850"/>
                  <a:pt x="901212" y="2809491"/>
                  <a:pt x="890123" y="2801814"/>
                </a:cubicBezTo>
                <a:cubicBezTo>
                  <a:pt x="866135" y="2785207"/>
                  <a:pt x="837925" y="2773893"/>
                  <a:pt x="817295" y="2753262"/>
                </a:cubicBezTo>
                <a:cubicBezTo>
                  <a:pt x="806506" y="2742472"/>
                  <a:pt x="797343" y="2729762"/>
                  <a:pt x="784927" y="2720893"/>
                </a:cubicBezTo>
                <a:cubicBezTo>
                  <a:pt x="777986" y="2715935"/>
                  <a:pt x="768416" y="2716331"/>
                  <a:pt x="760651" y="2712801"/>
                </a:cubicBezTo>
                <a:cubicBezTo>
                  <a:pt x="738688" y="2702818"/>
                  <a:pt x="715989" y="2693815"/>
                  <a:pt x="695915" y="2680433"/>
                </a:cubicBezTo>
                <a:cubicBezTo>
                  <a:pt x="687823" y="2675038"/>
                  <a:pt x="680337" y="2668598"/>
                  <a:pt x="671638" y="2664249"/>
                </a:cubicBezTo>
                <a:cubicBezTo>
                  <a:pt x="658646" y="2657753"/>
                  <a:pt x="644779" y="2653165"/>
                  <a:pt x="631178" y="2648065"/>
                </a:cubicBezTo>
                <a:cubicBezTo>
                  <a:pt x="623191" y="2645070"/>
                  <a:pt x="614531" y="2643788"/>
                  <a:pt x="606902" y="2639973"/>
                </a:cubicBezTo>
                <a:cubicBezTo>
                  <a:pt x="598203" y="2635624"/>
                  <a:pt x="591325" y="2628138"/>
                  <a:pt x="582626" y="2623789"/>
                </a:cubicBezTo>
                <a:cubicBezTo>
                  <a:pt x="574997" y="2619974"/>
                  <a:pt x="566190" y="2619057"/>
                  <a:pt x="558350" y="2615697"/>
                </a:cubicBezTo>
                <a:cubicBezTo>
                  <a:pt x="547262" y="2610945"/>
                  <a:pt x="537070" y="2604265"/>
                  <a:pt x="525982" y="2599513"/>
                </a:cubicBezTo>
                <a:cubicBezTo>
                  <a:pt x="479079" y="2579412"/>
                  <a:pt x="524083" y="2606339"/>
                  <a:pt x="477430" y="2575237"/>
                </a:cubicBezTo>
                <a:cubicBezTo>
                  <a:pt x="415453" y="2471942"/>
                  <a:pt x="480660" y="2573205"/>
                  <a:pt x="436969" y="2518593"/>
                </a:cubicBezTo>
                <a:cubicBezTo>
                  <a:pt x="396126" y="2467540"/>
                  <a:pt x="443687" y="2517220"/>
                  <a:pt x="404601" y="2478132"/>
                </a:cubicBezTo>
                <a:cubicBezTo>
                  <a:pt x="396256" y="2453098"/>
                  <a:pt x="388417" y="2433787"/>
                  <a:pt x="388417" y="2405304"/>
                </a:cubicBezTo>
                <a:cubicBezTo>
                  <a:pt x="388417" y="2375511"/>
                  <a:pt x="393028" y="2345881"/>
                  <a:pt x="396509" y="2316292"/>
                </a:cubicBezTo>
                <a:cubicBezTo>
                  <a:pt x="398426" y="2299997"/>
                  <a:pt x="397264" y="2282415"/>
                  <a:pt x="404601" y="2267740"/>
                </a:cubicBezTo>
                <a:cubicBezTo>
                  <a:pt x="408950" y="2259041"/>
                  <a:pt x="422000" y="2258432"/>
                  <a:pt x="428877" y="2251555"/>
                </a:cubicBezTo>
                <a:cubicBezTo>
                  <a:pt x="489097" y="2191335"/>
                  <a:pt x="420222" y="2241142"/>
                  <a:pt x="477430" y="2203003"/>
                </a:cubicBezTo>
                <a:cubicBezTo>
                  <a:pt x="497769" y="2141985"/>
                  <a:pt x="470333" y="2217197"/>
                  <a:pt x="501706" y="2154451"/>
                </a:cubicBezTo>
                <a:cubicBezTo>
                  <a:pt x="505521" y="2146822"/>
                  <a:pt x="505983" y="2137804"/>
                  <a:pt x="509798" y="2130175"/>
                </a:cubicBezTo>
                <a:cubicBezTo>
                  <a:pt x="514147" y="2121476"/>
                  <a:pt x="522032" y="2114786"/>
                  <a:pt x="525982" y="2105899"/>
                </a:cubicBezTo>
                <a:cubicBezTo>
                  <a:pt x="532910" y="2090310"/>
                  <a:pt x="542166" y="2057347"/>
                  <a:pt x="542166" y="2057347"/>
                </a:cubicBezTo>
                <a:cubicBezTo>
                  <a:pt x="539469" y="2046557"/>
                  <a:pt x="538455" y="2035200"/>
                  <a:pt x="534074" y="2024978"/>
                </a:cubicBezTo>
                <a:cubicBezTo>
                  <a:pt x="530243" y="2016039"/>
                  <a:pt x="521965" y="2009532"/>
                  <a:pt x="517890" y="2000702"/>
                </a:cubicBezTo>
                <a:cubicBezTo>
                  <a:pt x="505716" y="1974325"/>
                  <a:pt x="496311" y="1946755"/>
                  <a:pt x="485522" y="1919782"/>
                </a:cubicBezTo>
                <a:lnTo>
                  <a:pt x="485522" y="1919782"/>
                </a:lnTo>
                <a:cubicBezTo>
                  <a:pt x="483770" y="1912775"/>
                  <a:pt x="474497" y="1872167"/>
                  <a:pt x="469338" y="1863138"/>
                </a:cubicBezTo>
                <a:cubicBezTo>
                  <a:pt x="462646" y="1851428"/>
                  <a:pt x="453153" y="1841559"/>
                  <a:pt x="445061" y="1830770"/>
                </a:cubicBezTo>
                <a:cubicBezTo>
                  <a:pt x="428653" y="1781543"/>
                  <a:pt x="447676" y="1831517"/>
                  <a:pt x="420785" y="1782217"/>
                </a:cubicBezTo>
                <a:cubicBezTo>
                  <a:pt x="378822" y="1705285"/>
                  <a:pt x="410605" y="1732273"/>
                  <a:pt x="364141" y="1701297"/>
                </a:cubicBezTo>
                <a:cubicBezTo>
                  <a:pt x="347358" y="1634166"/>
                  <a:pt x="371679" y="1692761"/>
                  <a:pt x="331773" y="1660837"/>
                </a:cubicBezTo>
                <a:cubicBezTo>
                  <a:pt x="324179" y="1654762"/>
                  <a:pt x="321815" y="1644032"/>
                  <a:pt x="315589" y="1636561"/>
                </a:cubicBezTo>
                <a:cubicBezTo>
                  <a:pt x="263668" y="1574255"/>
                  <a:pt x="315311" y="1648282"/>
                  <a:pt x="275129" y="1588009"/>
                </a:cubicBezTo>
                <a:cubicBezTo>
                  <a:pt x="272432" y="1579917"/>
                  <a:pt x="271269" y="1571138"/>
                  <a:pt x="267037" y="1563732"/>
                </a:cubicBezTo>
                <a:cubicBezTo>
                  <a:pt x="260346" y="1552022"/>
                  <a:pt x="250600" y="1542339"/>
                  <a:pt x="242761" y="1531364"/>
                </a:cubicBezTo>
                <a:cubicBezTo>
                  <a:pt x="224833" y="1506265"/>
                  <a:pt x="216113" y="1492859"/>
                  <a:pt x="210392" y="1458536"/>
                </a:cubicBezTo>
                <a:cubicBezTo>
                  <a:pt x="204997" y="1426168"/>
                  <a:pt x="210022" y="1390185"/>
                  <a:pt x="194208" y="1361432"/>
                </a:cubicBezTo>
                <a:cubicBezTo>
                  <a:pt x="166072" y="1310275"/>
                  <a:pt x="88009" y="1280009"/>
                  <a:pt x="40460" y="1256235"/>
                </a:cubicBezTo>
                <a:cubicBezTo>
                  <a:pt x="22671" y="1211763"/>
                  <a:pt x="14363" y="1197294"/>
                  <a:pt x="8092" y="1142947"/>
                </a:cubicBezTo>
                <a:cubicBezTo>
                  <a:pt x="2827" y="1097315"/>
                  <a:pt x="2697" y="1051237"/>
                  <a:pt x="0" y="1005382"/>
                </a:cubicBezTo>
                <a:cubicBezTo>
                  <a:pt x="5395" y="986501"/>
                  <a:pt x="11124" y="967712"/>
                  <a:pt x="16184" y="948738"/>
                </a:cubicBezTo>
                <a:cubicBezTo>
                  <a:pt x="24036" y="919293"/>
                  <a:pt x="37818" y="857413"/>
                  <a:pt x="48552" y="827357"/>
                </a:cubicBezTo>
                <a:cubicBezTo>
                  <a:pt x="55461" y="808011"/>
                  <a:pt x="65808" y="790018"/>
                  <a:pt x="72828" y="770713"/>
                </a:cubicBezTo>
                <a:cubicBezTo>
                  <a:pt x="76629" y="760261"/>
                  <a:pt x="75402" y="748001"/>
                  <a:pt x="80920" y="738345"/>
                </a:cubicBezTo>
                <a:cubicBezTo>
                  <a:pt x="86598" y="728409"/>
                  <a:pt x="97748" y="722758"/>
                  <a:pt x="105196" y="714069"/>
                </a:cubicBezTo>
                <a:cubicBezTo>
                  <a:pt x="113973" y="703829"/>
                  <a:pt x="120270" y="691561"/>
                  <a:pt x="129472" y="681701"/>
                </a:cubicBezTo>
                <a:cubicBezTo>
                  <a:pt x="158103" y="651025"/>
                  <a:pt x="188813" y="622359"/>
                  <a:pt x="218484" y="592688"/>
                </a:cubicBezTo>
                <a:lnTo>
                  <a:pt x="234669" y="576504"/>
                </a:lnTo>
                <a:cubicBezTo>
                  <a:pt x="297464" y="450914"/>
                  <a:pt x="283033" y="504616"/>
                  <a:pt x="299405" y="422755"/>
                </a:cubicBezTo>
                <a:cubicBezTo>
                  <a:pt x="302102" y="382295"/>
                  <a:pt x="303984" y="341772"/>
                  <a:pt x="307497" y="301375"/>
                </a:cubicBezTo>
                <a:cubicBezTo>
                  <a:pt x="311989" y="249720"/>
                  <a:pt x="314798" y="218903"/>
                  <a:pt x="339865" y="171902"/>
                </a:cubicBezTo>
                <a:cubicBezTo>
                  <a:pt x="353718" y="145927"/>
                  <a:pt x="374540" y="111957"/>
                  <a:pt x="404601" y="99074"/>
                </a:cubicBezTo>
                <a:cubicBezTo>
                  <a:pt x="414823" y="94693"/>
                  <a:pt x="426180" y="93679"/>
                  <a:pt x="436969" y="90982"/>
                </a:cubicBezTo>
                <a:cubicBezTo>
                  <a:pt x="536726" y="115921"/>
                  <a:pt x="460148" y="0"/>
                  <a:pt x="578093" y="68801"/>
                </a:cubicBezTo>
                <a:cubicBezTo>
                  <a:pt x="597306" y="80008"/>
                  <a:pt x="622933" y="75038"/>
                  <a:pt x="642828" y="84985"/>
                </a:cubicBezTo>
                <a:cubicBezTo>
                  <a:pt x="689871" y="108507"/>
                  <a:pt x="739718" y="99186"/>
                  <a:pt x="800169" y="109261"/>
                </a:cubicBezTo>
                <a:cubicBezTo>
                  <a:pt x="808261" y="114656"/>
                  <a:pt x="662939" y="191829"/>
                  <a:pt x="671638" y="196178"/>
                </a:cubicBezTo>
                <a:cubicBezTo>
                  <a:pt x="649935" y="209794"/>
                  <a:pt x="733462" y="132493"/>
                  <a:pt x="746336" y="120227"/>
                </a:cubicBezTo>
                <a:cubicBezTo>
                  <a:pt x="759210" y="107961"/>
                  <a:pt x="735722" y="121406"/>
                  <a:pt x="748883" y="122584"/>
                </a:cubicBezTo>
                <a:cubicBezTo>
                  <a:pt x="762044" y="123762"/>
                  <a:pt x="811294" y="127298"/>
                  <a:pt x="825304" y="127298"/>
                </a:cubicBezTo>
                <a:cubicBezTo>
                  <a:pt x="839314" y="127298"/>
                  <a:pt x="854511" y="109755"/>
                  <a:pt x="832946" y="122584"/>
                </a:cubicBezTo>
                <a:cubicBezTo>
                  <a:pt x="811381" y="135413"/>
                  <a:pt x="692943" y="190517"/>
                  <a:pt x="695915" y="204270"/>
                </a:cubicBezTo>
                <a:cubicBezTo>
                  <a:pt x="698887" y="218023"/>
                  <a:pt x="825900" y="62015"/>
                  <a:pt x="850777" y="205101"/>
                </a:cubicBezTo>
                <a:cubicBezTo>
                  <a:pt x="862915" y="209147"/>
                  <a:pt x="747507" y="219245"/>
                  <a:pt x="768743" y="228547"/>
                </a:cubicBezTo>
                <a:cubicBezTo>
                  <a:pt x="787624" y="239336"/>
                  <a:pt x="808221" y="247564"/>
                  <a:pt x="825387" y="260915"/>
                </a:cubicBezTo>
                <a:cubicBezTo>
                  <a:pt x="833064" y="266886"/>
                  <a:pt x="835065" y="277962"/>
                  <a:pt x="841571" y="285191"/>
                </a:cubicBezTo>
                <a:cubicBezTo>
                  <a:pt x="914893" y="366660"/>
                  <a:pt x="882592" y="310591"/>
                  <a:pt x="914400" y="374203"/>
                </a:cubicBezTo>
                <a:cubicBezTo>
                  <a:pt x="910354" y="390385"/>
                  <a:pt x="899357" y="432185"/>
                  <a:pt x="898215" y="447032"/>
                </a:cubicBezTo>
                <a:cubicBezTo>
                  <a:pt x="893866" y="503573"/>
                  <a:pt x="892586" y="560309"/>
                  <a:pt x="890123" y="616964"/>
                </a:cubicBezTo>
                <a:cubicBezTo>
                  <a:pt x="879759" y="855330"/>
                  <a:pt x="889953" y="747970"/>
                  <a:pt x="873939" y="892093"/>
                </a:cubicBezTo>
                <a:cubicBezTo>
                  <a:pt x="889337" y="1169250"/>
                  <a:pt x="868707" y="963039"/>
                  <a:pt x="890123" y="1070118"/>
                </a:cubicBezTo>
                <a:cubicBezTo>
                  <a:pt x="896037" y="1099690"/>
                  <a:pt x="897438" y="1130307"/>
                  <a:pt x="906307" y="1159131"/>
                </a:cubicBezTo>
                <a:cubicBezTo>
                  <a:pt x="908551" y="1166423"/>
                  <a:pt x="917097" y="1169920"/>
                  <a:pt x="922492" y="1175315"/>
                </a:cubicBezTo>
                <a:cubicBezTo>
                  <a:pt x="925189" y="1191499"/>
                  <a:pt x="925396" y="1208302"/>
                  <a:pt x="930584" y="1223867"/>
                </a:cubicBezTo>
                <a:cubicBezTo>
                  <a:pt x="933659" y="1233093"/>
                  <a:pt x="944948" y="1238589"/>
                  <a:pt x="946768" y="1248143"/>
                </a:cubicBezTo>
                <a:cubicBezTo>
                  <a:pt x="955909" y="1296131"/>
                  <a:pt x="962952" y="1393800"/>
                  <a:pt x="962952" y="1393800"/>
                </a:cubicBezTo>
                <a:cubicBezTo>
                  <a:pt x="942606" y="1475183"/>
                  <a:pt x="965032" y="1362566"/>
                  <a:pt x="971044" y="1482812"/>
                </a:cubicBezTo>
                <a:cubicBezTo>
                  <a:pt x="974847" y="1558867"/>
                  <a:pt x="971030" y="1563775"/>
                  <a:pt x="954860" y="1612285"/>
                </a:cubicBezTo>
                <a:cubicBezTo>
                  <a:pt x="960255" y="1623074"/>
                  <a:pt x="968118" y="1632950"/>
                  <a:pt x="971044" y="1644653"/>
                </a:cubicBezTo>
                <a:cubicBezTo>
                  <a:pt x="979003" y="1676488"/>
                  <a:pt x="972553" y="1712407"/>
                  <a:pt x="987228" y="1741757"/>
                </a:cubicBezTo>
                <a:cubicBezTo>
                  <a:pt x="992623" y="1752546"/>
                  <a:pt x="998932" y="1762925"/>
                  <a:pt x="1003412" y="1774125"/>
                </a:cubicBezTo>
                <a:cubicBezTo>
                  <a:pt x="1014329" y="1801417"/>
                  <a:pt x="1021185" y="1826866"/>
                  <a:pt x="1027688" y="1855046"/>
                </a:cubicBezTo>
                <a:cubicBezTo>
                  <a:pt x="1045457" y="1932045"/>
                  <a:pt x="1041086" y="1911160"/>
                  <a:pt x="1051964" y="1976426"/>
                </a:cubicBezTo>
                <a:cubicBezTo>
                  <a:pt x="1049267" y="2003400"/>
                  <a:pt x="1036617" y="2031228"/>
                  <a:pt x="1043872" y="2057347"/>
                </a:cubicBezTo>
                <a:cubicBezTo>
                  <a:pt x="1051091" y="2083336"/>
                  <a:pt x="1092424" y="2122083"/>
                  <a:pt x="1092424" y="2122083"/>
                </a:cubicBezTo>
                <a:cubicBezTo>
                  <a:pt x="1095121" y="2132872"/>
                  <a:pt x="1096135" y="2144229"/>
                  <a:pt x="1100516" y="2154451"/>
                </a:cubicBezTo>
                <a:cubicBezTo>
                  <a:pt x="1104347" y="2163390"/>
                  <a:pt x="1111875" y="2170283"/>
                  <a:pt x="1116700" y="2178727"/>
                </a:cubicBezTo>
                <a:cubicBezTo>
                  <a:pt x="1122685" y="2189200"/>
                  <a:pt x="1128132" y="2200008"/>
                  <a:pt x="1132884" y="2211095"/>
                </a:cubicBezTo>
                <a:cubicBezTo>
                  <a:pt x="1141203" y="2230506"/>
                  <a:pt x="1143199" y="2247196"/>
                  <a:pt x="1149069" y="2267740"/>
                </a:cubicBezTo>
                <a:cubicBezTo>
                  <a:pt x="1151412" y="2275942"/>
                  <a:pt x="1153346" y="2284387"/>
                  <a:pt x="1157161" y="2292016"/>
                </a:cubicBezTo>
                <a:cubicBezTo>
                  <a:pt x="1161510" y="2300715"/>
                  <a:pt x="1167950" y="2308200"/>
                  <a:pt x="1173345" y="2316292"/>
                </a:cubicBezTo>
                <a:cubicBezTo>
                  <a:pt x="1192455" y="2392731"/>
                  <a:pt x="1169634" y="2371081"/>
                  <a:pt x="1221897" y="2397212"/>
                </a:cubicBezTo>
                <a:cubicBezTo>
                  <a:pt x="1230083" y="2438140"/>
                  <a:pt x="1222053" y="2436894"/>
                  <a:pt x="1254265" y="2461948"/>
                </a:cubicBezTo>
                <a:cubicBezTo>
                  <a:pt x="1269619" y="2473890"/>
                  <a:pt x="1302817" y="2494317"/>
                  <a:pt x="1302817" y="2494317"/>
                </a:cubicBezTo>
                <a:cubicBezTo>
                  <a:pt x="1308212" y="2502409"/>
                  <a:pt x="1314652" y="2509894"/>
                  <a:pt x="1319001" y="2518593"/>
                </a:cubicBezTo>
                <a:cubicBezTo>
                  <a:pt x="1322816" y="2526222"/>
                  <a:pt x="1322572" y="2535636"/>
                  <a:pt x="1327093" y="2542869"/>
                </a:cubicBezTo>
                <a:cubicBezTo>
                  <a:pt x="1352685" y="2583816"/>
                  <a:pt x="1361656" y="2581213"/>
                  <a:pt x="1391830" y="2615697"/>
                </a:cubicBezTo>
                <a:cubicBezTo>
                  <a:pt x="1400711" y="2625847"/>
                  <a:pt x="1408372" y="2637016"/>
                  <a:pt x="1416106" y="2648065"/>
                </a:cubicBezTo>
                <a:cubicBezTo>
                  <a:pt x="1427260" y="2664000"/>
                  <a:pt x="1437685" y="2680433"/>
                  <a:pt x="1448474" y="2696617"/>
                </a:cubicBezTo>
                <a:lnTo>
                  <a:pt x="1464658" y="2720893"/>
                </a:lnTo>
                <a:cubicBezTo>
                  <a:pt x="1467355" y="2734380"/>
                  <a:pt x="1468798" y="2748180"/>
                  <a:pt x="1472750" y="2761354"/>
                </a:cubicBezTo>
                <a:cubicBezTo>
                  <a:pt x="1476924" y="2775267"/>
                  <a:pt x="1487619" y="2787348"/>
                  <a:pt x="1488934" y="2801814"/>
                </a:cubicBezTo>
                <a:cubicBezTo>
                  <a:pt x="1490419" y="2818154"/>
                  <a:pt x="1483539" y="2834182"/>
                  <a:pt x="1480842" y="2850366"/>
                </a:cubicBezTo>
                <a:cubicBezTo>
                  <a:pt x="1494647" y="2905585"/>
                  <a:pt x="1480937" y="2860695"/>
                  <a:pt x="1505118" y="2915102"/>
                </a:cubicBezTo>
                <a:cubicBezTo>
                  <a:pt x="1511017" y="2928376"/>
                  <a:pt x="1514346" y="2942811"/>
                  <a:pt x="1521302" y="2955563"/>
                </a:cubicBezTo>
                <a:cubicBezTo>
                  <a:pt x="1530616" y="2972639"/>
                  <a:pt x="1547519" y="2985662"/>
                  <a:pt x="1553670" y="3004115"/>
                </a:cubicBezTo>
                <a:cubicBezTo>
                  <a:pt x="1567890" y="3046776"/>
                  <a:pt x="1552364" y="3012259"/>
                  <a:pt x="1586038" y="3052667"/>
                </a:cubicBezTo>
                <a:cubicBezTo>
                  <a:pt x="1592264" y="3060138"/>
                  <a:pt x="1593976" y="3071789"/>
                  <a:pt x="1602223" y="3076943"/>
                </a:cubicBezTo>
                <a:cubicBezTo>
                  <a:pt x="1616689" y="3085984"/>
                  <a:pt x="1636581" y="3083664"/>
                  <a:pt x="1650775" y="3093127"/>
                </a:cubicBezTo>
                <a:cubicBezTo>
                  <a:pt x="1706424" y="3130226"/>
                  <a:pt x="1680874" y="3119344"/>
                  <a:pt x="1723603" y="3133587"/>
                </a:cubicBezTo>
                <a:cubicBezTo>
                  <a:pt x="1801879" y="3192294"/>
                  <a:pt x="1718458" y="3135059"/>
                  <a:pt x="1780247" y="3165955"/>
                </a:cubicBezTo>
                <a:cubicBezTo>
                  <a:pt x="1788946" y="3170305"/>
                  <a:pt x="1795126" y="3179634"/>
                  <a:pt x="1804523" y="3182140"/>
                </a:cubicBezTo>
                <a:cubicBezTo>
                  <a:pt x="1836230" y="3190595"/>
                  <a:pt x="1869260" y="3192929"/>
                  <a:pt x="1901628" y="3198324"/>
                </a:cubicBezTo>
                <a:cubicBezTo>
                  <a:pt x="1917812" y="3211811"/>
                  <a:pt x="1934742" y="3224449"/>
                  <a:pt x="1950180" y="3238784"/>
                </a:cubicBezTo>
                <a:cubicBezTo>
                  <a:pt x="1972543" y="3259549"/>
                  <a:pt x="1985965" y="3293870"/>
                  <a:pt x="2014916" y="3303520"/>
                </a:cubicBezTo>
                <a:cubicBezTo>
                  <a:pt x="2023008" y="3306217"/>
                  <a:pt x="2031352" y="3308252"/>
                  <a:pt x="2039192" y="3311612"/>
                </a:cubicBezTo>
                <a:cubicBezTo>
                  <a:pt x="2064289" y="3322368"/>
                  <a:pt x="2083527" y="3333370"/>
                  <a:pt x="2103929" y="3352072"/>
                </a:cubicBezTo>
                <a:cubicBezTo>
                  <a:pt x="2126425" y="3372693"/>
                  <a:pt x="2147086" y="3395230"/>
                  <a:pt x="2168665" y="3416809"/>
                </a:cubicBezTo>
                <a:cubicBezTo>
                  <a:pt x="2179454" y="3427598"/>
                  <a:pt x="2188337" y="3440713"/>
                  <a:pt x="2201033" y="3449177"/>
                </a:cubicBezTo>
                <a:cubicBezTo>
                  <a:pt x="2220246" y="3461986"/>
                  <a:pt x="2240111" y="3474580"/>
                  <a:pt x="2257677" y="3489637"/>
                </a:cubicBezTo>
                <a:cubicBezTo>
                  <a:pt x="2285745" y="3513695"/>
                  <a:pt x="2287516" y="3523737"/>
                  <a:pt x="2314322" y="3554373"/>
                </a:cubicBezTo>
                <a:cubicBezTo>
                  <a:pt x="2321858" y="3562985"/>
                  <a:pt x="2331732" y="3569494"/>
                  <a:pt x="2338598" y="3578649"/>
                </a:cubicBezTo>
                <a:cubicBezTo>
                  <a:pt x="2381273" y="3635549"/>
                  <a:pt x="2339455" y="3607399"/>
                  <a:pt x="2395242" y="3635293"/>
                </a:cubicBezTo>
                <a:cubicBezTo>
                  <a:pt x="2440852" y="3703711"/>
                  <a:pt x="2379484" y="3597815"/>
                  <a:pt x="2395242" y="3708122"/>
                </a:cubicBezTo>
                <a:cubicBezTo>
                  <a:pt x="2396448" y="3716566"/>
                  <a:pt x="2411889" y="3712399"/>
                  <a:pt x="2419518" y="3716214"/>
                </a:cubicBezTo>
                <a:cubicBezTo>
                  <a:pt x="2428217" y="3720563"/>
                  <a:pt x="2435702" y="3727003"/>
                  <a:pt x="2443794" y="3732398"/>
                </a:cubicBezTo>
                <a:cubicBezTo>
                  <a:pt x="2449189" y="3740490"/>
                  <a:pt x="2452384" y="3750599"/>
                  <a:pt x="2459978" y="3756674"/>
                </a:cubicBezTo>
                <a:cubicBezTo>
                  <a:pt x="2466639" y="3762002"/>
                  <a:pt x="2477157" y="3760035"/>
                  <a:pt x="2484254" y="3764766"/>
                </a:cubicBezTo>
                <a:cubicBezTo>
                  <a:pt x="2493776" y="3771114"/>
                  <a:pt x="2500438" y="3780950"/>
                  <a:pt x="2508530" y="3789042"/>
                </a:cubicBezTo>
                <a:cubicBezTo>
                  <a:pt x="2511228" y="3797134"/>
                  <a:pt x="2509682" y="3808360"/>
                  <a:pt x="2516623" y="3813318"/>
                </a:cubicBezTo>
                <a:cubicBezTo>
                  <a:pt x="2530505" y="3823233"/>
                  <a:pt x="2565175" y="3829502"/>
                  <a:pt x="2565175" y="3829502"/>
                </a:cubicBezTo>
                <a:cubicBezTo>
                  <a:pt x="2579418" y="3872231"/>
                  <a:pt x="2568536" y="3846682"/>
                  <a:pt x="2605635" y="3902331"/>
                </a:cubicBezTo>
                <a:lnTo>
                  <a:pt x="2621819" y="3926607"/>
                </a:lnTo>
                <a:cubicBezTo>
                  <a:pt x="2624516" y="3937396"/>
                  <a:pt x="2627730" y="3948070"/>
                  <a:pt x="2629911" y="3958975"/>
                </a:cubicBezTo>
                <a:cubicBezTo>
                  <a:pt x="2649752" y="4058178"/>
                  <a:pt x="2627299" y="3964712"/>
                  <a:pt x="2646095" y="4039895"/>
                </a:cubicBezTo>
                <a:cubicBezTo>
                  <a:pt x="2648792" y="4069566"/>
                  <a:pt x="2649974" y="4099414"/>
                  <a:pt x="2654187" y="4128908"/>
                </a:cubicBezTo>
                <a:cubicBezTo>
                  <a:pt x="2660661" y="4174223"/>
                  <a:pt x="2669292" y="4132145"/>
                  <a:pt x="2654187" y="4177460"/>
                </a:cubicBezTo>
                <a:cubicBezTo>
                  <a:pt x="2651490" y="4244894"/>
                  <a:pt x="2653285" y="4312657"/>
                  <a:pt x="2646095" y="4379761"/>
                </a:cubicBezTo>
                <a:cubicBezTo>
                  <a:pt x="2645059" y="4389431"/>
                  <a:pt x="2632986" y="4394811"/>
                  <a:pt x="2629911" y="4404037"/>
                </a:cubicBezTo>
                <a:cubicBezTo>
                  <a:pt x="2629831" y="4404277"/>
                  <a:pt x="2619128" y="4476855"/>
                  <a:pt x="2613727" y="4484957"/>
                </a:cubicBezTo>
                <a:cubicBezTo>
                  <a:pt x="2608332" y="4493049"/>
                  <a:pt x="2598150" y="4496792"/>
                  <a:pt x="2589451" y="4501141"/>
                </a:cubicBezTo>
                <a:cubicBezTo>
                  <a:pt x="2563031" y="4514351"/>
                  <a:pt x="2558432" y="4525417"/>
                  <a:pt x="2516623" y="4501141"/>
                </a:cubicBezTo>
                <a:close/>
              </a:path>
            </a:pathLst>
          </a:custGeom>
          <a:solidFill>
            <a:srgbClr val="7030A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33 Forma libre"/>
          <p:cNvSpPr/>
          <p:nvPr/>
        </p:nvSpPr>
        <p:spPr>
          <a:xfrm>
            <a:off x="5726508" y="4658127"/>
            <a:ext cx="2774582" cy="2190181"/>
          </a:xfrm>
          <a:custGeom>
            <a:avLst/>
            <a:gdLst>
              <a:gd name="connsiteX0" fmla="*/ 2554816 w 6140854"/>
              <a:gd name="connsiteY0" fmla="*/ 3992093 h 5439230"/>
              <a:gd name="connsiteX1" fmla="*/ 2530962 w 6140854"/>
              <a:gd name="connsiteY1" fmla="*/ 3984142 h 5439230"/>
              <a:gd name="connsiteX2" fmla="*/ 2491205 w 6140854"/>
              <a:gd name="connsiteY2" fmla="*/ 3841018 h 5439230"/>
              <a:gd name="connsiteX3" fmla="*/ 2475303 w 6140854"/>
              <a:gd name="connsiteY3" fmla="*/ 3793310 h 5439230"/>
              <a:gd name="connsiteX4" fmla="*/ 2451449 w 6140854"/>
              <a:gd name="connsiteY4" fmla="*/ 3634284 h 5439230"/>
              <a:gd name="connsiteX5" fmla="*/ 2427595 w 6140854"/>
              <a:gd name="connsiteY5" fmla="*/ 3602479 h 5439230"/>
              <a:gd name="connsiteX6" fmla="*/ 2419643 w 6140854"/>
              <a:gd name="connsiteY6" fmla="*/ 3570674 h 5439230"/>
              <a:gd name="connsiteX7" fmla="*/ 2403741 w 6140854"/>
              <a:gd name="connsiteY7" fmla="*/ 3546820 h 5439230"/>
              <a:gd name="connsiteX8" fmla="*/ 2395790 w 6140854"/>
              <a:gd name="connsiteY8" fmla="*/ 3499112 h 5439230"/>
              <a:gd name="connsiteX9" fmla="*/ 2403741 w 6140854"/>
              <a:gd name="connsiteY9" fmla="*/ 3348037 h 5439230"/>
              <a:gd name="connsiteX10" fmla="*/ 2419643 w 6140854"/>
              <a:gd name="connsiteY10" fmla="*/ 3316232 h 5439230"/>
              <a:gd name="connsiteX11" fmla="*/ 2427595 w 6140854"/>
              <a:gd name="connsiteY11" fmla="*/ 3276475 h 5439230"/>
              <a:gd name="connsiteX12" fmla="*/ 2435546 w 6140854"/>
              <a:gd name="connsiteY12" fmla="*/ 3244670 h 5439230"/>
              <a:gd name="connsiteX13" fmla="*/ 2451449 w 6140854"/>
              <a:gd name="connsiteY13" fmla="*/ 3125401 h 5439230"/>
              <a:gd name="connsiteX14" fmla="*/ 2467351 w 6140854"/>
              <a:gd name="connsiteY14" fmla="*/ 3077693 h 5439230"/>
              <a:gd name="connsiteX15" fmla="*/ 2459400 w 6140854"/>
              <a:gd name="connsiteY15" fmla="*/ 3045888 h 5439230"/>
              <a:gd name="connsiteX16" fmla="*/ 2483254 w 6140854"/>
              <a:gd name="connsiteY16" fmla="*/ 2926618 h 5439230"/>
              <a:gd name="connsiteX17" fmla="*/ 2491205 w 6140854"/>
              <a:gd name="connsiteY17" fmla="*/ 2894813 h 5439230"/>
              <a:gd name="connsiteX18" fmla="*/ 2499157 w 6140854"/>
              <a:gd name="connsiteY18" fmla="*/ 2839154 h 5439230"/>
              <a:gd name="connsiteX19" fmla="*/ 2523010 w 6140854"/>
              <a:gd name="connsiteY19" fmla="*/ 2751689 h 5439230"/>
              <a:gd name="connsiteX20" fmla="*/ 2530962 w 6140854"/>
              <a:gd name="connsiteY20" fmla="*/ 2688079 h 5439230"/>
              <a:gd name="connsiteX21" fmla="*/ 2570718 w 6140854"/>
              <a:gd name="connsiteY21" fmla="*/ 2576761 h 5439230"/>
              <a:gd name="connsiteX22" fmla="*/ 2689988 w 6140854"/>
              <a:gd name="connsiteY22" fmla="*/ 2656274 h 5439230"/>
              <a:gd name="connsiteX23" fmla="*/ 2753598 w 6140854"/>
              <a:gd name="connsiteY23" fmla="*/ 2696030 h 5439230"/>
              <a:gd name="connsiteX24" fmla="*/ 2769501 w 6140854"/>
              <a:gd name="connsiteY24" fmla="*/ 2719884 h 5439230"/>
              <a:gd name="connsiteX25" fmla="*/ 2912624 w 6140854"/>
              <a:gd name="connsiteY25" fmla="*/ 2751689 h 5439230"/>
              <a:gd name="connsiteX26" fmla="*/ 2936478 w 6140854"/>
              <a:gd name="connsiteY26" fmla="*/ 2696030 h 5439230"/>
              <a:gd name="connsiteX27" fmla="*/ 2984186 w 6140854"/>
              <a:gd name="connsiteY27" fmla="*/ 2600615 h 5439230"/>
              <a:gd name="connsiteX28" fmla="*/ 3008040 w 6140854"/>
              <a:gd name="connsiteY28" fmla="*/ 2584712 h 5439230"/>
              <a:gd name="connsiteX29" fmla="*/ 3015991 w 6140854"/>
              <a:gd name="connsiteY29" fmla="*/ 2560858 h 5439230"/>
              <a:gd name="connsiteX30" fmla="*/ 3039845 w 6140854"/>
              <a:gd name="connsiteY30" fmla="*/ 2552907 h 5439230"/>
              <a:gd name="connsiteX31" fmla="*/ 3127310 w 6140854"/>
              <a:gd name="connsiteY31" fmla="*/ 2497248 h 5439230"/>
              <a:gd name="connsiteX32" fmla="*/ 3143212 w 6140854"/>
              <a:gd name="connsiteY32" fmla="*/ 2473394 h 5439230"/>
              <a:gd name="connsiteX33" fmla="*/ 3310190 w 6140854"/>
              <a:gd name="connsiteY33" fmla="*/ 2473394 h 5439230"/>
              <a:gd name="connsiteX34" fmla="*/ 3341995 w 6140854"/>
              <a:gd name="connsiteY34" fmla="*/ 2521102 h 5439230"/>
              <a:gd name="connsiteX35" fmla="*/ 3381751 w 6140854"/>
              <a:gd name="connsiteY35" fmla="*/ 2513150 h 5439230"/>
              <a:gd name="connsiteX36" fmla="*/ 3445362 w 6140854"/>
              <a:gd name="connsiteY36" fmla="*/ 2505199 h 5439230"/>
              <a:gd name="connsiteX37" fmla="*/ 3469216 w 6140854"/>
              <a:gd name="connsiteY37" fmla="*/ 2497248 h 5439230"/>
              <a:gd name="connsiteX38" fmla="*/ 3556680 w 6140854"/>
              <a:gd name="connsiteY38" fmla="*/ 2513150 h 5439230"/>
              <a:gd name="connsiteX39" fmla="*/ 3580534 w 6140854"/>
              <a:gd name="connsiteY39" fmla="*/ 2544955 h 5439230"/>
              <a:gd name="connsiteX40" fmla="*/ 3588485 w 6140854"/>
              <a:gd name="connsiteY40" fmla="*/ 2568809 h 5439230"/>
              <a:gd name="connsiteX41" fmla="*/ 3620290 w 6140854"/>
              <a:gd name="connsiteY41" fmla="*/ 2600615 h 5439230"/>
              <a:gd name="connsiteX42" fmla="*/ 3652096 w 6140854"/>
              <a:gd name="connsiteY42" fmla="*/ 2688079 h 5439230"/>
              <a:gd name="connsiteX43" fmla="*/ 3723657 w 6140854"/>
              <a:gd name="connsiteY43" fmla="*/ 2656274 h 5439230"/>
              <a:gd name="connsiteX44" fmla="*/ 3739560 w 6140854"/>
              <a:gd name="connsiteY44" fmla="*/ 2600615 h 5439230"/>
              <a:gd name="connsiteX45" fmla="*/ 3763414 w 6140854"/>
              <a:gd name="connsiteY45" fmla="*/ 2584712 h 5439230"/>
              <a:gd name="connsiteX46" fmla="*/ 3803170 w 6140854"/>
              <a:gd name="connsiteY46" fmla="*/ 2576761 h 5439230"/>
              <a:gd name="connsiteX47" fmla="*/ 3874732 w 6140854"/>
              <a:gd name="connsiteY47" fmla="*/ 2568809 h 5439230"/>
              <a:gd name="connsiteX48" fmla="*/ 3922440 w 6140854"/>
              <a:gd name="connsiteY48" fmla="*/ 2560858 h 5439230"/>
              <a:gd name="connsiteX49" fmla="*/ 3978099 w 6140854"/>
              <a:gd name="connsiteY49" fmla="*/ 2529053 h 5439230"/>
              <a:gd name="connsiteX50" fmla="*/ 3970148 w 6140854"/>
              <a:gd name="connsiteY50" fmla="*/ 2505199 h 5439230"/>
              <a:gd name="connsiteX51" fmla="*/ 3978099 w 6140854"/>
              <a:gd name="connsiteY51" fmla="*/ 2481345 h 5439230"/>
              <a:gd name="connsiteX52" fmla="*/ 3930391 w 6140854"/>
              <a:gd name="connsiteY52" fmla="*/ 2441589 h 5439230"/>
              <a:gd name="connsiteX53" fmla="*/ 3858830 w 6140854"/>
              <a:gd name="connsiteY53" fmla="*/ 2473394 h 5439230"/>
              <a:gd name="connsiteX54" fmla="*/ 3842927 w 6140854"/>
              <a:gd name="connsiteY54" fmla="*/ 2497248 h 5439230"/>
              <a:gd name="connsiteX55" fmla="*/ 3834976 w 6140854"/>
              <a:gd name="connsiteY55" fmla="*/ 2473394 h 5439230"/>
              <a:gd name="connsiteX56" fmla="*/ 3739560 w 6140854"/>
              <a:gd name="connsiteY56" fmla="*/ 2393881 h 5439230"/>
              <a:gd name="connsiteX57" fmla="*/ 3683901 w 6140854"/>
              <a:gd name="connsiteY57" fmla="*/ 2377978 h 5439230"/>
              <a:gd name="connsiteX58" fmla="*/ 3660047 w 6140854"/>
              <a:gd name="connsiteY58" fmla="*/ 2385929 h 5439230"/>
              <a:gd name="connsiteX59" fmla="*/ 3620290 w 6140854"/>
              <a:gd name="connsiteY59" fmla="*/ 2370027 h 5439230"/>
              <a:gd name="connsiteX60" fmla="*/ 3612339 w 6140854"/>
              <a:gd name="connsiteY60" fmla="*/ 2346173 h 5439230"/>
              <a:gd name="connsiteX61" fmla="*/ 3588485 w 6140854"/>
              <a:gd name="connsiteY61" fmla="*/ 2330270 h 5439230"/>
              <a:gd name="connsiteX62" fmla="*/ 3540777 w 6140854"/>
              <a:gd name="connsiteY62" fmla="*/ 2338222 h 5439230"/>
              <a:gd name="connsiteX63" fmla="*/ 3516923 w 6140854"/>
              <a:gd name="connsiteY63" fmla="*/ 2282562 h 5439230"/>
              <a:gd name="connsiteX64" fmla="*/ 3524875 w 6140854"/>
              <a:gd name="connsiteY64" fmla="*/ 2258709 h 5439230"/>
              <a:gd name="connsiteX65" fmla="*/ 3556680 w 6140854"/>
              <a:gd name="connsiteY65" fmla="*/ 2195098 h 5439230"/>
              <a:gd name="connsiteX66" fmla="*/ 3477167 w 6140854"/>
              <a:gd name="connsiteY66" fmla="*/ 2147390 h 5439230"/>
              <a:gd name="connsiteX67" fmla="*/ 3437410 w 6140854"/>
              <a:gd name="connsiteY67" fmla="*/ 2083780 h 5439230"/>
              <a:gd name="connsiteX68" fmla="*/ 3485118 w 6140854"/>
              <a:gd name="connsiteY68" fmla="*/ 1980413 h 5439230"/>
              <a:gd name="connsiteX69" fmla="*/ 3508972 w 6140854"/>
              <a:gd name="connsiteY69" fmla="*/ 1948608 h 5439230"/>
              <a:gd name="connsiteX70" fmla="*/ 3564631 w 6140854"/>
              <a:gd name="connsiteY70" fmla="*/ 1877046 h 5439230"/>
              <a:gd name="connsiteX71" fmla="*/ 3612339 w 6140854"/>
              <a:gd name="connsiteY71" fmla="*/ 1805484 h 5439230"/>
              <a:gd name="connsiteX72" fmla="*/ 3620290 w 6140854"/>
              <a:gd name="connsiteY72" fmla="*/ 1765728 h 5439230"/>
              <a:gd name="connsiteX73" fmla="*/ 3699803 w 6140854"/>
              <a:gd name="connsiteY73" fmla="*/ 1718020 h 5439230"/>
              <a:gd name="connsiteX74" fmla="*/ 3771365 w 6140854"/>
              <a:gd name="connsiteY74" fmla="*/ 1702117 h 5439230"/>
              <a:gd name="connsiteX75" fmla="*/ 3874732 w 6140854"/>
              <a:gd name="connsiteY75" fmla="*/ 1646458 h 5439230"/>
              <a:gd name="connsiteX76" fmla="*/ 3922440 w 6140854"/>
              <a:gd name="connsiteY76" fmla="*/ 1606702 h 5439230"/>
              <a:gd name="connsiteX77" fmla="*/ 3978099 w 6140854"/>
              <a:gd name="connsiteY77" fmla="*/ 1598750 h 5439230"/>
              <a:gd name="connsiteX78" fmla="*/ 4025807 w 6140854"/>
              <a:gd name="connsiteY78" fmla="*/ 1590799 h 5439230"/>
              <a:gd name="connsiteX79" fmla="*/ 4057612 w 6140854"/>
              <a:gd name="connsiteY79" fmla="*/ 1558994 h 5439230"/>
              <a:gd name="connsiteX80" fmla="*/ 4017856 w 6140854"/>
              <a:gd name="connsiteY80" fmla="*/ 1519237 h 5439230"/>
              <a:gd name="connsiteX81" fmla="*/ 3986050 w 6140854"/>
              <a:gd name="connsiteY81" fmla="*/ 1503335 h 5439230"/>
              <a:gd name="connsiteX82" fmla="*/ 3906537 w 6140854"/>
              <a:gd name="connsiteY82" fmla="*/ 1519237 h 5439230"/>
              <a:gd name="connsiteX83" fmla="*/ 3850878 w 6140854"/>
              <a:gd name="connsiteY83" fmla="*/ 1551042 h 5439230"/>
              <a:gd name="connsiteX84" fmla="*/ 3827024 w 6140854"/>
              <a:gd name="connsiteY84" fmla="*/ 1566945 h 5439230"/>
              <a:gd name="connsiteX85" fmla="*/ 3795219 w 6140854"/>
              <a:gd name="connsiteY85" fmla="*/ 1574896 h 5439230"/>
              <a:gd name="connsiteX86" fmla="*/ 3763414 w 6140854"/>
              <a:gd name="connsiteY86" fmla="*/ 1590799 h 5439230"/>
              <a:gd name="connsiteX87" fmla="*/ 3707755 w 6140854"/>
              <a:gd name="connsiteY87" fmla="*/ 1622604 h 5439230"/>
              <a:gd name="connsiteX88" fmla="*/ 3644144 w 6140854"/>
              <a:gd name="connsiteY88" fmla="*/ 1638507 h 5439230"/>
              <a:gd name="connsiteX89" fmla="*/ 3493070 w 6140854"/>
              <a:gd name="connsiteY89" fmla="*/ 1630555 h 5439230"/>
              <a:gd name="connsiteX90" fmla="*/ 3445362 w 6140854"/>
              <a:gd name="connsiteY90" fmla="*/ 1598750 h 5439230"/>
              <a:gd name="connsiteX91" fmla="*/ 3453313 w 6140854"/>
              <a:gd name="connsiteY91" fmla="*/ 1558994 h 5439230"/>
              <a:gd name="connsiteX92" fmla="*/ 3477167 w 6140854"/>
              <a:gd name="connsiteY92" fmla="*/ 1527189 h 5439230"/>
              <a:gd name="connsiteX93" fmla="*/ 3493070 w 6140854"/>
              <a:gd name="connsiteY93" fmla="*/ 1503335 h 5439230"/>
              <a:gd name="connsiteX94" fmla="*/ 3493070 w 6140854"/>
              <a:gd name="connsiteY94" fmla="*/ 1455627 h 5439230"/>
              <a:gd name="connsiteX95" fmla="*/ 3501021 w 6140854"/>
              <a:gd name="connsiteY95" fmla="*/ 1431773 h 5439230"/>
              <a:gd name="connsiteX96" fmla="*/ 3572583 w 6140854"/>
              <a:gd name="connsiteY96" fmla="*/ 1336357 h 5439230"/>
              <a:gd name="connsiteX97" fmla="*/ 3596437 w 6140854"/>
              <a:gd name="connsiteY97" fmla="*/ 1328406 h 5439230"/>
              <a:gd name="connsiteX98" fmla="*/ 3652096 w 6140854"/>
              <a:gd name="connsiteY98" fmla="*/ 1248893 h 5439230"/>
              <a:gd name="connsiteX99" fmla="*/ 3652096 w 6140854"/>
              <a:gd name="connsiteY99" fmla="*/ 1248893 h 5439230"/>
              <a:gd name="connsiteX100" fmla="*/ 3675950 w 6140854"/>
              <a:gd name="connsiteY100" fmla="*/ 1201185 h 5439230"/>
              <a:gd name="connsiteX101" fmla="*/ 3763414 w 6140854"/>
              <a:gd name="connsiteY101" fmla="*/ 1113721 h 5439230"/>
              <a:gd name="connsiteX102" fmla="*/ 3866781 w 6140854"/>
              <a:gd name="connsiteY102" fmla="*/ 1169380 h 5439230"/>
              <a:gd name="connsiteX103" fmla="*/ 3922440 w 6140854"/>
              <a:gd name="connsiteY103" fmla="*/ 1201185 h 5439230"/>
              <a:gd name="connsiteX104" fmla="*/ 4009904 w 6140854"/>
              <a:gd name="connsiteY104" fmla="*/ 1169380 h 5439230"/>
              <a:gd name="connsiteX105" fmla="*/ 4073515 w 6140854"/>
              <a:gd name="connsiteY105" fmla="*/ 1121672 h 5439230"/>
              <a:gd name="connsiteX106" fmla="*/ 4097369 w 6140854"/>
              <a:gd name="connsiteY106" fmla="*/ 1105769 h 5439230"/>
              <a:gd name="connsiteX107" fmla="*/ 4129174 w 6140854"/>
              <a:gd name="connsiteY107" fmla="*/ 1097818 h 5439230"/>
              <a:gd name="connsiteX108" fmla="*/ 4168930 w 6140854"/>
              <a:gd name="connsiteY108" fmla="*/ 1073964 h 5439230"/>
              <a:gd name="connsiteX109" fmla="*/ 4200736 w 6140854"/>
              <a:gd name="connsiteY109" fmla="*/ 1066013 h 5439230"/>
              <a:gd name="connsiteX110" fmla="*/ 4176882 w 6140854"/>
              <a:gd name="connsiteY110" fmla="*/ 1042159 h 5439230"/>
              <a:gd name="connsiteX111" fmla="*/ 4145077 w 6140854"/>
              <a:gd name="connsiteY111" fmla="*/ 978549 h 5439230"/>
              <a:gd name="connsiteX112" fmla="*/ 4105320 w 6140854"/>
              <a:gd name="connsiteY112" fmla="*/ 771815 h 5439230"/>
              <a:gd name="connsiteX113" fmla="*/ 4089417 w 6140854"/>
              <a:gd name="connsiteY113" fmla="*/ 700253 h 5439230"/>
              <a:gd name="connsiteX114" fmla="*/ 4121223 w 6140854"/>
              <a:gd name="connsiteY114" fmla="*/ 724107 h 5439230"/>
              <a:gd name="connsiteX115" fmla="*/ 4089417 w 6140854"/>
              <a:gd name="connsiteY115" fmla="*/ 732058 h 5439230"/>
              <a:gd name="connsiteX116" fmla="*/ 4001953 w 6140854"/>
              <a:gd name="connsiteY116" fmla="*/ 747961 h 5439230"/>
              <a:gd name="connsiteX117" fmla="*/ 3954245 w 6140854"/>
              <a:gd name="connsiteY117" fmla="*/ 779766 h 5439230"/>
              <a:gd name="connsiteX118" fmla="*/ 3930391 w 6140854"/>
              <a:gd name="connsiteY118" fmla="*/ 795669 h 5439230"/>
              <a:gd name="connsiteX119" fmla="*/ 3898586 w 6140854"/>
              <a:gd name="connsiteY119" fmla="*/ 843376 h 5439230"/>
              <a:gd name="connsiteX120" fmla="*/ 3882683 w 6140854"/>
              <a:gd name="connsiteY120" fmla="*/ 867230 h 5439230"/>
              <a:gd name="connsiteX121" fmla="*/ 3858830 w 6140854"/>
              <a:gd name="connsiteY121" fmla="*/ 891084 h 5439230"/>
              <a:gd name="connsiteX122" fmla="*/ 3842927 w 6140854"/>
              <a:gd name="connsiteY122" fmla="*/ 914938 h 5439230"/>
              <a:gd name="connsiteX123" fmla="*/ 3819073 w 6140854"/>
              <a:gd name="connsiteY123" fmla="*/ 954695 h 5439230"/>
              <a:gd name="connsiteX124" fmla="*/ 3739560 w 6140854"/>
              <a:gd name="connsiteY124" fmla="*/ 1010354 h 5439230"/>
              <a:gd name="connsiteX125" fmla="*/ 3715706 w 6140854"/>
              <a:gd name="connsiteY125" fmla="*/ 1034208 h 5439230"/>
              <a:gd name="connsiteX126" fmla="*/ 3675950 w 6140854"/>
              <a:gd name="connsiteY126" fmla="*/ 1058062 h 5439230"/>
              <a:gd name="connsiteX127" fmla="*/ 3620290 w 6140854"/>
              <a:gd name="connsiteY127" fmla="*/ 1089867 h 5439230"/>
              <a:gd name="connsiteX128" fmla="*/ 3580534 w 6140854"/>
              <a:gd name="connsiteY128" fmla="*/ 1089867 h 5439230"/>
              <a:gd name="connsiteX129" fmla="*/ 3397654 w 6140854"/>
              <a:gd name="connsiteY129" fmla="*/ 1201185 h 5439230"/>
              <a:gd name="connsiteX130" fmla="*/ 3365849 w 6140854"/>
              <a:gd name="connsiteY130" fmla="*/ 1209136 h 5439230"/>
              <a:gd name="connsiteX131" fmla="*/ 3326092 w 6140854"/>
              <a:gd name="connsiteY131" fmla="*/ 1201185 h 5439230"/>
              <a:gd name="connsiteX132" fmla="*/ 3334043 w 6140854"/>
              <a:gd name="connsiteY132" fmla="*/ 1081915 h 5439230"/>
              <a:gd name="connsiteX133" fmla="*/ 3357897 w 6140854"/>
              <a:gd name="connsiteY133" fmla="*/ 1050110 h 5439230"/>
              <a:gd name="connsiteX134" fmla="*/ 3389703 w 6140854"/>
              <a:gd name="connsiteY134" fmla="*/ 1002402 h 5439230"/>
              <a:gd name="connsiteX135" fmla="*/ 3365849 w 6140854"/>
              <a:gd name="connsiteY135" fmla="*/ 938792 h 5439230"/>
              <a:gd name="connsiteX136" fmla="*/ 3341995 w 6140854"/>
              <a:gd name="connsiteY136" fmla="*/ 930841 h 5439230"/>
              <a:gd name="connsiteX137" fmla="*/ 3302238 w 6140854"/>
              <a:gd name="connsiteY137" fmla="*/ 938792 h 5439230"/>
              <a:gd name="connsiteX138" fmla="*/ 3278384 w 6140854"/>
              <a:gd name="connsiteY138" fmla="*/ 978549 h 5439230"/>
              <a:gd name="connsiteX139" fmla="*/ 3254530 w 6140854"/>
              <a:gd name="connsiteY139" fmla="*/ 1002402 h 5439230"/>
              <a:gd name="connsiteX140" fmla="*/ 3182969 w 6140854"/>
              <a:gd name="connsiteY140" fmla="*/ 1050110 h 5439230"/>
              <a:gd name="connsiteX141" fmla="*/ 3167066 w 6140854"/>
              <a:gd name="connsiteY141" fmla="*/ 1073964 h 5439230"/>
              <a:gd name="connsiteX142" fmla="*/ 3175017 w 6140854"/>
              <a:gd name="connsiteY142" fmla="*/ 1105769 h 5439230"/>
              <a:gd name="connsiteX143" fmla="*/ 3190920 w 6140854"/>
              <a:gd name="connsiteY143" fmla="*/ 1177331 h 5439230"/>
              <a:gd name="connsiteX144" fmla="*/ 3182969 w 6140854"/>
              <a:gd name="connsiteY144" fmla="*/ 1209136 h 5439230"/>
              <a:gd name="connsiteX145" fmla="*/ 3135261 w 6140854"/>
              <a:gd name="connsiteY145" fmla="*/ 1240942 h 5439230"/>
              <a:gd name="connsiteX146" fmla="*/ 3111407 w 6140854"/>
              <a:gd name="connsiteY146" fmla="*/ 1232990 h 5439230"/>
              <a:gd name="connsiteX147" fmla="*/ 3103456 w 6140854"/>
              <a:gd name="connsiteY147" fmla="*/ 1209136 h 5439230"/>
              <a:gd name="connsiteX148" fmla="*/ 3079602 w 6140854"/>
              <a:gd name="connsiteY148" fmla="*/ 1177331 h 5439230"/>
              <a:gd name="connsiteX149" fmla="*/ 3000089 w 6140854"/>
              <a:gd name="connsiteY149" fmla="*/ 1153477 h 5439230"/>
              <a:gd name="connsiteX150" fmla="*/ 2976235 w 6140854"/>
              <a:gd name="connsiteY150" fmla="*/ 1145526 h 5439230"/>
              <a:gd name="connsiteX151" fmla="*/ 2888770 w 6140854"/>
              <a:gd name="connsiteY151" fmla="*/ 1137575 h 5439230"/>
              <a:gd name="connsiteX152" fmla="*/ 2880819 w 6140854"/>
              <a:gd name="connsiteY152" fmla="*/ 1113721 h 5439230"/>
              <a:gd name="connsiteX153" fmla="*/ 2896722 w 6140854"/>
              <a:gd name="connsiteY153" fmla="*/ 1026256 h 5439230"/>
              <a:gd name="connsiteX154" fmla="*/ 2888770 w 6140854"/>
              <a:gd name="connsiteY154" fmla="*/ 994451 h 5439230"/>
              <a:gd name="connsiteX155" fmla="*/ 2864917 w 6140854"/>
              <a:gd name="connsiteY155" fmla="*/ 986500 h 5439230"/>
              <a:gd name="connsiteX156" fmla="*/ 2801306 w 6140854"/>
              <a:gd name="connsiteY156" fmla="*/ 978549 h 5439230"/>
              <a:gd name="connsiteX157" fmla="*/ 2793355 w 6140854"/>
              <a:gd name="connsiteY157" fmla="*/ 859279 h 5439230"/>
              <a:gd name="connsiteX158" fmla="*/ 2864917 w 6140854"/>
              <a:gd name="connsiteY158" fmla="*/ 843376 h 5439230"/>
              <a:gd name="connsiteX159" fmla="*/ 2912624 w 6140854"/>
              <a:gd name="connsiteY159" fmla="*/ 819522 h 5439230"/>
              <a:gd name="connsiteX160" fmla="*/ 2944430 w 6140854"/>
              <a:gd name="connsiteY160" fmla="*/ 787717 h 5439230"/>
              <a:gd name="connsiteX161" fmla="*/ 2952381 w 6140854"/>
              <a:gd name="connsiteY161" fmla="*/ 763863 h 5439230"/>
              <a:gd name="connsiteX162" fmla="*/ 2992137 w 6140854"/>
              <a:gd name="connsiteY162" fmla="*/ 755912 h 5439230"/>
              <a:gd name="connsiteX163" fmla="*/ 3000089 w 6140854"/>
              <a:gd name="connsiteY163" fmla="*/ 732058 h 5439230"/>
              <a:gd name="connsiteX164" fmla="*/ 3031894 w 6140854"/>
              <a:gd name="connsiteY164" fmla="*/ 724107 h 5439230"/>
              <a:gd name="connsiteX165" fmla="*/ 3151163 w 6140854"/>
              <a:gd name="connsiteY165" fmla="*/ 716155 h 5439230"/>
              <a:gd name="connsiteX166" fmla="*/ 3167066 w 6140854"/>
              <a:gd name="connsiteY166" fmla="*/ 692302 h 5439230"/>
              <a:gd name="connsiteX167" fmla="*/ 3190920 w 6140854"/>
              <a:gd name="connsiteY167" fmla="*/ 636642 h 5439230"/>
              <a:gd name="connsiteX168" fmla="*/ 3214774 w 6140854"/>
              <a:gd name="connsiteY168" fmla="*/ 628691 h 5439230"/>
              <a:gd name="connsiteX169" fmla="*/ 3238628 w 6140854"/>
              <a:gd name="connsiteY169" fmla="*/ 612789 h 5439230"/>
              <a:gd name="connsiteX170" fmla="*/ 3262482 w 6140854"/>
              <a:gd name="connsiteY170" fmla="*/ 588935 h 5439230"/>
              <a:gd name="connsiteX171" fmla="*/ 3310190 w 6140854"/>
              <a:gd name="connsiteY171" fmla="*/ 573032 h 5439230"/>
              <a:gd name="connsiteX172" fmla="*/ 3397654 w 6140854"/>
              <a:gd name="connsiteY172" fmla="*/ 580983 h 5439230"/>
              <a:gd name="connsiteX173" fmla="*/ 3429459 w 6140854"/>
              <a:gd name="connsiteY173" fmla="*/ 549178 h 5439230"/>
              <a:gd name="connsiteX174" fmla="*/ 3413557 w 6140854"/>
              <a:gd name="connsiteY174" fmla="*/ 501470 h 5439230"/>
              <a:gd name="connsiteX175" fmla="*/ 3302238 w 6140854"/>
              <a:gd name="connsiteY175" fmla="*/ 493519 h 5439230"/>
              <a:gd name="connsiteX176" fmla="*/ 3294287 w 6140854"/>
              <a:gd name="connsiteY176" fmla="*/ 461714 h 5439230"/>
              <a:gd name="connsiteX177" fmla="*/ 3326092 w 6140854"/>
              <a:gd name="connsiteY177" fmla="*/ 414006 h 5439230"/>
              <a:gd name="connsiteX178" fmla="*/ 3334043 w 6140854"/>
              <a:gd name="connsiteY178" fmla="*/ 382201 h 5439230"/>
              <a:gd name="connsiteX179" fmla="*/ 3341995 w 6140854"/>
              <a:gd name="connsiteY179" fmla="*/ 358347 h 5439230"/>
              <a:gd name="connsiteX180" fmla="*/ 3334043 w 6140854"/>
              <a:gd name="connsiteY180" fmla="*/ 302688 h 5439230"/>
              <a:gd name="connsiteX181" fmla="*/ 3310190 w 6140854"/>
              <a:gd name="connsiteY181" fmla="*/ 278834 h 5439230"/>
              <a:gd name="connsiteX182" fmla="*/ 3318141 w 6140854"/>
              <a:gd name="connsiteY182" fmla="*/ 239077 h 5439230"/>
              <a:gd name="connsiteX183" fmla="*/ 3310190 w 6140854"/>
              <a:gd name="connsiteY183" fmla="*/ 199321 h 5439230"/>
              <a:gd name="connsiteX184" fmla="*/ 3278384 w 6140854"/>
              <a:gd name="connsiteY184" fmla="*/ 215223 h 5439230"/>
              <a:gd name="connsiteX185" fmla="*/ 3222725 w 6140854"/>
              <a:gd name="connsiteY185" fmla="*/ 247029 h 5439230"/>
              <a:gd name="connsiteX186" fmla="*/ 3111407 w 6140854"/>
              <a:gd name="connsiteY186" fmla="*/ 247029 h 5439230"/>
              <a:gd name="connsiteX187" fmla="*/ 3055748 w 6140854"/>
              <a:gd name="connsiteY187" fmla="*/ 278834 h 5439230"/>
              <a:gd name="connsiteX188" fmla="*/ 3015991 w 6140854"/>
              <a:gd name="connsiteY188" fmla="*/ 366298 h 5439230"/>
              <a:gd name="connsiteX189" fmla="*/ 2944430 w 6140854"/>
              <a:gd name="connsiteY189" fmla="*/ 445811 h 5439230"/>
              <a:gd name="connsiteX190" fmla="*/ 2920576 w 6140854"/>
              <a:gd name="connsiteY190" fmla="*/ 453762 h 5439230"/>
              <a:gd name="connsiteX191" fmla="*/ 2841063 w 6140854"/>
              <a:gd name="connsiteY191" fmla="*/ 469665 h 5439230"/>
              <a:gd name="connsiteX192" fmla="*/ 2825160 w 6140854"/>
              <a:gd name="connsiteY192" fmla="*/ 493519 h 5439230"/>
              <a:gd name="connsiteX193" fmla="*/ 2817209 w 6140854"/>
              <a:gd name="connsiteY193" fmla="*/ 517373 h 5439230"/>
              <a:gd name="connsiteX194" fmla="*/ 2793355 w 6140854"/>
              <a:gd name="connsiteY194" fmla="*/ 533275 h 5439230"/>
              <a:gd name="connsiteX195" fmla="*/ 2769501 w 6140854"/>
              <a:gd name="connsiteY195" fmla="*/ 557129 h 5439230"/>
              <a:gd name="connsiteX196" fmla="*/ 2745647 w 6140854"/>
              <a:gd name="connsiteY196" fmla="*/ 604837 h 5439230"/>
              <a:gd name="connsiteX197" fmla="*/ 2721793 w 6140854"/>
              <a:gd name="connsiteY197" fmla="*/ 596886 h 5439230"/>
              <a:gd name="connsiteX198" fmla="*/ 2674085 w 6140854"/>
              <a:gd name="connsiteY198" fmla="*/ 588935 h 5439230"/>
              <a:gd name="connsiteX199" fmla="*/ 2626377 w 6140854"/>
              <a:gd name="connsiteY199" fmla="*/ 541227 h 5439230"/>
              <a:gd name="connsiteX200" fmla="*/ 2618426 w 6140854"/>
              <a:gd name="connsiteY200" fmla="*/ 517373 h 5439230"/>
              <a:gd name="connsiteX201" fmla="*/ 2570718 w 6140854"/>
              <a:gd name="connsiteY201" fmla="*/ 461714 h 5439230"/>
              <a:gd name="connsiteX202" fmla="*/ 2530962 w 6140854"/>
              <a:gd name="connsiteY202" fmla="*/ 509422 h 5439230"/>
              <a:gd name="connsiteX203" fmla="*/ 2507108 w 6140854"/>
              <a:gd name="connsiteY203" fmla="*/ 541227 h 5439230"/>
              <a:gd name="connsiteX204" fmla="*/ 2459400 w 6140854"/>
              <a:gd name="connsiteY204" fmla="*/ 580983 h 5439230"/>
              <a:gd name="connsiteX205" fmla="*/ 2403741 w 6140854"/>
              <a:gd name="connsiteY205" fmla="*/ 636642 h 5439230"/>
              <a:gd name="connsiteX206" fmla="*/ 2427595 w 6140854"/>
              <a:gd name="connsiteY206" fmla="*/ 684350 h 5439230"/>
              <a:gd name="connsiteX207" fmla="*/ 2451449 w 6140854"/>
              <a:gd name="connsiteY207" fmla="*/ 747961 h 5439230"/>
              <a:gd name="connsiteX208" fmla="*/ 2427595 w 6140854"/>
              <a:gd name="connsiteY208" fmla="*/ 811571 h 5439230"/>
              <a:gd name="connsiteX209" fmla="*/ 2411692 w 6140854"/>
              <a:gd name="connsiteY209" fmla="*/ 867230 h 5439230"/>
              <a:gd name="connsiteX210" fmla="*/ 2395790 w 6140854"/>
              <a:gd name="connsiteY210" fmla="*/ 891084 h 5439230"/>
              <a:gd name="connsiteX211" fmla="*/ 2379887 w 6140854"/>
              <a:gd name="connsiteY211" fmla="*/ 922889 h 5439230"/>
              <a:gd name="connsiteX212" fmla="*/ 2332179 w 6140854"/>
              <a:gd name="connsiteY212" fmla="*/ 930841 h 5439230"/>
              <a:gd name="connsiteX213" fmla="*/ 2308325 w 6140854"/>
              <a:gd name="connsiteY213" fmla="*/ 914938 h 5439230"/>
              <a:gd name="connsiteX214" fmla="*/ 2236763 w 6140854"/>
              <a:gd name="connsiteY214" fmla="*/ 906987 h 5439230"/>
              <a:gd name="connsiteX215" fmla="*/ 2292423 w 6140854"/>
              <a:gd name="connsiteY215" fmla="*/ 771815 h 5439230"/>
              <a:gd name="connsiteX216" fmla="*/ 2300374 w 6140854"/>
              <a:gd name="connsiteY216" fmla="*/ 732058 h 5439230"/>
              <a:gd name="connsiteX217" fmla="*/ 2316277 w 6140854"/>
              <a:gd name="connsiteY217" fmla="*/ 708204 h 5439230"/>
              <a:gd name="connsiteX218" fmla="*/ 2260617 w 6140854"/>
              <a:gd name="connsiteY218" fmla="*/ 652545 h 5439230"/>
              <a:gd name="connsiteX219" fmla="*/ 2244715 w 6140854"/>
              <a:gd name="connsiteY219" fmla="*/ 628691 h 5439230"/>
              <a:gd name="connsiteX220" fmla="*/ 2252666 w 6140854"/>
              <a:gd name="connsiteY220" fmla="*/ 573032 h 5439230"/>
              <a:gd name="connsiteX221" fmla="*/ 2268569 w 6140854"/>
              <a:gd name="connsiteY221" fmla="*/ 549178 h 5439230"/>
              <a:gd name="connsiteX222" fmla="*/ 2228812 w 6140854"/>
              <a:gd name="connsiteY222" fmla="*/ 509422 h 5439230"/>
              <a:gd name="connsiteX223" fmla="*/ 2181104 w 6140854"/>
              <a:gd name="connsiteY223" fmla="*/ 469665 h 5439230"/>
              <a:gd name="connsiteX224" fmla="*/ 2173153 w 6140854"/>
              <a:gd name="connsiteY224" fmla="*/ 445811 h 5439230"/>
              <a:gd name="connsiteX225" fmla="*/ 2204958 w 6140854"/>
              <a:gd name="connsiteY225" fmla="*/ 398103 h 5439230"/>
              <a:gd name="connsiteX226" fmla="*/ 2228812 w 6140854"/>
              <a:gd name="connsiteY226" fmla="*/ 366298 h 5439230"/>
              <a:gd name="connsiteX227" fmla="*/ 2244715 w 6140854"/>
              <a:gd name="connsiteY227" fmla="*/ 342444 h 5439230"/>
              <a:gd name="connsiteX228" fmla="*/ 2268569 w 6140854"/>
              <a:gd name="connsiteY228" fmla="*/ 334493 h 5439230"/>
              <a:gd name="connsiteX229" fmla="*/ 2292423 w 6140854"/>
              <a:gd name="connsiteY229" fmla="*/ 310639 h 5439230"/>
              <a:gd name="connsiteX230" fmla="*/ 2316277 w 6140854"/>
              <a:gd name="connsiteY230" fmla="*/ 302688 h 5439230"/>
              <a:gd name="connsiteX231" fmla="*/ 2340130 w 6140854"/>
              <a:gd name="connsiteY231" fmla="*/ 270882 h 5439230"/>
              <a:gd name="connsiteX232" fmla="*/ 2348082 w 6140854"/>
              <a:gd name="connsiteY232" fmla="*/ 247029 h 5439230"/>
              <a:gd name="connsiteX233" fmla="*/ 2300374 w 6140854"/>
              <a:gd name="connsiteY233" fmla="*/ 223175 h 5439230"/>
              <a:gd name="connsiteX234" fmla="*/ 2316277 w 6140854"/>
              <a:gd name="connsiteY234" fmla="*/ 103905 h 5439230"/>
              <a:gd name="connsiteX235" fmla="*/ 2300374 w 6140854"/>
              <a:gd name="connsiteY235" fmla="*/ 80051 h 5439230"/>
              <a:gd name="connsiteX236" fmla="*/ 2340130 w 6140854"/>
              <a:gd name="connsiteY236" fmla="*/ 127759 h 5439230"/>
              <a:gd name="connsiteX237" fmla="*/ 2332179 w 6140854"/>
              <a:gd name="connsiteY237" fmla="*/ 24392 h 5439230"/>
              <a:gd name="connsiteX238" fmla="*/ 2252666 w 6140854"/>
              <a:gd name="connsiteY238" fmla="*/ 56197 h 5439230"/>
              <a:gd name="connsiteX239" fmla="*/ 2244715 w 6140854"/>
              <a:gd name="connsiteY239" fmla="*/ 64149 h 5439230"/>
              <a:gd name="connsiteX240" fmla="*/ 10398 w 6140854"/>
              <a:gd name="connsiteY240" fmla="*/ 2863008 h 5439230"/>
              <a:gd name="connsiteX241" fmla="*/ 50155 w 6140854"/>
              <a:gd name="connsiteY241" fmla="*/ 2894813 h 5439230"/>
              <a:gd name="connsiteX242" fmla="*/ 121717 w 6140854"/>
              <a:gd name="connsiteY242" fmla="*/ 2926618 h 5439230"/>
              <a:gd name="connsiteX243" fmla="*/ 153522 w 6140854"/>
              <a:gd name="connsiteY243" fmla="*/ 2974326 h 5439230"/>
              <a:gd name="connsiteX244" fmla="*/ 209181 w 6140854"/>
              <a:gd name="connsiteY244" fmla="*/ 3014082 h 5439230"/>
              <a:gd name="connsiteX245" fmla="*/ 272791 w 6140854"/>
              <a:gd name="connsiteY245" fmla="*/ 3077693 h 5439230"/>
              <a:gd name="connsiteX246" fmla="*/ 288694 w 6140854"/>
              <a:gd name="connsiteY246" fmla="*/ 3101547 h 5439230"/>
              <a:gd name="connsiteX247" fmla="*/ 320499 w 6140854"/>
              <a:gd name="connsiteY247" fmla="*/ 3125401 h 5439230"/>
              <a:gd name="connsiteX248" fmla="*/ 368207 w 6140854"/>
              <a:gd name="connsiteY248" fmla="*/ 3165157 h 5439230"/>
              <a:gd name="connsiteX249" fmla="*/ 407963 w 6140854"/>
              <a:gd name="connsiteY249" fmla="*/ 3212865 h 5439230"/>
              <a:gd name="connsiteX250" fmla="*/ 431817 w 6140854"/>
              <a:gd name="connsiteY250" fmla="*/ 3228768 h 5439230"/>
              <a:gd name="connsiteX251" fmla="*/ 463623 w 6140854"/>
              <a:gd name="connsiteY251" fmla="*/ 3252622 h 5439230"/>
              <a:gd name="connsiteX252" fmla="*/ 479525 w 6140854"/>
              <a:gd name="connsiteY252" fmla="*/ 3292378 h 5439230"/>
              <a:gd name="connsiteX253" fmla="*/ 511330 w 6140854"/>
              <a:gd name="connsiteY253" fmla="*/ 3348037 h 5439230"/>
              <a:gd name="connsiteX254" fmla="*/ 535184 w 6140854"/>
              <a:gd name="connsiteY254" fmla="*/ 3355989 h 5439230"/>
              <a:gd name="connsiteX255" fmla="*/ 574941 w 6140854"/>
              <a:gd name="connsiteY255" fmla="*/ 3387794 h 5439230"/>
              <a:gd name="connsiteX256" fmla="*/ 582892 w 6140854"/>
              <a:gd name="connsiteY256" fmla="*/ 3411648 h 5439230"/>
              <a:gd name="connsiteX257" fmla="*/ 614697 w 6140854"/>
              <a:gd name="connsiteY257" fmla="*/ 3459355 h 5439230"/>
              <a:gd name="connsiteX258" fmla="*/ 662405 w 6140854"/>
              <a:gd name="connsiteY258" fmla="*/ 3507063 h 5439230"/>
              <a:gd name="connsiteX259" fmla="*/ 686259 w 6140854"/>
              <a:gd name="connsiteY259" fmla="*/ 3538869 h 5439230"/>
              <a:gd name="connsiteX260" fmla="*/ 702162 w 6140854"/>
              <a:gd name="connsiteY260" fmla="*/ 3570674 h 5439230"/>
              <a:gd name="connsiteX261" fmla="*/ 726016 w 6140854"/>
              <a:gd name="connsiteY261" fmla="*/ 3586576 h 5439230"/>
              <a:gd name="connsiteX262" fmla="*/ 797577 w 6140854"/>
              <a:gd name="connsiteY262" fmla="*/ 3674041 h 5439230"/>
              <a:gd name="connsiteX263" fmla="*/ 845285 w 6140854"/>
              <a:gd name="connsiteY263" fmla="*/ 3721749 h 5439230"/>
              <a:gd name="connsiteX264" fmla="*/ 853237 w 6140854"/>
              <a:gd name="connsiteY264" fmla="*/ 3745602 h 5439230"/>
              <a:gd name="connsiteX265" fmla="*/ 877090 w 6140854"/>
              <a:gd name="connsiteY265" fmla="*/ 3769456 h 5439230"/>
              <a:gd name="connsiteX266" fmla="*/ 908896 w 6140854"/>
              <a:gd name="connsiteY266" fmla="*/ 3809213 h 5439230"/>
              <a:gd name="connsiteX267" fmla="*/ 916847 w 6140854"/>
              <a:gd name="connsiteY267" fmla="*/ 3833067 h 5439230"/>
              <a:gd name="connsiteX268" fmla="*/ 964555 w 6140854"/>
              <a:gd name="connsiteY268" fmla="*/ 3888726 h 5439230"/>
              <a:gd name="connsiteX269" fmla="*/ 996360 w 6140854"/>
              <a:gd name="connsiteY269" fmla="*/ 3928482 h 5439230"/>
              <a:gd name="connsiteX270" fmla="*/ 1012263 w 6140854"/>
              <a:gd name="connsiteY270" fmla="*/ 3952336 h 5439230"/>
              <a:gd name="connsiteX271" fmla="*/ 1075873 w 6140854"/>
              <a:gd name="connsiteY271" fmla="*/ 4007995 h 5439230"/>
              <a:gd name="connsiteX272" fmla="*/ 1123581 w 6140854"/>
              <a:gd name="connsiteY272" fmla="*/ 4055703 h 5439230"/>
              <a:gd name="connsiteX273" fmla="*/ 1155386 w 6140854"/>
              <a:gd name="connsiteY273" fmla="*/ 4111362 h 5439230"/>
              <a:gd name="connsiteX274" fmla="*/ 1203094 w 6140854"/>
              <a:gd name="connsiteY274" fmla="*/ 4159070 h 5439230"/>
              <a:gd name="connsiteX275" fmla="*/ 1218997 w 6140854"/>
              <a:gd name="connsiteY275" fmla="*/ 4182924 h 5439230"/>
              <a:gd name="connsiteX276" fmla="*/ 1250802 w 6140854"/>
              <a:gd name="connsiteY276" fmla="*/ 4230632 h 5439230"/>
              <a:gd name="connsiteX277" fmla="*/ 1266704 w 6140854"/>
              <a:gd name="connsiteY277" fmla="*/ 4262437 h 5439230"/>
              <a:gd name="connsiteX278" fmla="*/ 1290558 w 6140854"/>
              <a:gd name="connsiteY278" fmla="*/ 4294242 h 5439230"/>
              <a:gd name="connsiteX279" fmla="*/ 1322363 w 6140854"/>
              <a:gd name="connsiteY279" fmla="*/ 4341950 h 5439230"/>
              <a:gd name="connsiteX280" fmla="*/ 1338266 w 6140854"/>
              <a:gd name="connsiteY280" fmla="*/ 4365804 h 5439230"/>
              <a:gd name="connsiteX281" fmla="*/ 1370071 w 6140854"/>
              <a:gd name="connsiteY281" fmla="*/ 4429415 h 5439230"/>
              <a:gd name="connsiteX282" fmla="*/ 1393925 w 6140854"/>
              <a:gd name="connsiteY282" fmla="*/ 4445317 h 5439230"/>
              <a:gd name="connsiteX283" fmla="*/ 1401877 w 6140854"/>
              <a:gd name="connsiteY283" fmla="*/ 4469171 h 5439230"/>
              <a:gd name="connsiteX284" fmla="*/ 1409828 w 6140854"/>
              <a:gd name="connsiteY284" fmla="*/ 4500976 h 5439230"/>
              <a:gd name="connsiteX285" fmla="*/ 1433682 w 6140854"/>
              <a:gd name="connsiteY285" fmla="*/ 4524830 h 5439230"/>
              <a:gd name="connsiteX286" fmla="*/ 1457536 w 6140854"/>
              <a:gd name="connsiteY286" fmla="*/ 4596392 h 5439230"/>
              <a:gd name="connsiteX287" fmla="*/ 1489341 w 6140854"/>
              <a:gd name="connsiteY287" fmla="*/ 4683856 h 5439230"/>
              <a:gd name="connsiteX288" fmla="*/ 1481390 w 6140854"/>
              <a:gd name="connsiteY288" fmla="*/ 4707710 h 5439230"/>
              <a:gd name="connsiteX289" fmla="*/ 1505243 w 6140854"/>
              <a:gd name="connsiteY289" fmla="*/ 4755418 h 5439230"/>
              <a:gd name="connsiteX290" fmla="*/ 1513195 w 6140854"/>
              <a:gd name="connsiteY290" fmla="*/ 4787223 h 5439230"/>
              <a:gd name="connsiteX291" fmla="*/ 1537049 w 6140854"/>
              <a:gd name="connsiteY291" fmla="*/ 4819029 h 5439230"/>
              <a:gd name="connsiteX292" fmla="*/ 1529097 w 6140854"/>
              <a:gd name="connsiteY292" fmla="*/ 4842882 h 5439230"/>
              <a:gd name="connsiteX293" fmla="*/ 1552951 w 6140854"/>
              <a:gd name="connsiteY293" fmla="*/ 4866736 h 5439230"/>
              <a:gd name="connsiteX294" fmla="*/ 1680172 w 6140854"/>
              <a:gd name="connsiteY294" fmla="*/ 5057568 h 5439230"/>
              <a:gd name="connsiteX295" fmla="*/ 1688123 w 6140854"/>
              <a:gd name="connsiteY295" fmla="*/ 5113227 h 5439230"/>
              <a:gd name="connsiteX296" fmla="*/ 1704026 w 6140854"/>
              <a:gd name="connsiteY296" fmla="*/ 5137081 h 5439230"/>
              <a:gd name="connsiteX297" fmla="*/ 1727880 w 6140854"/>
              <a:gd name="connsiteY297" fmla="*/ 5200691 h 5439230"/>
              <a:gd name="connsiteX298" fmla="*/ 1759685 w 6140854"/>
              <a:gd name="connsiteY298" fmla="*/ 5224545 h 5439230"/>
              <a:gd name="connsiteX299" fmla="*/ 1791490 w 6140854"/>
              <a:gd name="connsiteY299" fmla="*/ 5256350 h 5439230"/>
              <a:gd name="connsiteX300" fmla="*/ 1815344 w 6140854"/>
              <a:gd name="connsiteY300" fmla="*/ 5335863 h 5439230"/>
              <a:gd name="connsiteX301" fmla="*/ 1894857 w 6140854"/>
              <a:gd name="connsiteY301" fmla="*/ 5407425 h 5439230"/>
              <a:gd name="connsiteX302" fmla="*/ 1918711 w 6140854"/>
              <a:gd name="connsiteY302" fmla="*/ 5423328 h 5439230"/>
              <a:gd name="connsiteX303" fmla="*/ 2022078 w 6140854"/>
              <a:gd name="connsiteY303" fmla="*/ 5439230 h 5439230"/>
              <a:gd name="connsiteX304" fmla="*/ 2181104 w 6140854"/>
              <a:gd name="connsiteY304" fmla="*/ 5423328 h 5439230"/>
              <a:gd name="connsiteX305" fmla="*/ 2204958 w 6140854"/>
              <a:gd name="connsiteY305" fmla="*/ 5407425 h 5439230"/>
              <a:gd name="connsiteX306" fmla="*/ 2284471 w 6140854"/>
              <a:gd name="connsiteY306" fmla="*/ 5359717 h 5439230"/>
              <a:gd name="connsiteX307" fmla="*/ 2308325 w 6140854"/>
              <a:gd name="connsiteY307" fmla="*/ 5343815 h 5439230"/>
              <a:gd name="connsiteX308" fmla="*/ 2332179 w 6140854"/>
              <a:gd name="connsiteY308" fmla="*/ 5335863 h 5439230"/>
              <a:gd name="connsiteX309" fmla="*/ 2379887 w 6140854"/>
              <a:gd name="connsiteY309" fmla="*/ 5312009 h 5439230"/>
              <a:gd name="connsiteX310" fmla="*/ 2411692 w 6140854"/>
              <a:gd name="connsiteY310" fmla="*/ 5288155 h 5439230"/>
              <a:gd name="connsiteX311" fmla="*/ 2435546 w 6140854"/>
              <a:gd name="connsiteY311" fmla="*/ 5280204 h 5439230"/>
              <a:gd name="connsiteX312" fmla="*/ 2459400 w 6140854"/>
              <a:gd name="connsiteY312" fmla="*/ 5248399 h 5439230"/>
              <a:gd name="connsiteX313" fmla="*/ 2507108 w 6140854"/>
              <a:gd name="connsiteY313" fmla="*/ 5216594 h 5439230"/>
              <a:gd name="connsiteX314" fmla="*/ 2578670 w 6140854"/>
              <a:gd name="connsiteY314" fmla="*/ 5200691 h 5439230"/>
              <a:gd name="connsiteX315" fmla="*/ 2713842 w 6140854"/>
              <a:gd name="connsiteY315" fmla="*/ 5145032 h 5439230"/>
              <a:gd name="connsiteX316" fmla="*/ 2745647 w 6140854"/>
              <a:gd name="connsiteY316" fmla="*/ 5129129 h 5439230"/>
              <a:gd name="connsiteX317" fmla="*/ 2793355 w 6140854"/>
              <a:gd name="connsiteY317" fmla="*/ 5113227 h 5439230"/>
              <a:gd name="connsiteX318" fmla="*/ 2817209 w 6140854"/>
              <a:gd name="connsiteY318" fmla="*/ 5105275 h 5439230"/>
              <a:gd name="connsiteX319" fmla="*/ 2841063 w 6140854"/>
              <a:gd name="connsiteY319" fmla="*/ 5097324 h 5439230"/>
              <a:gd name="connsiteX320" fmla="*/ 2920576 w 6140854"/>
              <a:gd name="connsiteY320" fmla="*/ 5057568 h 5439230"/>
              <a:gd name="connsiteX321" fmla="*/ 2952381 w 6140854"/>
              <a:gd name="connsiteY321" fmla="*/ 5033714 h 5439230"/>
              <a:gd name="connsiteX322" fmla="*/ 3015991 w 6140854"/>
              <a:gd name="connsiteY322" fmla="*/ 5009860 h 5439230"/>
              <a:gd name="connsiteX323" fmla="*/ 3087553 w 6140854"/>
              <a:gd name="connsiteY323" fmla="*/ 4970103 h 5439230"/>
              <a:gd name="connsiteX324" fmla="*/ 3151163 w 6140854"/>
              <a:gd name="connsiteY324" fmla="*/ 4946249 h 5439230"/>
              <a:gd name="connsiteX325" fmla="*/ 3222725 w 6140854"/>
              <a:gd name="connsiteY325" fmla="*/ 4898542 h 5439230"/>
              <a:gd name="connsiteX326" fmla="*/ 3278384 w 6140854"/>
              <a:gd name="connsiteY326" fmla="*/ 4882639 h 5439230"/>
              <a:gd name="connsiteX327" fmla="*/ 3310190 w 6140854"/>
              <a:gd name="connsiteY327" fmla="*/ 4866736 h 5439230"/>
              <a:gd name="connsiteX328" fmla="*/ 3365849 w 6140854"/>
              <a:gd name="connsiteY328" fmla="*/ 4834931 h 5439230"/>
              <a:gd name="connsiteX329" fmla="*/ 3413557 w 6140854"/>
              <a:gd name="connsiteY329" fmla="*/ 4795175 h 5439230"/>
              <a:gd name="connsiteX330" fmla="*/ 3453313 w 6140854"/>
              <a:gd name="connsiteY330" fmla="*/ 4787223 h 5439230"/>
              <a:gd name="connsiteX331" fmla="*/ 3501021 w 6140854"/>
              <a:gd name="connsiteY331" fmla="*/ 4763369 h 5439230"/>
              <a:gd name="connsiteX332" fmla="*/ 3564631 w 6140854"/>
              <a:gd name="connsiteY332" fmla="*/ 4731564 h 5439230"/>
              <a:gd name="connsiteX333" fmla="*/ 3588485 w 6140854"/>
              <a:gd name="connsiteY333" fmla="*/ 4715662 h 5439230"/>
              <a:gd name="connsiteX334" fmla="*/ 3652096 w 6140854"/>
              <a:gd name="connsiteY334" fmla="*/ 4699759 h 5439230"/>
              <a:gd name="connsiteX335" fmla="*/ 3715706 w 6140854"/>
              <a:gd name="connsiteY335" fmla="*/ 4675905 h 5439230"/>
              <a:gd name="connsiteX336" fmla="*/ 3771365 w 6140854"/>
              <a:gd name="connsiteY336" fmla="*/ 4660002 h 5439230"/>
              <a:gd name="connsiteX337" fmla="*/ 3803170 w 6140854"/>
              <a:gd name="connsiteY337" fmla="*/ 4644100 h 5439230"/>
              <a:gd name="connsiteX338" fmla="*/ 3874732 w 6140854"/>
              <a:gd name="connsiteY338" fmla="*/ 4636149 h 5439230"/>
              <a:gd name="connsiteX339" fmla="*/ 3922440 w 6140854"/>
              <a:gd name="connsiteY339" fmla="*/ 4612295 h 5439230"/>
              <a:gd name="connsiteX340" fmla="*/ 3962197 w 6140854"/>
              <a:gd name="connsiteY340" fmla="*/ 4596392 h 5439230"/>
              <a:gd name="connsiteX341" fmla="*/ 4009904 w 6140854"/>
              <a:gd name="connsiteY341" fmla="*/ 4588441 h 5439230"/>
              <a:gd name="connsiteX342" fmla="*/ 4105320 w 6140854"/>
              <a:gd name="connsiteY342" fmla="*/ 4572538 h 5439230"/>
              <a:gd name="connsiteX343" fmla="*/ 4208687 w 6140854"/>
              <a:gd name="connsiteY343" fmla="*/ 4548684 h 5439230"/>
              <a:gd name="connsiteX344" fmla="*/ 4264346 w 6140854"/>
              <a:gd name="connsiteY344" fmla="*/ 4524830 h 5439230"/>
              <a:gd name="connsiteX345" fmla="*/ 4320005 w 6140854"/>
              <a:gd name="connsiteY345" fmla="*/ 4469171 h 5439230"/>
              <a:gd name="connsiteX346" fmla="*/ 4439275 w 6140854"/>
              <a:gd name="connsiteY346" fmla="*/ 4373755 h 5439230"/>
              <a:gd name="connsiteX347" fmla="*/ 4486983 w 6140854"/>
              <a:gd name="connsiteY347" fmla="*/ 4326048 h 5439230"/>
              <a:gd name="connsiteX348" fmla="*/ 4534690 w 6140854"/>
              <a:gd name="connsiteY348" fmla="*/ 4270389 h 5439230"/>
              <a:gd name="connsiteX349" fmla="*/ 4558544 w 6140854"/>
              <a:gd name="connsiteY349" fmla="*/ 4254486 h 5439230"/>
              <a:gd name="connsiteX350" fmla="*/ 4614203 w 6140854"/>
              <a:gd name="connsiteY350" fmla="*/ 4214729 h 5439230"/>
              <a:gd name="connsiteX351" fmla="*/ 4638057 w 6140854"/>
              <a:gd name="connsiteY351" fmla="*/ 4206778 h 5439230"/>
              <a:gd name="connsiteX352" fmla="*/ 4693717 w 6140854"/>
              <a:gd name="connsiteY352" fmla="*/ 4182924 h 5439230"/>
              <a:gd name="connsiteX353" fmla="*/ 4717570 w 6140854"/>
              <a:gd name="connsiteY353" fmla="*/ 4159070 h 5439230"/>
              <a:gd name="connsiteX354" fmla="*/ 4765278 w 6140854"/>
              <a:gd name="connsiteY354" fmla="*/ 4143168 h 5439230"/>
              <a:gd name="connsiteX355" fmla="*/ 4836840 w 6140854"/>
              <a:gd name="connsiteY355" fmla="*/ 4127265 h 5439230"/>
              <a:gd name="connsiteX356" fmla="*/ 4908402 w 6140854"/>
              <a:gd name="connsiteY356" fmla="*/ 4135216 h 5439230"/>
              <a:gd name="connsiteX357" fmla="*/ 4932256 w 6140854"/>
              <a:gd name="connsiteY357" fmla="*/ 4143168 h 5439230"/>
              <a:gd name="connsiteX358" fmla="*/ 4964061 w 6140854"/>
              <a:gd name="connsiteY358" fmla="*/ 4151119 h 5439230"/>
              <a:gd name="connsiteX359" fmla="*/ 4979963 w 6140854"/>
              <a:gd name="connsiteY359" fmla="*/ 4198827 h 5439230"/>
              <a:gd name="connsiteX360" fmla="*/ 4987915 w 6140854"/>
              <a:gd name="connsiteY360" fmla="*/ 4230632 h 5439230"/>
              <a:gd name="connsiteX361" fmla="*/ 5003817 w 6140854"/>
              <a:gd name="connsiteY361" fmla="*/ 4254486 h 5439230"/>
              <a:gd name="connsiteX362" fmla="*/ 5083330 w 6140854"/>
              <a:gd name="connsiteY362" fmla="*/ 4302194 h 5439230"/>
              <a:gd name="connsiteX363" fmla="*/ 5123087 w 6140854"/>
              <a:gd name="connsiteY363" fmla="*/ 4326048 h 5439230"/>
              <a:gd name="connsiteX364" fmla="*/ 5186697 w 6140854"/>
              <a:gd name="connsiteY364" fmla="*/ 4389658 h 5439230"/>
              <a:gd name="connsiteX365" fmla="*/ 5194649 w 6140854"/>
              <a:gd name="connsiteY365" fmla="*/ 4413512 h 5439230"/>
              <a:gd name="connsiteX366" fmla="*/ 5210551 w 6140854"/>
              <a:gd name="connsiteY366" fmla="*/ 4508928 h 5439230"/>
              <a:gd name="connsiteX367" fmla="*/ 5298016 w 6140854"/>
              <a:gd name="connsiteY367" fmla="*/ 4556635 h 5439230"/>
              <a:gd name="connsiteX368" fmla="*/ 5592214 w 6140854"/>
              <a:gd name="connsiteY368" fmla="*/ 4540733 h 5439230"/>
              <a:gd name="connsiteX369" fmla="*/ 5663776 w 6140854"/>
              <a:gd name="connsiteY369" fmla="*/ 4477122 h 5439230"/>
              <a:gd name="connsiteX370" fmla="*/ 5687630 w 6140854"/>
              <a:gd name="connsiteY370" fmla="*/ 4413512 h 5439230"/>
              <a:gd name="connsiteX371" fmla="*/ 5695581 w 6140854"/>
              <a:gd name="connsiteY371" fmla="*/ 4349902 h 5439230"/>
              <a:gd name="connsiteX372" fmla="*/ 5687630 w 6140854"/>
              <a:gd name="connsiteY372" fmla="*/ 4286291 h 5439230"/>
              <a:gd name="connsiteX373" fmla="*/ 5671727 w 6140854"/>
              <a:gd name="connsiteY373" fmla="*/ 4214729 h 5439230"/>
              <a:gd name="connsiteX374" fmla="*/ 5663776 w 6140854"/>
              <a:gd name="connsiteY374" fmla="*/ 4174973 h 5439230"/>
              <a:gd name="connsiteX375" fmla="*/ 5671727 w 6140854"/>
              <a:gd name="connsiteY375" fmla="*/ 4039801 h 5439230"/>
              <a:gd name="connsiteX376" fmla="*/ 5703532 w 6140854"/>
              <a:gd name="connsiteY376" fmla="*/ 3944385 h 5439230"/>
              <a:gd name="connsiteX377" fmla="*/ 5751240 w 6140854"/>
              <a:gd name="connsiteY377" fmla="*/ 3833067 h 5439230"/>
              <a:gd name="connsiteX378" fmla="*/ 5775094 w 6140854"/>
              <a:gd name="connsiteY378" fmla="*/ 3793310 h 5439230"/>
              <a:gd name="connsiteX379" fmla="*/ 5830753 w 6140854"/>
              <a:gd name="connsiteY379" fmla="*/ 3777408 h 5439230"/>
              <a:gd name="connsiteX380" fmla="*/ 6037487 w 6140854"/>
              <a:gd name="connsiteY380" fmla="*/ 3753554 h 5439230"/>
              <a:gd name="connsiteX381" fmla="*/ 6061341 w 6140854"/>
              <a:gd name="connsiteY381" fmla="*/ 3721749 h 5439230"/>
              <a:gd name="connsiteX382" fmla="*/ 6132903 w 6140854"/>
              <a:gd name="connsiteY382" fmla="*/ 3507063 h 5439230"/>
              <a:gd name="connsiteX383" fmla="*/ 6140854 w 6140854"/>
              <a:gd name="connsiteY383" fmla="*/ 3395745 h 5439230"/>
              <a:gd name="connsiteX384" fmla="*/ 6132903 w 6140854"/>
              <a:gd name="connsiteY384" fmla="*/ 3363940 h 5439230"/>
              <a:gd name="connsiteX385" fmla="*/ 6101097 w 6140854"/>
              <a:gd name="connsiteY385" fmla="*/ 3355989 h 5439230"/>
              <a:gd name="connsiteX386" fmla="*/ 6037487 w 6140854"/>
              <a:gd name="connsiteY386" fmla="*/ 3332135 h 5439230"/>
              <a:gd name="connsiteX387" fmla="*/ 6005682 w 6140854"/>
              <a:gd name="connsiteY387" fmla="*/ 3324183 h 5439230"/>
              <a:gd name="connsiteX388" fmla="*/ 5934120 w 6140854"/>
              <a:gd name="connsiteY388" fmla="*/ 3332135 h 5439230"/>
              <a:gd name="connsiteX389" fmla="*/ 5910266 w 6140854"/>
              <a:gd name="connsiteY389" fmla="*/ 3348037 h 5439230"/>
              <a:gd name="connsiteX390" fmla="*/ 5830753 w 6140854"/>
              <a:gd name="connsiteY390" fmla="*/ 3379842 h 5439230"/>
              <a:gd name="connsiteX391" fmla="*/ 5600165 w 6140854"/>
              <a:gd name="connsiteY391" fmla="*/ 3395745 h 5439230"/>
              <a:gd name="connsiteX392" fmla="*/ 5560409 w 6140854"/>
              <a:gd name="connsiteY392" fmla="*/ 3387794 h 5439230"/>
              <a:gd name="connsiteX393" fmla="*/ 5536555 w 6140854"/>
              <a:gd name="connsiteY393" fmla="*/ 3395745 h 5439230"/>
              <a:gd name="connsiteX394" fmla="*/ 5504750 w 6140854"/>
              <a:gd name="connsiteY394" fmla="*/ 3387794 h 5439230"/>
              <a:gd name="connsiteX395" fmla="*/ 5369577 w 6140854"/>
              <a:gd name="connsiteY395" fmla="*/ 3371891 h 5439230"/>
              <a:gd name="connsiteX396" fmla="*/ 5329821 w 6140854"/>
              <a:gd name="connsiteY396" fmla="*/ 3379842 h 5439230"/>
              <a:gd name="connsiteX397" fmla="*/ 5313918 w 6140854"/>
              <a:gd name="connsiteY397" fmla="*/ 3419599 h 5439230"/>
              <a:gd name="connsiteX398" fmla="*/ 5298016 w 6140854"/>
              <a:gd name="connsiteY398" fmla="*/ 3483209 h 5439230"/>
              <a:gd name="connsiteX399" fmla="*/ 5266210 w 6140854"/>
              <a:gd name="connsiteY399" fmla="*/ 3507063 h 5439230"/>
              <a:gd name="connsiteX400" fmla="*/ 5250308 w 6140854"/>
              <a:gd name="connsiteY400" fmla="*/ 3530917 h 5439230"/>
              <a:gd name="connsiteX401" fmla="*/ 5218503 w 6140854"/>
              <a:gd name="connsiteY401" fmla="*/ 3554771 h 5439230"/>
              <a:gd name="connsiteX402" fmla="*/ 5154892 w 6140854"/>
              <a:gd name="connsiteY402" fmla="*/ 3594528 h 5439230"/>
              <a:gd name="connsiteX403" fmla="*/ 4948158 w 6140854"/>
              <a:gd name="connsiteY403" fmla="*/ 3586576 h 5439230"/>
              <a:gd name="connsiteX404" fmla="*/ 4924304 w 6140854"/>
              <a:gd name="connsiteY404" fmla="*/ 3570674 h 5439230"/>
              <a:gd name="connsiteX405" fmla="*/ 4916353 w 6140854"/>
              <a:gd name="connsiteY405" fmla="*/ 3530917 h 5439230"/>
              <a:gd name="connsiteX406" fmla="*/ 4908402 w 6140854"/>
              <a:gd name="connsiteY406" fmla="*/ 3395745 h 5439230"/>
              <a:gd name="connsiteX407" fmla="*/ 4884548 w 6140854"/>
              <a:gd name="connsiteY407" fmla="*/ 3355989 h 5439230"/>
              <a:gd name="connsiteX408" fmla="*/ 4828889 w 6140854"/>
              <a:gd name="connsiteY408" fmla="*/ 3308281 h 5439230"/>
              <a:gd name="connsiteX409" fmla="*/ 4797083 w 6140854"/>
              <a:gd name="connsiteY409" fmla="*/ 3316232 h 5439230"/>
              <a:gd name="connsiteX410" fmla="*/ 4773230 w 6140854"/>
              <a:gd name="connsiteY410" fmla="*/ 3324183 h 5439230"/>
              <a:gd name="connsiteX411" fmla="*/ 4757327 w 6140854"/>
              <a:gd name="connsiteY411" fmla="*/ 3387794 h 5439230"/>
              <a:gd name="connsiteX412" fmla="*/ 4749376 w 6140854"/>
              <a:gd name="connsiteY412" fmla="*/ 3419599 h 5439230"/>
              <a:gd name="connsiteX413" fmla="*/ 4693717 w 6140854"/>
              <a:gd name="connsiteY413" fmla="*/ 3499112 h 5439230"/>
              <a:gd name="connsiteX414" fmla="*/ 4677814 w 6140854"/>
              <a:gd name="connsiteY414" fmla="*/ 3522966 h 5439230"/>
              <a:gd name="connsiteX415" fmla="*/ 4653960 w 6140854"/>
              <a:gd name="connsiteY415" fmla="*/ 3538869 h 5439230"/>
              <a:gd name="connsiteX416" fmla="*/ 4622155 w 6140854"/>
              <a:gd name="connsiteY416" fmla="*/ 3562722 h 5439230"/>
              <a:gd name="connsiteX417" fmla="*/ 4598301 w 6140854"/>
              <a:gd name="connsiteY417" fmla="*/ 3594528 h 5439230"/>
              <a:gd name="connsiteX418" fmla="*/ 4582398 w 6140854"/>
              <a:gd name="connsiteY418" fmla="*/ 3666089 h 5439230"/>
              <a:gd name="connsiteX419" fmla="*/ 4510837 w 6140854"/>
              <a:gd name="connsiteY419" fmla="*/ 3737651 h 5439230"/>
              <a:gd name="connsiteX420" fmla="*/ 4479031 w 6140854"/>
              <a:gd name="connsiteY420" fmla="*/ 3753554 h 5439230"/>
              <a:gd name="connsiteX421" fmla="*/ 4455177 w 6140854"/>
              <a:gd name="connsiteY421" fmla="*/ 3777408 h 5439230"/>
              <a:gd name="connsiteX422" fmla="*/ 4383616 w 6140854"/>
              <a:gd name="connsiteY422" fmla="*/ 3801262 h 5439230"/>
              <a:gd name="connsiteX423" fmla="*/ 4351810 w 6140854"/>
              <a:gd name="connsiteY423" fmla="*/ 3817164 h 5439230"/>
              <a:gd name="connsiteX424" fmla="*/ 4280249 w 6140854"/>
              <a:gd name="connsiteY424" fmla="*/ 3825115 h 5439230"/>
              <a:gd name="connsiteX425" fmla="*/ 4248443 w 6140854"/>
              <a:gd name="connsiteY425" fmla="*/ 3841018 h 5439230"/>
              <a:gd name="connsiteX426" fmla="*/ 4208687 w 6140854"/>
              <a:gd name="connsiteY426" fmla="*/ 3872823 h 5439230"/>
              <a:gd name="connsiteX427" fmla="*/ 4129174 w 6140854"/>
              <a:gd name="connsiteY427" fmla="*/ 3864872 h 5439230"/>
              <a:gd name="connsiteX428" fmla="*/ 4105320 w 6140854"/>
              <a:gd name="connsiteY428" fmla="*/ 3856921 h 5439230"/>
              <a:gd name="connsiteX429" fmla="*/ 4081466 w 6140854"/>
              <a:gd name="connsiteY429" fmla="*/ 3841018 h 5439230"/>
              <a:gd name="connsiteX430" fmla="*/ 4001953 w 6140854"/>
              <a:gd name="connsiteY430" fmla="*/ 3848969 h 5439230"/>
              <a:gd name="connsiteX431" fmla="*/ 3994002 w 6140854"/>
              <a:gd name="connsiteY431" fmla="*/ 3872823 h 5439230"/>
              <a:gd name="connsiteX432" fmla="*/ 4001953 w 6140854"/>
              <a:gd name="connsiteY432" fmla="*/ 3896677 h 5439230"/>
              <a:gd name="connsiteX433" fmla="*/ 3938343 w 6140854"/>
              <a:gd name="connsiteY433" fmla="*/ 3912580 h 5439230"/>
              <a:gd name="connsiteX434" fmla="*/ 3914489 w 6140854"/>
              <a:gd name="connsiteY434" fmla="*/ 3920531 h 5439230"/>
              <a:gd name="connsiteX435" fmla="*/ 3906537 w 6140854"/>
              <a:gd name="connsiteY435" fmla="*/ 3992093 h 5439230"/>
              <a:gd name="connsiteX436" fmla="*/ 3882683 w 6140854"/>
              <a:gd name="connsiteY436" fmla="*/ 4015947 h 5439230"/>
              <a:gd name="connsiteX437" fmla="*/ 3827024 w 6140854"/>
              <a:gd name="connsiteY437" fmla="*/ 4039801 h 5439230"/>
              <a:gd name="connsiteX438" fmla="*/ 3755463 w 6140854"/>
              <a:gd name="connsiteY438" fmla="*/ 4071606 h 5439230"/>
              <a:gd name="connsiteX439" fmla="*/ 3763414 w 6140854"/>
              <a:gd name="connsiteY439" fmla="*/ 4111362 h 5439230"/>
              <a:gd name="connsiteX440" fmla="*/ 3779317 w 6140854"/>
              <a:gd name="connsiteY440" fmla="*/ 4135216 h 5439230"/>
              <a:gd name="connsiteX441" fmla="*/ 3771365 w 6140854"/>
              <a:gd name="connsiteY441" fmla="*/ 4159070 h 5439230"/>
              <a:gd name="connsiteX442" fmla="*/ 3747511 w 6140854"/>
              <a:gd name="connsiteY442" fmla="*/ 4246535 h 5439230"/>
              <a:gd name="connsiteX443" fmla="*/ 3731609 w 6140854"/>
              <a:gd name="connsiteY443" fmla="*/ 4270389 h 5439230"/>
              <a:gd name="connsiteX444" fmla="*/ 3715706 w 6140854"/>
              <a:gd name="connsiteY444" fmla="*/ 4302194 h 5439230"/>
              <a:gd name="connsiteX445" fmla="*/ 3628242 w 6140854"/>
              <a:gd name="connsiteY445" fmla="*/ 4397609 h 5439230"/>
              <a:gd name="connsiteX446" fmla="*/ 3572583 w 6140854"/>
              <a:gd name="connsiteY446" fmla="*/ 4413512 h 5439230"/>
              <a:gd name="connsiteX447" fmla="*/ 3485118 w 6140854"/>
              <a:gd name="connsiteY447" fmla="*/ 4437366 h 5439230"/>
              <a:gd name="connsiteX448" fmla="*/ 3357897 w 6140854"/>
              <a:gd name="connsiteY448" fmla="*/ 4429415 h 5439230"/>
              <a:gd name="connsiteX449" fmla="*/ 3334043 w 6140854"/>
              <a:gd name="connsiteY449" fmla="*/ 4405561 h 5439230"/>
              <a:gd name="connsiteX450" fmla="*/ 3294287 w 6140854"/>
              <a:gd name="connsiteY450" fmla="*/ 4389658 h 5439230"/>
              <a:gd name="connsiteX451" fmla="*/ 3270433 w 6140854"/>
              <a:gd name="connsiteY451" fmla="*/ 4381707 h 5439230"/>
              <a:gd name="connsiteX452" fmla="*/ 3151163 w 6140854"/>
              <a:gd name="connsiteY452" fmla="*/ 4373755 h 5439230"/>
              <a:gd name="connsiteX453" fmla="*/ 3087553 w 6140854"/>
              <a:gd name="connsiteY453" fmla="*/ 4318096 h 5439230"/>
              <a:gd name="connsiteX454" fmla="*/ 3023943 w 6140854"/>
              <a:gd name="connsiteY454" fmla="*/ 4270389 h 5439230"/>
              <a:gd name="connsiteX455" fmla="*/ 3000089 w 6140854"/>
              <a:gd name="connsiteY455" fmla="*/ 4254486 h 5439230"/>
              <a:gd name="connsiteX456" fmla="*/ 2968283 w 6140854"/>
              <a:gd name="connsiteY456" fmla="*/ 4238583 h 5439230"/>
              <a:gd name="connsiteX457" fmla="*/ 2912624 w 6140854"/>
              <a:gd name="connsiteY457" fmla="*/ 4182924 h 5439230"/>
              <a:gd name="connsiteX458" fmla="*/ 2872868 w 6140854"/>
              <a:gd name="connsiteY458" fmla="*/ 4151119 h 5439230"/>
              <a:gd name="connsiteX459" fmla="*/ 2849014 w 6140854"/>
              <a:gd name="connsiteY459" fmla="*/ 4095460 h 5439230"/>
              <a:gd name="connsiteX460" fmla="*/ 2817209 w 6140854"/>
              <a:gd name="connsiteY460" fmla="*/ 4055703 h 5439230"/>
              <a:gd name="connsiteX461" fmla="*/ 2785403 w 6140854"/>
              <a:gd name="connsiteY461" fmla="*/ 4047752 h 5439230"/>
              <a:gd name="connsiteX462" fmla="*/ 2658183 w 6140854"/>
              <a:gd name="connsiteY462" fmla="*/ 4039801 h 5439230"/>
              <a:gd name="connsiteX463" fmla="*/ 2634329 w 6140854"/>
              <a:gd name="connsiteY463" fmla="*/ 4031849 h 5439230"/>
              <a:gd name="connsiteX464" fmla="*/ 2602523 w 6140854"/>
              <a:gd name="connsiteY464" fmla="*/ 4023898 h 5439230"/>
              <a:gd name="connsiteX465" fmla="*/ 2554816 w 6140854"/>
              <a:gd name="connsiteY465" fmla="*/ 3992093 h 543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Lst>
            <a:rect l="l" t="t" r="r" b="b"/>
            <a:pathLst>
              <a:path w="6140854" h="5439230">
                <a:moveTo>
                  <a:pt x="2554816" y="3992093"/>
                </a:moveTo>
                <a:cubicBezTo>
                  <a:pt x="2542889" y="3985467"/>
                  <a:pt x="2538239" y="3988300"/>
                  <a:pt x="2530962" y="3984142"/>
                </a:cubicBezTo>
                <a:cubicBezTo>
                  <a:pt x="2465395" y="3946675"/>
                  <a:pt x="2505711" y="3942559"/>
                  <a:pt x="2491205" y="3841018"/>
                </a:cubicBezTo>
                <a:cubicBezTo>
                  <a:pt x="2488834" y="3824424"/>
                  <a:pt x="2475303" y="3793310"/>
                  <a:pt x="2475303" y="3793310"/>
                </a:cubicBezTo>
                <a:cubicBezTo>
                  <a:pt x="2474236" y="3778380"/>
                  <a:pt x="2475474" y="3666316"/>
                  <a:pt x="2451449" y="3634284"/>
                </a:cubicBezTo>
                <a:lnTo>
                  <a:pt x="2427595" y="3602479"/>
                </a:lnTo>
                <a:cubicBezTo>
                  <a:pt x="2424944" y="3591877"/>
                  <a:pt x="2423948" y="3580718"/>
                  <a:pt x="2419643" y="3570674"/>
                </a:cubicBezTo>
                <a:cubicBezTo>
                  <a:pt x="2415879" y="3561890"/>
                  <a:pt x="2406763" y="3555886"/>
                  <a:pt x="2403741" y="3546820"/>
                </a:cubicBezTo>
                <a:cubicBezTo>
                  <a:pt x="2398643" y="3531525"/>
                  <a:pt x="2398440" y="3515015"/>
                  <a:pt x="2395790" y="3499112"/>
                </a:cubicBezTo>
                <a:cubicBezTo>
                  <a:pt x="2398440" y="3448754"/>
                  <a:pt x="2397219" y="3398041"/>
                  <a:pt x="2403741" y="3348037"/>
                </a:cubicBezTo>
                <a:cubicBezTo>
                  <a:pt x="2405274" y="3336284"/>
                  <a:pt x="2415895" y="3327477"/>
                  <a:pt x="2419643" y="3316232"/>
                </a:cubicBezTo>
                <a:cubicBezTo>
                  <a:pt x="2423917" y="3303411"/>
                  <a:pt x="2424663" y="3289668"/>
                  <a:pt x="2427595" y="3276475"/>
                </a:cubicBezTo>
                <a:cubicBezTo>
                  <a:pt x="2429966" y="3265807"/>
                  <a:pt x="2432896" y="3255272"/>
                  <a:pt x="2435546" y="3244670"/>
                </a:cubicBezTo>
                <a:cubicBezTo>
                  <a:pt x="2439377" y="3206362"/>
                  <a:pt x="2441045" y="3163547"/>
                  <a:pt x="2451449" y="3125401"/>
                </a:cubicBezTo>
                <a:cubicBezTo>
                  <a:pt x="2455860" y="3109229"/>
                  <a:pt x="2467351" y="3077693"/>
                  <a:pt x="2467351" y="3077693"/>
                </a:cubicBezTo>
                <a:cubicBezTo>
                  <a:pt x="2464701" y="3067091"/>
                  <a:pt x="2459400" y="3056816"/>
                  <a:pt x="2459400" y="3045888"/>
                </a:cubicBezTo>
                <a:cubicBezTo>
                  <a:pt x="2459400" y="3012759"/>
                  <a:pt x="2475683" y="2956904"/>
                  <a:pt x="2483254" y="2926618"/>
                </a:cubicBezTo>
                <a:cubicBezTo>
                  <a:pt x="2485904" y="2916016"/>
                  <a:pt x="2489659" y="2905631"/>
                  <a:pt x="2491205" y="2894813"/>
                </a:cubicBezTo>
                <a:cubicBezTo>
                  <a:pt x="2493856" y="2876260"/>
                  <a:pt x="2495482" y="2857531"/>
                  <a:pt x="2499157" y="2839154"/>
                </a:cubicBezTo>
                <a:cubicBezTo>
                  <a:pt x="2508125" y="2794312"/>
                  <a:pt x="2511586" y="2785962"/>
                  <a:pt x="2523010" y="2751689"/>
                </a:cubicBezTo>
                <a:cubicBezTo>
                  <a:pt x="2525661" y="2730486"/>
                  <a:pt x="2526068" y="2708879"/>
                  <a:pt x="2530962" y="2688079"/>
                </a:cubicBezTo>
                <a:cubicBezTo>
                  <a:pt x="2539067" y="2653635"/>
                  <a:pt x="2556980" y="2611108"/>
                  <a:pt x="2570718" y="2576761"/>
                </a:cubicBezTo>
                <a:cubicBezTo>
                  <a:pt x="2694102" y="2638452"/>
                  <a:pt x="2577246" y="2573596"/>
                  <a:pt x="2689988" y="2656274"/>
                </a:cubicBezTo>
                <a:cubicBezTo>
                  <a:pt x="2710151" y="2671060"/>
                  <a:pt x="2753598" y="2696030"/>
                  <a:pt x="2753598" y="2696030"/>
                </a:cubicBezTo>
                <a:cubicBezTo>
                  <a:pt x="2758899" y="2703981"/>
                  <a:pt x="2762358" y="2713535"/>
                  <a:pt x="2769501" y="2719884"/>
                </a:cubicBezTo>
                <a:cubicBezTo>
                  <a:pt x="2834819" y="2777945"/>
                  <a:pt x="2820639" y="2760052"/>
                  <a:pt x="2912624" y="2751689"/>
                </a:cubicBezTo>
                <a:cubicBezTo>
                  <a:pt x="2927799" y="2706169"/>
                  <a:pt x="2911915" y="2750070"/>
                  <a:pt x="2936478" y="2696030"/>
                </a:cubicBezTo>
                <a:cubicBezTo>
                  <a:pt x="2948645" y="2669262"/>
                  <a:pt x="2963556" y="2624683"/>
                  <a:pt x="2984186" y="2600615"/>
                </a:cubicBezTo>
                <a:cubicBezTo>
                  <a:pt x="2990405" y="2593359"/>
                  <a:pt x="3000089" y="2590013"/>
                  <a:pt x="3008040" y="2584712"/>
                </a:cubicBezTo>
                <a:cubicBezTo>
                  <a:pt x="3010690" y="2576761"/>
                  <a:pt x="3010064" y="2566785"/>
                  <a:pt x="3015991" y="2560858"/>
                </a:cubicBezTo>
                <a:cubicBezTo>
                  <a:pt x="3021918" y="2554931"/>
                  <a:pt x="3032568" y="2557065"/>
                  <a:pt x="3039845" y="2552907"/>
                </a:cubicBezTo>
                <a:cubicBezTo>
                  <a:pt x="3069850" y="2535762"/>
                  <a:pt x="3098155" y="2515801"/>
                  <a:pt x="3127310" y="2497248"/>
                </a:cubicBezTo>
                <a:cubicBezTo>
                  <a:pt x="3132611" y="2489297"/>
                  <a:pt x="3133941" y="2475712"/>
                  <a:pt x="3143212" y="2473394"/>
                </a:cubicBezTo>
                <a:cubicBezTo>
                  <a:pt x="3214130" y="2455664"/>
                  <a:pt x="3247475" y="2464434"/>
                  <a:pt x="3310190" y="2473394"/>
                </a:cubicBezTo>
                <a:cubicBezTo>
                  <a:pt x="3315643" y="2489755"/>
                  <a:pt x="3320336" y="2515687"/>
                  <a:pt x="3341995" y="2521102"/>
                </a:cubicBezTo>
                <a:cubicBezTo>
                  <a:pt x="3355106" y="2524380"/>
                  <a:pt x="3368394" y="2515205"/>
                  <a:pt x="3381751" y="2513150"/>
                </a:cubicBezTo>
                <a:cubicBezTo>
                  <a:pt x="3402871" y="2509901"/>
                  <a:pt x="3424158" y="2507849"/>
                  <a:pt x="3445362" y="2505199"/>
                </a:cubicBezTo>
                <a:cubicBezTo>
                  <a:pt x="3453313" y="2502549"/>
                  <a:pt x="3460835" y="2497248"/>
                  <a:pt x="3469216" y="2497248"/>
                </a:cubicBezTo>
                <a:cubicBezTo>
                  <a:pt x="3514170" y="2497248"/>
                  <a:pt x="3523134" y="2501968"/>
                  <a:pt x="3556680" y="2513150"/>
                </a:cubicBezTo>
                <a:cubicBezTo>
                  <a:pt x="3564631" y="2523752"/>
                  <a:pt x="3573959" y="2533449"/>
                  <a:pt x="3580534" y="2544955"/>
                </a:cubicBezTo>
                <a:cubicBezTo>
                  <a:pt x="3584692" y="2552232"/>
                  <a:pt x="3583613" y="2561989"/>
                  <a:pt x="3588485" y="2568809"/>
                </a:cubicBezTo>
                <a:cubicBezTo>
                  <a:pt x="3597199" y="2581010"/>
                  <a:pt x="3609688" y="2590013"/>
                  <a:pt x="3620290" y="2600615"/>
                </a:cubicBezTo>
                <a:cubicBezTo>
                  <a:pt x="3638511" y="2673496"/>
                  <a:pt x="3624069" y="2646040"/>
                  <a:pt x="3652096" y="2688079"/>
                </a:cubicBezTo>
                <a:cubicBezTo>
                  <a:pt x="3658129" y="2685666"/>
                  <a:pt x="3716230" y="2663701"/>
                  <a:pt x="3723657" y="2656274"/>
                </a:cubicBezTo>
                <a:cubicBezTo>
                  <a:pt x="3727727" y="2652204"/>
                  <a:pt x="3739143" y="2601240"/>
                  <a:pt x="3739560" y="2600615"/>
                </a:cubicBezTo>
                <a:cubicBezTo>
                  <a:pt x="3744861" y="2592664"/>
                  <a:pt x="3754466" y="2588067"/>
                  <a:pt x="3763414" y="2584712"/>
                </a:cubicBezTo>
                <a:cubicBezTo>
                  <a:pt x="3776068" y="2579967"/>
                  <a:pt x="3789791" y="2578672"/>
                  <a:pt x="3803170" y="2576761"/>
                </a:cubicBezTo>
                <a:cubicBezTo>
                  <a:pt x="3826930" y="2573367"/>
                  <a:pt x="3850942" y="2571981"/>
                  <a:pt x="3874732" y="2568809"/>
                </a:cubicBezTo>
                <a:cubicBezTo>
                  <a:pt x="3890713" y="2566678"/>
                  <a:pt x="3906537" y="2563508"/>
                  <a:pt x="3922440" y="2560858"/>
                </a:cubicBezTo>
                <a:cubicBezTo>
                  <a:pt x="3924456" y="2559850"/>
                  <a:pt x="3975290" y="2536076"/>
                  <a:pt x="3978099" y="2529053"/>
                </a:cubicBezTo>
                <a:cubicBezTo>
                  <a:pt x="3981212" y="2521271"/>
                  <a:pt x="3972798" y="2513150"/>
                  <a:pt x="3970148" y="2505199"/>
                </a:cubicBezTo>
                <a:cubicBezTo>
                  <a:pt x="3972798" y="2497248"/>
                  <a:pt x="3980749" y="2489296"/>
                  <a:pt x="3978099" y="2481345"/>
                </a:cubicBezTo>
                <a:cubicBezTo>
                  <a:pt x="3973726" y="2468225"/>
                  <a:pt x="3941304" y="2448864"/>
                  <a:pt x="3930391" y="2441589"/>
                </a:cubicBezTo>
                <a:cubicBezTo>
                  <a:pt x="3906767" y="2449463"/>
                  <a:pt x="3877732" y="2454491"/>
                  <a:pt x="3858830" y="2473394"/>
                </a:cubicBezTo>
                <a:cubicBezTo>
                  <a:pt x="3852073" y="2480151"/>
                  <a:pt x="3848228" y="2489297"/>
                  <a:pt x="3842927" y="2497248"/>
                </a:cubicBezTo>
                <a:cubicBezTo>
                  <a:pt x="3840277" y="2489297"/>
                  <a:pt x="3836354" y="2481661"/>
                  <a:pt x="3834976" y="2473394"/>
                </a:cubicBezTo>
                <a:cubicBezTo>
                  <a:pt x="3818113" y="2372220"/>
                  <a:pt x="3857851" y="2404634"/>
                  <a:pt x="3739560" y="2393881"/>
                </a:cubicBezTo>
                <a:cubicBezTo>
                  <a:pt x="3728309" y="2390130"/>
                  <a:pt x="3693889" y="2377978"/>
                  <a:pt x="3683901" y="2377978"/>
                </a:cubicBezTo>
                <a:cubicBezTo>
                  <a:pt x="3675520" y="2377978"/>
                  <a:pt x="3667998" y="2383279"/>
                  <a:pt x="3660047" y="2385929"/>
                </a:cubicBezTo>
                <a:cubicBezTo>
                  <a:pt x="3646795" y="2380628"/>
                  <a:pt x="3631255" y="2379164"/>
                  <a:pt x="3620290" y="2370027"/>
                </a:cubicBezTo>
                <a:cubicBezTo>
                  <a:pt x="3613851" y="2364661"/>
                  <a:pt x="3617575" y="2352718"/>
                  <a:pt x="3612339" y="2346173"/>
                </a:cubicBezTo>
                <a:cubicBezTo>
                  <a:pt x="3606369" y="2338711"/>
                  <a:pt x="3596436" y="2335571"/>
                  <a:pt x="3588485" y="2330270"/>
                </a:cubicBezTo>
                <a:cubicBezTo>
                  <a:pt x="3572582" y="2332921"/>
                  <a:pt x="3556418" y="2342132"/>
                  <a:pt x="3540777" y="2338222"/>
                </a:cubicBezTo>
                <a:cubicBezTo>
                  <a:pt x="3526135" y="2334562"/>
                  <a:pt x="3518819" y="2290147"/>
                  <a:pt x="3516923" y="2282562"/>
                </a:cubicBezTo>
                <a:cubicBezTo>
                  <a:pt x="3519574" y="2274611"/>
                  <a:pt x="3521407" y="2266339"/>
                  <a:pt x="3524875" y="2258709"/>
                </a:cubicBezTo>
                <a:cubicBezTo>
                  <a:pt x="3534685" y="2237128"/>
                  <a:pt x="3556680" y="2195098"/>
                  <a:pt x="3556680" y="2195098"/>
                </a:cubicBezTo>
                <a:cubicBezTo>
                  <a:pt x="3536344" y="2184930"/>
                  <a:pt x="3488680" y="2162740"/>
                  <a:pt x="3477167" y="2147390"/>
                </a:cubicBezTo>
                <a:cubicBezTo>
                  <a:pt x="3446201" y="2106103"/>
                  <a:pt x="3459240" y="2127438"/>
                  <a:pt x="3437410" y="2083780"/>
                </a:cubicBezTo>
                <a:cubicBezTo>
                  <a:pt x="3449810" y="2046582"/>
                  <a:pt x="3459019" y="2015211"/>
                  <a:pt x="3485118" y="1980413"/>
                </a:cubicBezTo>
                <a:cubicBezTo>
                  <a:pt x="3493069" y="1969811"/>
                  <a:pt x="3502295" y="1960055"/>
                  <a:pt x="3508972" y="1948608"/>
                </a:cubicBezTo>
                <a:cubicBezTo>
                  <a:pt x="3551881" y="1875048"/>
                  <a:pt x="3515686" y="1893360"/>
                  <a:pt x="3564631" y="1877046"/>
                </a:cubicBezTo>
                <a:cubicBezTo>
                  <a:pt x="3578972" y="1857925"/>
                  <a:pt x="3603575" y="1827394"/>
                  <a:pt x="3612339" y="1805484"/>
                </a:cubicBezTo>
                <a:cubicBezTo>
                  <a:pt x="3617358" y="1792936"/>
                  <a:pt x="3613727" y="1777542"/>
                  <a:pt x="3620290" y="1765728"/>
                </a:cubicBezTo>
                <a:cubicBezTo>
                  <a:pt x="3639433" y="1731270"/>
                  <a:pt x="3665280" y="1728377"/>
                  <a:pt x="3699803" y="1718020"/>
                </a:cubicBezTo>
                <a:cubicBezTo>
                  <a:pt x="3722252" y="1711285"/>
                  <a:pt x="3748678" y="1706655"/>
                  <a:pt x="3771365" y="1702117"/>
                </a:cubicBezTo>
                <a:cubicBezTo>
                  <a:pt x="3852020" y="1648347"/>
                  <a:pt x="3815114" y="1661362"/>
                  <a:pt x="3874732" y="1646458"/>
                </a:cubicBezTo>
                <a:cubicBezTo>
                  <a:pt x="3884875" y="1636315"/>
                  <a:pt x="3906624" y="1611447"/>
                  <a:pt x="3922440" y="1606702"/>
                </a:cubicBezTo>
                <a:cubicBezTo>
                  <a:pt x="3940391" y="1601317"/>
                  <a:pt x="3959576" y="1601600"/>
                  <a:pt x="3978099" y="1598750"/>
                </a:cubicBezTo>
                <a:cubicBezTo>
                  <a:pt x="3994034" y="1596298"/>
                  <a:pt x="4009904" y="1593449"/>
                  <a:pt x="4025807" y="1590799"/>
                </a:cubicBezTo>
                <a:cubicBezTo>
                  <a:pt x="4036409" y="1580197"/>
                  <a:pt x="4053976" y="1573539"/>
                  <a:pt x="4057612" y="1558994"/>
                </a:cubicBezTo>
                <a:cubicBezTo>
                  <a:pt x="4065652" y="1526834"/>
                  <a:pt x="4033374" y="1525887"/>
                  <a:pt x="4017856" y="1519237"/>
                </a:cubicBezTo>
                <a:cubicBezTo>
                  <a:pt x="4006961" y="1514568"/>
                  <a:pt x="3996652" y="1508636"/>
                  <a:pt x="3986050" y="1503335"/>
                </a:cubicBezTo>
                <a:cubicBezTo>
                  <a:pt x="3977299" y="1504794"/>
                  <a:pt x="3920270" y="1512995"/>
                  <a:pt x="3906537" y="1519237"/>
                </a:cubicBezTo>
                <a:cubicBezTo>
                  <a:pt x="3887084" y="1528079"/>
                  <a:pt x="3869201" y="1540048"/>
                  <a:pt x="3850878" y="1551042"/>
                </a:cubicBezTo>
                <a:cubicBezTo>
                  <a:pt x="3842683" y="1555959"/>
                  <a:pt x="3835808" y="1563181"/>
                  <a:pt x="3827024" y="1566945"/>
                </a:cubicBezTo>
                <a:cubicBezTo>
                  <a:pt x="3816980" y="1571250"/>
                  <a:pt x="3805821" y="1572246"/>
                  <a:pt x="3795219" y="1574896"/>
                </a:cubicBezTo>
                <a:cubicBezTo>
                  <a:pt x="3784617" y="1580197"/>
                  <a:pt x="3773705" y="1584918"/>
                  <a:pt x="3763414" y="1590799"/>
                </a:cubicBezTo>
                <a:cubicBezTo>
                  <a:pt x="3738983" y="1604760"/>
                  <a:pt x="3736591" y="1612992"/>
                  <a:pt x="3707755" y="1622604"/>
                </a:cubicBezTo>
                <a:cubicBezTo>
                  <a:pt x="3687020" y="1629515"/>
                  <a:pt x="3665348" y="1633206"/>
                  <a:pt x="3644144" y="1638507"/>
                </a:cubicBezTo>
                <a:cubicBezTo>
                  <a:pt x="3593786" y="1635856"/>
                  <a:pt x="3542518" y="1640445"/>
                  <a:pt x="3493070" y="1630555"/>
                </a:cubicBezTo>
                <a:cubicBezTo>
                  <a:pt x="3474329" y="1626807"/>
                  <a:pt x="3445362" y="1598750"/>
                  <a:pt x="3445362" y="1598750"/>
                </a:cubicBezTo>
                <a:cubicBezTo>
                  <a:pt x="3448012" y="1585498"/>
                  <a:pt x="3447824" y="1571344"/>
                  <a:pt x="3453313" y="1558994"/>
                </a:cubicBezTo>
                <a:cubicBezTo>
                  <a:pt x="3458695" y="1546884"/>
                  <a:pt x="3469464" y="1537973"/>
                  <a:pt x="3477167" y="1527189"/>
                </a:cubicBezTo>
                <a:cubicBezTo>
                  <a:pt x="3482722" y="1519413"/>
                  <a:pt x="3487769" y="1511286"/>
                  <a:pt x="3493070" y="1503335"/>
                </a:cubicBezTo>
                <a:cubicBezTo>
                  <a:pt x="3514273" y="1439724"/>
                  <a:pt x="3493070" y="1519238"/>
                  <a:pt x="3493070" y="1455627"/>
                </a:cubicBezTo>
                <a:cubicBezTo>
                  <a:pt x="3493070" y="1447246"/>
                  <a:pt x="3497720" y="1439477"/>
                  <a:pt x="3501021" y="1431773"/>
                </a:cubicBezTo>
                <a:cubicBezTo>
                  <a:pt x="3518371" y="1391288"/>
                  <a:pt x="3535626" y="1369618"/>
                  <a:pt x="3572583" y="1336357"/>
                </a:cubicBezTo>
                <a:cubicBezTo>
                  <a:pt x="3578813" y="1330750"/>
                  <a:pt x="3588486" y="1331056"/>
                  <a:pt x="3596437" y="1328406"/>
                </a:cubicBezTo>
                <a:cubicBezTo>
                  <a:pt x="3609842" y="1274783"/>
                  <a:pt x="3596661" y="1304328"/>
                  <a:pt x="3652096" y="1248893"/>
                </a:cubicBezTo>
                <a:lnTo>
                  <a:pt x="3652096" y="1248893"/>
                </a:lnTo>
                <a:cubicBezTo>
                  <a:pt x="3660047" y="1232990"/>
                  <a:pt x="3665830" y="1215803"/>
                  <a:pt x="3675950" y="1201185"/>
                </a:cubicBezTo>
                <a:cubicBezTo>
                  <a:pt x="3709379" y="1152898"/>
                  <a:pt x="3722163" y="1146721"/>
                  <a:pt x="3763414" y="1113721"/>
                </a:cubicBezTo>
                <a:cubicBezTo>
                  <a:pt x="3848734" y="1164914"/>
                  <a:pt x="3750637" y="1107437"/>
                  <a:pt x="3866781" y="1169380"/>
                </a:cubicBezTo>
                <a:cubicBezTo>
                  <a:pt x="3885636" y="1179436"/>
                  <a:pt x="3903887" y="1190583"/>
                  <a:pt x="3922440" y="1201185"/>
                </a:cubicBezTo>
                <a:cubicBezTo>
                  <a:pt x="3964970" y="1192679"/>
                  <a:pt x="3969396" y="1195421"/>
                  <a:pt x="4009904" y="1169380"/>
                </a:cubicBezTo>
                <a:cubicBezTo>
                  <a:pt x="4032199" y="1155047"/>
                  <a:pt x="4052080" y="1137261"/>
                  <a:pt x="4073515" y="1121672"/>
                </a:cubicBezTo>
                <a:cubicBezTo>
                  <a:pt x="4081244" y="1116051"/>
                  <a:pt x="4088585" y="1109533"/>
                  <a:pt x="4097369" y="1105769"/>
                </a:cubicBezTo>
                <a:cubicBezTo>
                  <a:pt x="4107413" y="1101464"/>
                  <a:pt x="4118572" y="1100468"/>
                  <a:pt x="4129174" y="1097818"/>
                </a:cubicBezTo>
                <a:cubicBezTo>
                  <a:pt x="4142426" y="1089867"/>
                  <a:pt x="4154808" y="1080241"/>
                  <a:pt x="4168930" y="1073964"/>
                </a:cubicBezTo>
                <a:cubicBezTo>
                  <a:pt x="4178916" y="1069526"/>
                  <a:pt x="4198085" y="1076615"/>
                  <a:pt x="4200736" y="1066013"/>
                </a:cubicBezTo>
                <a:cubicBezTo>
                  <a:pt x="4203464" y="1055104"/>
                  <a:pt x="4184081" y="1050798"/>
                  <a:pt x="4176882" y="1042159"/>
                </a:cubicBezTo>
                <a:cubicBezTo>
                  <a:pt x="4158558" y="1020170"/>
                  <a:pt x="4156319" y="1006655"/>
                  <a:pt x="4145077" y="978549"/>
                </a:cubicBezTo>
                <a:cubicBezTo>
                  <a:pt x="4132109" y="848879"/>
                  <a:pt x="4144679" y="935808"/>
                  <a:pt x="4105320" y="771815"/>
                </a:cubicBezTo>
                <a:cubicBezTo>
                  <a:pt x="4099617" y="748054"/>
                  <a:pt x="4081690" y="723435"/>
                  <a:pt x="4089417" y="700253"/>
                </a:cubicBezTo>
                <a:cubicBezTo>
                  <a:pt x="4093608" y="687681"/>
                  <a:pt x="4110621" y="716156"/>
                  <a:pt x="4121223" y="724107"/>
                </a:cubicBezTo>
                <a:cubicBezTo>
                  <a:pt x="4110621" y="726757"/>
                  <a:pt x="4100197" y="730261"/>
                  <a:pt x="4089417" y="732058"/>
                </a:cubicBezTo>
                <a:cubicBezTo>
                  <a:pt x="4074060" y="734617"/>
                  <a:pt x="4023890" y="735774"/>
                  <a:pt x="4001953" y="747961"/>
                </a:cubicBezTo>
                <a:cubicBezTo>
                  <a:pt x="3985246" y="757243"/>
                  <a:pt x="3970148" y="769164"/>
                  <a:pt x="3954245" y="779766"/>
                </a:cubicBezTo>
                <a:lnTo>
                  <a:pt x="3930391" y="795669"/>
                </a:lnTo>
                <a:lnTo>
                  <a:pt x="3898586" y="843376"/>
                </a:lnTo>
                <a:cubicBezTo>
                  <a:pt x="3893285" y="851327"/>
                  <a:pt x="3889440" y="860472"/>
                  <a:pt x="3882683" y="867230"/>
                </a:cubicBezTo>
                <a:cubicBezTo>
                  <a:pt x="3874732" y="875181"/>
                  <a:pt x="3866029" y="882446"/>
                  <a:pt x="3858830" y="891084"/>
                </a:cubicBezTo>
                <a:cubicBezTo>
                  <a:pt x="3852712" y="898425"/>
                  <a:pt x="3847992" y="906834"/>
                  <a:pt x="3842927" y="914938"/>
                </a:cubicBezTo>
                <a:cubicBezTo>
                  <a:pt x="3834736" y="928044"/>
                  <a:pt x="3829340" y="943144"/>
                  <a:pt x="3819073" y="954695"/>
                </a:cubicBezTo>
                <a:cubicBezTo>
                  <a:pt x="3788308" y="989306"/>
                  <a:pt x="3774692" y="984005"/>
                  <a:pt x="3739560" y="1010354"/>
                </a:cubicBezTo>
                <a:cubicBezTo>
                  <a:pt x="3730564" y="1017101"/>
                  <a:pt x="3724702" y="1027461"/>
                  <a:pt x="3715706" y="1034208"/>
                </a:cubicBezTo>
                <a:cubicBezTo>
                  <a:pt x="3703343" y="1043481"/>
                  <a:pt x="3688809" y="1049490"/>
                  <a:pt x="3675950" y="1058062"/>
                </a:cubicBezTo>
                <a:cubicBezTo>
                  <a:pt x="3653670" y="1072915"/>
                  <a:pt x="3646450" y="1086597"/>
                  <a:pt x="3620290" y="1089867"/>
                </a:cubicBezTo>
                <a:cubicBezTo>
                  <a:pt x="3607140" y="1091511"/>
                  <a:pt x="3593786" y="1089867"/>
                  <a:pt x="3580534" y="1089867"/>
                </a:cubicBezTo>
                <a:cubicBezTo>
                  <a:pt x="3519574" y="1126973"/>
                  <a:pt x="3460038" y="1166527"/>
                  <a:pt x="3397654" y="1201185"/>
                </a:cubicBezTo>
                <a:cubicBezTo>
                  <a:pt x="3388101" y="1206492"/>
                  <a:pt x="3376777" y="1209136"/>
                  <a:pt x="3365849" y="1209136"/>
                </a:cubicBezTo>
                <a:cubicBezTo>
                  <a:pt x="3352334" y="1209136"/>
                  <a:pt x="3339344" y="1203835"/>
                  <a:pt x="3326092" y="1201185"/>
                </a:cubicBezTo>
                <a:cubicBezTo>
                  <a:pt x="3328742" y="1161428"/>
                  <a:pt x="3325835" y="1120905"/>
                  <a:pt x="3334043" y="1081915"/>
                </a:cubicBezTo>
                <a:cubicBezTo>
                  <a:pt x="3336773" y="1068947"/>
                  <a:pt x="3350297" y="1060967"/>
                  <a:pt x="3357897" y="1050110"/>
                </a:cubicBezTo>
                <a:cubicBezTo>
                  <a:pt x="3368858" y="1034452"/>
                  <a:pt x="3379101" y="1018305"/>
                  <a:pt x="3389703" y="1002402"/>
                </a:cubicBezTo>
                <a:cubicBezTo>
                  <a:pt x="3385393" y="980853"/>
                  <a:pt x="3385347" y="954390"/>
                  <a:pt x="3365849" y="938792"/>
                </a:cubicBezTo>
                <a:cubicBezTo>
                  <a:pt x="3359304" y="933556"/>
                  <a:pt x="3349946" y="933491"/>
                  <a:pt x="3341995" y="930841"/>
                </a:cubicBezTo>
                <a:cubicBezTo>
                  <a:pt x="3328743" y="933491"/>
                  <a:pt x="3313050" y="930683"/>
                  <a:pt x="3302238" y="938792"/>
                </a:cubicBezTo>
                <a:cubicBezTo>
                  <a:pt x="3289874" y="948065"/>
                  <a:pt x="3287657" y="966185"/>
                  <a:pt x="3278384" y="978549"/>
                </a:cubicBezTo>
                <a:cubicBezTo>
                  <a:pt x="3271637" y="987545"/>
                  <a:pt x="3263068" y="995084"/>
                  <a:pt x="3254530" y="1002402"/>
                </a:cubicBezTo>
                <a:cubicBezTo>
                  <a:pt x="3228763" y="1024488"/>
                  <a:pt x="3212629" y="1032314"/>
                  <a:pt x="3182969" y="1050110"/>
                </a:cubicBezTo>
                <a:cubicBezTo>
                  <a:pt x="3177668" y="1058061"/>
                  <a:pt x="3168418" y="1064504"/>
                  <a:pt x="3167066" y="1073964"/>
                </a:cubicBezTo>
                <a:cubicBezTo>
                  <a:pt x="3165520" y="1084782"/>
                  <a:pt x="3172646" y="1095101"/>
                  <a:pt x="3175017" y="1105769"/>
                </a:cubicBezTo>
                <a:cubicBezTo>
                  <a:pt x="3195206" y="1196619"/>
                  <a:pt x="3171529" y="1099766"/>
                  <a:pt x="3190920" y="1177331"/>
                </a:cubicBezTo>
                <a:cubicBezTo>
                  <a:pt x="3188270" y="1187933"/>
                  <a:pt x="3190165" y="1200912"/>
                  <a:pt x="3182969" y="1209136"/>
                </a:cubicBezTo>
                <a:cubicBezTo>
                  <a:pt x="3170383" y="1223520"/>
                  <a:pt x="3135261" y="1240942"/>
                  <a:pt x="3135261" y="1240942"/>
                </a:cubicBezTo>
                <a:cubicBezTo>
                  <a:pt x="3127310" y="1238291"/>
                  <a:pt x="3117334" y="1238917"/>
                  <a:pt x="3111407" y="1232990"/>
                </a:cubicBezTo>
                <a:cubicBezTo>
                  <a:pt x="3105481" y="1227063"/>
                  <a:pt x="3107614" y="1216413"/>
                  <a:pt x="3103456" y="1209136"/>
                </a:cubicBezTo>
                <a:cubicBezTo>
                  <a:pt x="3096881" y="1197630"/>
                  <a:pt x="3088973" y="1186702"/>
                  <a:pt x="3079602" y="1177331"/>
                </a:cubicBezTo>
                <a:cubicBezTo>
                  <a:pt x="3055496" y="1153225"/>
                  <a:pt x="3035120" y="1158482"/>
                  <a:pt x="3000089" y="1153477"/>
                </a:cubicBezTo>
                <a:cubicBezTo>
                  <a:pt x="2992138" y="1150827"/>
                  <a:pt x="2984532" y="1146711"/>
                  <a:pt x="2976235" y="1145526"/>
                </a:cubicBezTo>
                <a:cubicBezTo>
                  <a:pt x="2947254" y="1141386"/>
                  <a:pt x="2916543" y="1146833"/>
                  <a:pt x="2888770" y="1137575"/>
                </a:cubicBezTo>
                <a:cubicBezTo>
                  <a:pt x="2880819" y="1134925"/>
                  <a:pt x="2883469" y="1121672"/>
                  <a:pt x="2880819" y="1113721"/>
                </a:cubicBezTo>
                <a:cubicBezTo>
                  <a:pt x="2886120" y="1084566"/>
                  <a:pt x="2894751" y="1055823"/>
                  <a:pt x="2896722" y="1026256"/>
                </a:cubicBezTo>
                <a:cubicBezTo>
                  <a:pt x="2897449" y="1015352"/>
                  <a:pt x="2895597" y="1002984"/>
                  <a:pt x="2888770" y="994451"/>
                </a:cubicBezTo>
                <a:cubicBezTo>
                  <a:pt x="2883534" y="987906"/>
                  <a:pt x="2873163" y="987999"/>
                  <a:pt x="2864917" y="986500"/>
                </a:cubicBezTo>
                <a:cubicBezTo>
                  <a:pt x="2843893" y="982678"/>
                  <a:pt x="2822510" y="981199"/>
                  <a:pt x="2801306" y="978549"/>
                </a:cubicBezTo>
                <a:cubicBezTo>
                  <a:pt x="2791005" y="947647"/>
                  <a:pt x="2764664" y="890839"/>
                  <a:pt x="2793355" y="859279"/>
                </a:cubicBezTo>
                <a:cubicBezTo>
                  <a:pt x="2809792" y="841198"/>
                  <a:pt x="2841063" y="848677"/>
                  <a:pt x="2864917" y="843376"/>
                </a:cubicBezTo>
                <a:cubicBezTo>
                  <a:pt x="2880819" y="835425"/>
                  <a:pt x="2898059" y="829718"/>
                  <a:pt x="2912624" y="819522"/>
                </a:cubicBezTo>
                <a:cubicBezTo>
                  <a:pt x="2924907" y="810924"/>
                  <a:pt x="2935715" y="799917"/>
                  <a:pt x="2944430" y="787717"/>
                </a:cubicBezTo>
                <a:cubicBezTo>
                  <a:pt x="2949302" y="780897"/>
                  <a:pt x="2945407" y="768512"/>
                  <a:pt x="2952381" y="763863"/>
                </a:cubicBezTo>
                <a:cubicBezTo>
                  <a:pt x="2963626" y="756366"/>
                  <a:pt x="2978885" y="758562"/>
                  <a:pt x="2992137" y="755912"/>
                </a:cubicBezTo>
                <a:cubicBezTo>
                  <a:pt x="2994788" y="747961"/>
                  <a:pt x="2993544" y="737294"/>
                  <a:pt x="3000089" y="732058"/>
                </a:cubicBezTo>
                <a:cubicBezTo>
                  <a:pt x="3008622" y="725231"/>
                  <a:pt x="3021026" y="725251"/>
                  <a:pt x="3031894" y="724107"/>
                </a:cubicBezTo>
                <a:cubicBezTo>
                  <a:pt x="3071520" y="719936"/>
                  <a:pt x="3111407" y="718806"/>
                  <a:pt x="3151163" y="716155"/>
                </a:cubicBezTo>
                <a:cubicBezTo>
                  <a:pt x="3156464" y="708204"/>
                  <a:pt x="3163302" y="701085"/>
                  <a:pt x="3167066" y="692302"/>
                </a:cubicBezTo>
                <a:cubicBezTo>
                  <a:pt x="3177031" y="669050"/>
                  <a:pt x="3169220" y="654001"/>
                  <a:pt x="3190920" y="636642"/>
                </a:cubicBezTo>
                <a:cubicBezTo>
                  <a:pt x="3197465" y="631406"/>
                  <a:pt x="3207277" y="632439"/>
                  <a:pt x="3214774" y="628691"/>
                </a:cubicBezTo>
                <a:cubicBezTo>
                  <a:pt x="3223321" y="624417"/>
                  <a:pt x="3231287" y="618907"/>
                  <a:pt x="3238628" y="612789"/>
                </a:cubicBezTo>
                <a:cubicBezTo>
                  <a:pt x="3247267" y="605590"/>
                  <a:pt x="3252652" y="594396"/>
                  <a:pt x="3262482" y="588935"/>
                </a:cubicBezTo>
                <a:cubicBezTo>
                  <a:pt x="3277135" y="580794"/>
                  <a:pt x="3310190" y="573032"/>
                  <a:pt x="3310190" y="573032"/>
                </a:cubicBezTo>
                <a:cubicBezTo>
                  <a:pt x="3339345" y="575682"/>
                  <a:pt x="3368948" y="586724"/>
                  <a:pt x="3397654" y="580983"/>
                </a:cubicBezTo>
                <a:cubicBezTo>
                  <a:pt x="3412356" y="578043"/>
                  <a:pt x="3426519" y="563880"/>
                  <a:pt x="3429459" y="549178"/>
                </a:cubicBezTo>
                <a:cubicBezTo>
                  <a:pt x="3432747" y="532741"/>
                  <a:pt x="3430277" y="502664"/>
                  <a:pt x="3413557" y="501470"/>
                </a:cubicBezTo>
                <a:lnTo>
                  <a:pt x="3302238" y="493519"/>
                </a:lnTo>
                <a:cubicBezTo>
                  <a:pt x="3299588" y="482917"/>
                  <a:pt x="3294287" y="472642"/>
                  <a:pt x="3294287" y="461714"/>
                </a:cubicBezTo>
                <a:cubicBezTo>
                  <a:pt x="3294287" y="438699"/>
                  <a:pt x="3311750" y="428348"/>
                  <a:pt x="3326092" y="414006"/>
                </a:cubicBezTo>
                <a:cubicBezTo>
                  <a:pt x="3328742" y="403404"/>
                  <a:pt x="3331041" y="392708"/>
                  <a:pt x="3334043" y="382201"/>
                </a:cubicBezTo>
                <a:cubicBezTo>
                  <a:pt x="3336346" y="374142"/>
                  <a:pt x="3341995" y="366729"/>
                  <a:pt x="3341995" y="358347"/>
                </a:cubicBezTo>
                <a:cubicBezTo>
                  <a:pt x="3341995" y="339606"/>
                  <a:pt x="3341003" y="320089"/>
                  <a:pt x="3334043" y="302688"/>
                </a:cubicBezTo>
                <a:cubicBezTo>
                  <a:pt x="3329867" y="292248"/>
                  <a:pt x="3318141" y="286785"/>
                  <a:pt x="3310190" y="278834"/>
                </a:cubicBezTo>
                <a:cubicBezTo>
                  <a:pt x="3312840" y="265582"/>
                  <a:pt x="3318141" y="252592"/>
                  <a:pt x="3318141" y="239077"/>
                </a:cubicBezTo>
                <a:cubicBezTo>
                  <a:pt x="3318141" y="225563"/>
                  <a:pt x="3321779" y="206274"/>
                  <a:pt x="3310190" y="199321"/>
                </a:cubicBezTo>
                <a:cubicBezTo>
                  <a:pt x="3300026" y="193223"/>
                  <a:pt x="3288436" y="208941"/>
                  <a:pt x="3278384" y="215223"/>
                </a:cubicBezTo>
                <a:cubicBezTo>
                  <a:pt x="3223364" y="249610"/>
                  <a:pt x="3269593" y="231405"/>
                  <a:pt x="3222725" y="247029"/>
                </a:cubicBezTo>
                <a:cubicBezTo>
                  <a:pt x="3178239" y="238131"/>
                  <a:pt x="3163005" y="230905"/>
                  <a:pt x="3111407" y="247029"/>
                </a:cubicBezTo>
                <a:cubicBezTo>
                  <a:pt x="3091011" y="253403"/>
                  <a:pt x="3074301" y="268232"/>
                  <a:pt x="3055748" y="278834"/>
                </a:cubicBezTo>
                <a:cubicBezTo>
                  <a:pt x="3029925" y="356303"/>
                  <a:pt x="3053110" y="298247"/>
                  <a:pt x="3015991" y="366298"/>
                </a:cubicBezTo>
                <a:cubicBezTo>
                  <a:pt x="2992911" y="408612"/>
                  <a:pt x="2996911" y="428318"/>
                  <a:pt x="2944430" y="445811"/>
                </a:cubicBezTo>
                <a:cubicBezTo>
                  <a:pt x="2936479" y="448461"/>
                  <a:pt x="2928743" y="451877"/>
                  <a:pt x="2920576" y="453762"/>
                </a:cubicBezTo>
                <a:cubicBezTo>
                  <a:pt x="2894239" y="459840"/>
                  <a:pt x="2841063" y="469665"/>
                  <a:pt x="2841063" y="469665"/>
                </a:cubicBezTo>
                <a:cubicBezTo>
                  <a:pt x="2835762" y="477616"/>
                  <a:pt x="2829434" y="484972"/>
                  <a:pt x="2825160" y="493519"/>
                </a:cubicBezTo>
                <a:cubicBezTo>
                  <a:pt x="2821412" y="501016"/>
                  <a:pt x="2822445" y="510828"/>
                  <a:pt x="2817209" y="517373"/>
                </a:cubicBezTo>
                <a:cubicBezTo>
                  <a:pt x="2811239" y="524835"/>
                  <a:pt x="2800696" y="527157"/>
                  <a:pt x="2793355" y="533275"/>
                </a:cubicBezTo>
                <a:cubicBezTo>
                  <a:pt x="2784716" y="540474"/>
                  <a:pt x="2777452" y="549178"/>
                  <a:pt x="2769501" y="557129"/>
                </a:cubicBezTo>
                <a:cubicBezTo>
                  <a:pt x="2766154" y="567172"/>
                  <a:pt x="2757505" y="600094"/>
                  <a:pt x="2745647" y="604837"/>
                </a:cubicBezTo>
                <a:cubicBezTo>
                  <a:pt x="2737865" y="607950"/>
                  <a:pt x="2729975" y="598704"/>
                  <a:pt x="2721793" y="596886"/>
                </a:cubicBezTo>
                <a:cubicBezTo>
                  <a:pt x="2706055" y="593389"/>
                  <a:pt x="2689988" y="591585"/>
                  <a:pt x="2674085" y="588935"/>
                </a:cubicBezTo>
                <a:cubicBezTo>
                  <a:pt x="2658182" y="573032"/>
                  <a:pt x="2633489" y="562563"/>
                  <a:pt x="2626377" y="541227"/>
                </a:cubicBezTo>
                <a:cubicBezTo>
                  <a:pt x="2623727" y="533276"/>
                  <a:pt x="2622174" y="524870"/>
                  <a:pt x="2618426" y="517373"/>
                </a:cubicBezTo>
                <a:cubicBezTo>
                  <a:pt x="2606317" y="493155"/>
                  <a:pt x="2590280" y="481276"/>
                  <a:pt x="2570718" y="461714"/>
                </a:cubicBezTo>
                <a:cubicBezTo>
                  <a:pt x="2557466" y="477617"/>
                  <a:pt x="2543893" y="493258"/>
                  <a:pt x="2530962" y="509422"/>
                </a:cubicBezTo>
                <a:cubicBezTo>
                  <a:pt x="2522683" y="519770"/>
                  <a:pt x="2516479" y="531856"/>
                  <a:pt x="2507108" y="541227"/>
                </a:cubicBezTo>
                <a:cubicBezTo>
                  <a:pt x="2492470" y="555864"/>
                  <a:pt x="2474611" y="566942"/>
                  <a:pt x="2459400" y="580983"/>
                </a:cubicBezTo>
                <a:cubicBezTo>
                  <a:pt x="2440120" y="598780"/>
                  <a:pt x="2403741" y="636642"/>
                  <a:pt x="2403741" y="636642"/>
                </a:cubicBezTo>
                <a:cubicBezTo>
                  <a:pt x="2423727" y="696602"/>
                  <a:pt x="2396766" y="622692"/>
                  <a:pt x="2427595" y="684350"/>
                </a:cubicBezTo>
                <a:cubicBezTo>
                  <a:pt x="2437098" y="703356"/>
                  <a:pt x="2444569" y="727322"/>
                  <a:pt x="2451449" y="747961"/>
                </a:cubicBezTo>
                <a:cubicBezTo>
                  <a:pt x="2428385" y="863272"/>
                  <a:pt x="2460354" y="729673"/>
                  <a:pt x="2427595" y="811571"/>
                </a:cubicBezTo>
                <a:cubicBezTo>
                  <a:pt x="2420429" y="829486"/>
                  <a:pt x="2418858" y="849315"/>
                  <a:pt x="2411692" y="867230"/>
                </a:cubicBezTo>
                <a:cubicBezTo>
                  <a:pt x="2408143" y="876103"/>
                  <a:pt x="2400531" y="882787"/>
                  <a:pt x="2395790" y="891084"/>
                </a:cubicBezTo>
                <a:cubicBezTo>
                  <a:pt x="2389909" y="901375"/>
                  <a:pt x="2389938" y="916607"/>
                  <a:pt x="2379887" y="922889"/>
                </a:cubicBezTo>
                <a:cubicBezTo>
                  <a:pt x="2366216" y="931434"/>
                  <a:pt x="2348082" y="928190"/>
                  <a:pt x="2332179" y="930841"/>
                </a:cubicBezTo>
                <a:cubicBezTo>
                  <a:pt x="2324228" y="925540"/>
                  <a:pt x="2317596" y="917256"/>
                  <a:pt x="2308325" y="914938"/>
                </a:cubicBezTo>
                <a:cubicBezTo>
                  <a:pt x="2285041" y="909117"/>
                  <a:pt x="2247496" y="928454"/>
                  <a:pt x="2236763" y="906987"/>
                </a:cubicBezTo>
                <a:cubicBezTo>
                  <a:pt x="2199136" y="831734"/>
                  <a:pt x="2252760" y="803545"/>
                  <a:pt x="2292423" y="771815"/>
                </a:cubicBezTo>
                <a:cubicBezTo>
                  <a:pt x="2295073" y="758563"/>
                  <a:pt x="2295629" y="744712"/>
                  <a:pt x="2300374" y="732058"/>
                </a:cubicBezTo>
                <a:cubicBezTo>
                  <a:pt x="2303729" y="723110"/>
                  <a:pt x="2320551" y="716751"/>
                  <a:pt x="2316277" y="708204"/>
                </a:cubicBezTo>
                <a:cubicBezTo>
                  <a:pt x="2304543" y="684736"/>
                  <a:pt x="2275171" y="674377"/>
                  <a:pt x="2260617" y="652545"/>
                </a:cubicBezTo>
                <a:lnTo>
                  <a:pt x="2244715" y="628691"/>
                </a:lnTo>
                <a:cubicBezTo>
                  <a:pt x="2247365" y="610138"/>
                  <a:pt x="2247281" y="590983"/>
                  <a:pt x="2252666" y="573032"/>
                </a:cubicBezTo>
                <a:cubicBezTo>
                  <a:pt x="2255412" y="563879"/>
                  <a:pt x="2268569" y="558734"/>
                  <a:pt x="2268569" y="549178"/>
                </a:cubicBezTo>
                <a:cubicBezTo>
                  <a:pt x="2268569" y="516427"/>
                  <a:pt x="2250015" y="516489"/>
                  <a:pt x="2228812" y="509422"/>
                </a:cubicBezTo>
                <a:cubicBezTo>
                  <a:pt x="2211211" y="497688"/>
                  <a:pt x="2193348" y="488031"/>
                  <a:pt x="2181104" y="469665"/>
                </a:cubicBezTo>
                <a:cubicBezTo>
                  <a:pt x="2176455" y="462691"/>
                  <a:pt x="2175803" y="453762"/>
                  <a:pt x="2173153" y="445811"/>
                </a:cubicBezTo>
                <a:cubicBezTo>
                  <a:pt x="2187607" y="387991"/>
                  <a:pt x="2168351" y="434710"/>
                  <a:pt x="2204958" y="398103"/>
                </a:cubicBezTo>
                <a:cubicBezTo>
                  <a:pt x="2214329" y="388732"/>
                  <a:pt x="2221109" y="377082"/>
                  <a:pt x="2228812" y="366298"/>
                </a:cubicBezTo>
                <a:cubicBezTo>
                  <a:pt x="2234367" y="358522"/>
                  <a:pt x="2237253" y="348414"/>
                  <a:pt x="2244715" y="342444"/>
                </a:cubicBezTo>
                <a:cubicBezTo>
                  <a:pt x="2251260" y="337208"/>
                  <a:pt x="2260618" y="337143"/>
                  <a:pt x="2268569" y="334493"/>
                </a:cubicBezTo>
                <a:cubicBezTo>
                  <a:pt x="2276520" y="326542"/>
                  <a:pt x="2283067" y="316876"/>
                  <a:pt x="2292423" y="310639"/>
                </a:cubicBezTo>
                <a:cubicBezTo>
                  <a:pt x="2299397" y="305990"/>
                  <a:pt x="2309838" y="308054"/>
                  <a:pt x="2316277" y="302688"/>
                </a:cubicBezTo>
                <a:cubicBezTo>
                  <a:pt x="2326457" y="294204"/>
                  <a:pt x="2332179" y="281484"/>
                  <a:pt x="2340130" y="270882"/>
                </a:cubicBezTo>
                <a:cubicBezTo>
                  <a:pt x="2342781" y="262931"/>
                  <a:pt x="2351195" y="254811"/>
                  <a:pt x="2348082" y="247029"/>
                </a:cubicBezTo>
                <a:cubicBezTo>
                  <a:pt x="2343339" y="235171"/>
                  <a:pt x="2310416" y="226522"/>
                  <a:pt x="2300374" y="223175"/>
                </a:cubicBezTo>
                <a:cubicBezTo>
                  <a:pt x="2310789" y="181512"/>
                  <a:pt x="2319753" y="152577"/>
                  <a:pt x="2316277" y="103905"/>
                </a:cubicBezTo>
                <a:cubicBezTo>
                  <a:pt x="2315596" y="94373"/>
                  <a:pt x="2293617" y="73293"/>
                  <a:pt x="2300374" y="80051"/>
                </a:cubicBezTo>
                <a:cubicBezTo>
                  <a:pt x="2315011" y="94689"/>
                  <a:pt x="2340130" y="127759"/>
                  <a:pt x="2340130" y="127759"/>
                </a:cubicBezTo>
                <a:cubicBezTo>
                  <a:pt x="2337480" y="93303"/>
                  <a:pt x="2349591" y="54242"/>
                  <a:pt x="2332179" y="24392"/>
                </a:cubicBezTo>
                <a:cubicBezTo>
                  <a:pt x="2317950" y="0"/>
                  <a:pt x="2259104" y="51046"/>
                  <a:pt x="2252666" y="56197"/>
                </a:cubicBezTo>
                <a:cubicBezTo>
                  <a:pt x="2249739" y="58539"/>
                  <a:pt x="2247365" y="61498"/>
                  <a:pt x="2244715" y="64149"/>
                </a:cubicBezTo>
                <a:cubicBezTo>
                  <a:pt x="1499943" y="997102"/>
                  <a:pt x="741833" y="1919562"/>
                  <a:pt x="10398" y="2863008"/>
                </a:cubicBezTo>
                <a:cubicBezTo>
                  <a:pt x="0" y="2876420"/>
                  <a:pt x="35837" y="2885702"/>
                  <a:pt x="50155" y="2894813"/>
                </a:cubicBezTo>
                <a:cubicBezTo>
                  <a:pt x="80519" y="2914136"/>
                  <a:pt x="92705" y="2916948"/>
                  <a:pt x="121717" y="2926618"/>
                </a:cubicBezTo>
                <a:cubicBezTo>
                  <a:pt x="132319" y="2942521"/>
                  <a:pt x="140824" y="2960041"/>
                  <a:pt x="153522" y="2974326"/>
                </a:cubicBezTo>
                <a:cubicBezTo>
                  <a:pt x="178772" y="3002732"/>
                  <a:pt x="184540" y="2991681"/>
                  <a:pt x="209181" y="3014082"/>
                </a:cubicBezTo>
                <a:cubicBezTo>
                  <a:pt x="231369" y="3034253"/>
                  <a:pt x="256157" y="3052743"/>
                  <a:pt x="272791" y="3077693"/>
                </a:cubicBezTo>
                <a:cubicBezTo>
                  <a:pt x="278092" y="3085644"/>
                  <a:pt x="281937" y="3094790"/>
                  <a:pt x="288694" y="3101547"/>
                </a:cubicBezTo>
                <a:cubicBezTo>
                  <a:pt x="298065" y="3110918"/>
                  <a:pt x="310437" y="3116777"/>
                  <a:pt x="320499" y="3125401"/>
                </a:cubicBezTo>
                <a:cubicBezTo>
                  <a:pt x="374064" y="3171314"/>
                  <a:pt x="315490" y="3130014"/>
                  <a:pt x="368207" y="3165157"/>
                </a:cubicBezTo>
                <a:cubicBezTo>
                  <a:pt x="383843" y="3188610"/>
                  <a:pt x="385007" y="3193734"/>
                  <a:pt x="407963" y="3212865"/>
                </a:cubicBezTo>
                <a:cubicBezTo>
                  <a:pt x="415304" y="3218983"/>
                  <a:pt x="424041" y="3223213"/>
                  <a:pt x="431817" y="3228768"/>
                </a:cubicBezTo>
                <a:cubicBezTo>
                  <a:pt x="442601" y="3236471"/>
                  <a:pt x="453021" y="3244671"/>
                  <a:pt x="463623" y="3252622"/>
                </a:cubicBezTo>
                <a:cubicBezTo>
                  <a:pt x="468924" y="3265874"/>
                  <a:pt x="474513" y="3279014"/>
                  <a:pt x="479525" y="3292378"/>
                </a:cubicBezTo>
                <a:cubicBezTo>
                  <a:pt x="488892" y="3317357"/>
                  <a:pt x="486837" y="3327626"/>
                  <a:pt x="511330" y="3348037"/>
                </a:cubicBezTo>
                <a:cubicBezTo>
                  <a:pt x="517769" y="3353403"/>
                  <a:pt x="527233" y="3353338"/>
                  <a:pt x="535184" y="3355989"/>
                </a:cubicBezTo>
                <a:cubicBezTo>
                  <a:pt x="548436" y="3366591"/>
                  <a:pt x="563896" y="3374909"/>
                  <a:pt x="574941" y="3387794"/>
                </a:cubicBezTo>
                <a:cubicBezTo>
                  <a:pt x="580396" y="3394158"/>
                  <a:pt x="578822" y="3404321"/>
                  <a:pt x="582892" y="3411648"/>
                </a:cubicBezTo>
                <a:cubicBezTo>
                  <a:pt x="592174" y="3428355"/>
                  <a:pt x="601183" y="3445841"/>
                  <a:pt x="614697" y="3459355"/>
                </a:cubicBezTo>
                <a:cubicBezTo>
                  <a:pt x="630600" y="3475258"/>
                  <a:pt x="648911" y="3489071"/>
                  <a:pt x="662405" y="3507063"/>
                </a:cubicBezTo>
                <a:cubicBezTo>
                  <a:pt x="670356" y="3517665"/>
                  <a:pt x="679235" y="3527631"/>
                  <a:pt x="686259" y="3538869"/>
                </a:cubicBezTo>
                <a:cubicBezTo>
                  <a:pt x="692541" y="3548920"/>
                  <a:pt x="694574" y="3561568"/>
                  <a:pt x="702162" y="3570674"/>
                </a:cubicBezTo>
                <a:cubicBezTo>
                  <a:pt x="708280" y="3578015"/>
                  <a:pt x="718065" y="3581275"/>
                  <a:pt x="726016" y="3586576"/>
                </a:cubicBezTo>
                <a:cubicBezTo>
                  <a:pt x="813522" y="3726589"/>
                  <a:pt x="724184" y="3600648"/>
                  <a:pt x="797577" y="3674041"/>
                </a:cubicBezTo>
                <a:cubicBezTo>
                  <a:pt x="867338" y="3743802"/>
                  <a:pt x="741343" y="3643791"/>
                  <a:pt x="845285" y="3721749"/>
                </a:cubicBezTo>
                <a:cubicBezTo>
                  <a:pt x="847936" y="3729700"/>
                  <a:pt x="848588" y="3738628"/>
                  <a:pt x="853237" y="3745602"/>
                </a:cubicBezTo>
                <a:cubicBezTo>
                  <a:pt x="859474" y="3754958"/>
                  <a:pt x="869685" y="3760993"/>
                  <a:pt x="877090" y="3769456"/>
                </a:cubicBezTo>
                <a:cubicBezTo>
                  <a:pt x="888266" y="3782228"/>
                  <a:pt x="898294" y="3795961"/>
                  <a:pt x="908896" y="3809213"/>
                </a:cubicBezTo>
                <a:cubicBezTo>
                  <a:pt x="911546" y="3817164"/>
                  <a:pt x="913099" y="3825570"/>
                  <a:pt x="916847" y="3833067"/>
                </a:cubicBezTo>
                <a:cubicBezTo>
                  <a:pt x="928956" y="3857285"/>
                  <a:pt x="944993" y="3869164"/>
                  <a:pt x="964555" y="3888726"/>
                </a:cubicBezTo>
                <a:cubicBezTo>
                  <a:pt x="980034" y="3935165"/>
                  <a:pt x="960395" y="3892517"/>
                  <a:pt x="996360" y="3928482"/>
                </a:cubicBezTo>
                <a:cubicBezTo>
                  <a:pt x="1003117" y="3935239"/>
                  <a:pt x="1006044" y="3945080"/>
                  <a:pt x="1012263" y="3952336"/>
                </a:cubicBezTo>
                <a:cubicBezTo>
                  <a:pt x="1036971" y="3981163"/>
                  <a:pt x="1046628" y="3986062"/>
                  <a:pt x="1075873" y="4007995"/>
                </a:cubicBezTo>
                <a:cubicBezTo>
                  <a:pt x="1113353" y="4064214"/>
                  <a:pt x="1064403" y="3996524"/>
                  <a:pt x="1123581" y="4055703"/>
                </a:cubicBezTo>
                <a:cubicBezTo>
                  <a:pt x="1149898" y="4082021"/>
                  <a:pt x="1130445" y="4080187"/>
                  <a:pt x="1155386" y="4111362"/>
                </a:cubicBezTo>
                <a:cubicBezTo>
                  <a:pt x="1169435" y="4128923"/>
                  <a:pt x="1190619" y="4140358"/>
                  <a:pt x="1203094" y="4159070"/>
                </a:cubicBezTo>
                <a:lnTo>
                  <a:pt x="1218997" y="4182924"/>
                </a:lnTo>
                <a:cubicBezTo>
                  <a:pt x="1236053" y="4234094"/>
                  <a:pt x="1213577" y="4178516"/>
                  <a:pt x="1250802" y="4230632"/>
                </a:cubicBezTo>
                <a:cubicBezTo>
                  <a:pt x="1257691" y="4240277"/>
                  <a:pt x="1260422" y="4252386"/>
                  <a:pt x="1266704" y="4262437"/>
                </a:cubicBezTo>
                <a:cubicBezTo>
                  <a:pt x="1273728" y="4273675"/>
                  <a:pt x="1282958" y="4283385"/>
                  <a:pt x="1290558" y="4294242"/>
                </a:cubicBezTo>
                <a:cubicBezTo>
                  <a:pt x="1301518" y="4309900"/>
                  <a:pt x="1311761" y="4326047"/>
                  <a:pt x="1322363" y="4341950"/>
                </a:cubicBezTo>
                <a:cubicBezTo>
                  <a:pt x="1327664" y="4349901"/>
                  <a:pt x="1334717" y="4356931"/>
                  <a:pt x="1338266" y="4365804"/>
                </a:cubicBezTo>
                <a:cubicBezTo>
                  <a:pt x="1345858" y="4384783"/>
                  <a:pt x="1354193" y="4413537"/>
                  <a:pt x="1370071" y="4429415"/>
                </a:cubicBezTo>
                <a:cubicBezTo>
                  <a:pt x="1376828" y="4436172"/>
                  <a:pt x="1385974" y="4440016"/>
                  <a:pt x="1393925" y="4445317"/>
                </a:cubicBezTo>
                <a:cubicBezTo>
                  <a:pt x="1396576" y="4453268"/>
                  <a:pt x="1399574" y="4461112"/>
                  <a:pt x="1401877" y="4469171"/>
                </a:cubicBezTo>
                <a:cubicBezTo>
                  <a:pt x="1404879" y="4479678"/>
                  <a:pt x="1404406" y="4491488"/>
                  <a:pt x="1409828" y="4500976"/>
                </a:cubicBezTo>
                <a:cubicBezTo>
                  <a:pt x="1415407" y="4510739"/>
                  <a:pt x="1425731" y="4516879"/>
                  <a:pt x="1433682" y="4524830"/>
                </a:cubicBezTo>
                <a:cubicBezTo>
                  <a:pt x="1441633" y="4548684"/>
                  <a:pt x="1450441" y="4572269"/>
                  <a:pt x="1457536" y="4596392"/>
                </a:cubicBezTo>
                <a:cubicBezTo>
                  <a:pt x="1481510" y="4677904"/>
                  <a:pt x="1458798" y="4638043"/>
                  <a:pt x="1489341" y="4683856"/>
                </a:cubicBezTo>
                <a:cubicBezTo>
                  <a:pt x="1486691" y="4691807"/>
                  <a:pt x="1481390" y="4699329"/>
                  <a:pt x="1481390" y="4707710"/>
                </a:cubicBezTo>
                <a:cubicBezTo>
                  <a:pt x="1481390" y="4724170"/>
                  <a:pt x="1497203" y="4743357"/>
                  <a:pt x="1505243" y="4755418"/>
                </a:cubicBezTo>
                <a:cubicBezTo>
                  <a:pt x="1507894" y="4766020"/>
                  <a:pt x="1508308" y="4777449"/>
                  <a:pt x="1513195" y="4787223"/>
                </a:cubicBezTo>
                <a:cubicBezTo>
                  <a:pt x="1519122" y="4799076"/>
                  <a:pt x="1533408" y="4806286"/>
                  <a:pt x="1537049" y="4819029"/>
                </a:cubicBezTo>
                <a:cubicBezTo>
                  <a:pt x="1539351" y="4827088"/>
                  <a:pt x="1531748" y="4834931"/>
                  <a:pt x="1529097" y="4842882"/>
                </a:cubicBezTo>
                <a:cubicBezTo>
                  <a:pt x="1555156" y="4860255"/>
                  <a:pt x="1552951" y="4849229"/>
                  <a:pt x="1552951" y="4866736"/>
                </a:cubicBezTo>
                <a:cubicBezTo>
                  <a:pt x="1595358" y="4930347"/>
                  <a:pt x="1643412" y="4990535"/>
                  <a:pt x="1680172" y="5057568"/>
                </a:cubicBezTo>
                <a:cubicBezTo>
                  <a:pt x="1689183" y="5074001"/>
                  <a:pt x="1682738" y="5095276"/>
                  <a:pt x="1688123" y="5113227"/>
                </a:cubicBezTo>
                <a:cubicBezTo>
                  <a:pt x="1690869" y="5122380"/>
                  <a:pt x="1698725" y="5129130"/>
                  <a:pt x="1704026" y="5137081"/>
                </a:cubicBezTo>
                <a:cubicBezTo>
                  <a:pt x="1708675" y="5151028"/>
                  <a:pt x="1722173" y="5193082"/>
                  <a:pt x="1727880" y="5200691"/>
                </a:cubicBezTo>
                <a:cubicBezTo>
                  <a:pt x="1735831" y="5211293"/>
                  <a:pt x="1749712" y="5215818"/>
                  <a:pt x="1759685" y="5224545"/>
                </a:cubicBezTo>
                <a:cubicBezTo>
                  <a:pt x="1770968" y="5234418"/>
                  <a:pt x="1780888" y="5245748"/>
                  <a:pt x="1791490" y="5256350"/>
                </a:cubicBezTo>
                <a:cubicBezTo>
                  <a:pt x="1778258" y="5296047"/>
                  <a:pt x="1775617" y="5284218"/>
                  <a:pt x="1815344" y="5335863"/>
                </a:cubicBezTo>
                <a:cubicBezTo>
                  <a:pt x="1838034" y="5365360"/>
                  <a:pt x="1865324" y="5386330"/>
                  <a:pt x="1894857" y="5407425"/>
                </a:cubicBezTo>
                <a:cubicBezTo>
                  <a:pt x="1902633" y="5412980"/>
                  <a:pt x="1909763" y="5419973"/>
                  <a:pt x="1918711" y="5423328"/>
                </a:cubicBezTo>
                <a:cubicBezTo>
                  <a:pt x="1936922" y="5430157"/>
                  <a:pt x="2012253" y="5438002"/>
                  <a:pt x="2022078" y="5439230"/>
                </a:cubicBezTo>
                <a:cubicBezTo>
                  <a:pt x="2022921" y="5439174"/>
                  <a:pt x="2147018" y="5436110"/>
                  <a:pt x="2181104" y="5423328"/>
                </a:cubicBezTo>
                <a:cubicBezTo>
                  <a:pt x="2190052" y="5419973"/>
                  <a:pt x="2196661" y="5412166"/>
                  <a:pt x="2204958" y="5407425"/>
                </a:cubicBezTo>
                <a:cubicBezTo>
                  <a:pt x="2290546" y="5358516"/>
                  <a:pt x="2167742" y="5437535"/>
                  <a:pt x="2284471" y="5359717"/>
                </a:cubicBezTo>
                <a:cubicBezTo>
                  <a:pt x="2292422" y="5354416"/>
                  <a:pt x="2299259" y="5346837"/>
                  <a:pt x="2308325" y="5343815"/>
                </a:cubicBezTo>
                <a:cubicBezTo>
                  <a:pt x="2316276" y="5341164"/>
                  <a:pt x="2324682" y="5339611"/>
                  <a:pt x="2332179" y="5335863"/>
                </a:cubicBezTo>
                <a:cubicBezTo>
                  <a:pt x="2393835" y="5305035"/>
                  <a:pt x="2319929" y="5331997"/>
                  <a:pt x="2379887" y="5312009"/>
                </a:cubicBezTo>
                <a:cubicBezTo>
                  <a:pt x="2390489" y="5304058"/>
                  <a:pt x="2400186" y="5294730"/>
                  <a:pt x="2411692" y="5288155"/>
                </a:cubicBezTo>
                <a:cubicBezTo>
                  <a:pt x="2418969" y="5283997"/>
                  <a:pt x="2429107" y="5285570"/>
                  <a:pt x="2435546" y="5280204"/>
                </a:cubicBezTo>
                <a:cubicBezTo>
                  <a:pt x="2445727" y="5271720"/>
                  <a:pt x="2449495" y="5257203"/>
                  <a:pt x="2459400" y="5248399"/>
                </a:cubicBezTo>
                <a:cubicBezTo>
                  <a:pt x="2473685" y="5235701"/>
                  <a:pt x="2488566" y="5221230"/>
                  <a:pt x="2507108" y="5216594"/>
                </a:cubicBezTo>
                <a:cubicBezTo>
                  <a:pt x="2552024" y="5205364"/>
                  <a:pt x="2528197" y="5210785"/>
                  <a:pt x="2578670" y="5200691"/>
                </a:cubicBezTo>
                <a:cubicBezTo>
                  <a:pt x="2594196" y="5194481"/>
                  <a:pt x="2690443" y="5156732"/>
                  <a:pt x="2713842" y="5145032"/>
                </a:cubicBezTo>
                <a:cubicBezTo>
                  <a:pt x="2724444" y="5139731"/>
                  <a:pt x="2734642" y="5133531"/>
                  <a:pt x="2745647" y="5129129"/>
                </a:cubicBezTo>
                <a:cubicBezTo>
                  <a:pt x="2761211" y="5122903"/>
                  <a:pt x="2777452" y="5118528"/>
                  <a:pt x="2793355" y="5113227"/>
                </a:cubicBezTo>
                <a:lnTo>
                  <a:pt x="2817209" y="5105275"/>
                </a:lnTo>
                <a:cubicBezTo>
                  <a:pt x="2825160" y="5102625"/>
                  <a:pt x="2833566" y="5101072"/>
                  <a:pt x="2841063" y="5097324"/>
                </a:cubicBezTo>
                <a:cubicBezTo>
                  <a:pt x="2867567" y="5084072"/>
                  <a:pt x="2896870" y="5075348"/>
                  <a:pt x="2920576" y="5057568"/>
                </a:cubicBezTo>
                <a:cubicBezTo>
                  <a:pt x="2931178" y="5049617"/>
                  <a:pt x="2940528" y="5039641"/>
                  <a:pt x="2952381" y="5033714"/>
                </a:cubicBezTo>
                <a:cubicBezTo>
                  <a:pt x="2972635" y="5023587"/>
                  <a:pt x="2995430" y="5019350"/>
                  <a:pt x="3015991" y="5009860"/>
                </a:cubicBezTo>
                <a:cubicBezTo>
                  <a:pt x="3146649" y="4949556"/>
                  <a:pt x="2980003" y="5016196"/>
                  <a:pt x="3087553" y="4970103"/>
                </a:cubicBezTo>
                <a:cubicBezTo>
                  <a:pt x="3118804" y="4956710"/>
                  <a:pt x="3114087" y="4966847"/>
                  <a:pt x="3151163" y="4946249"/>
                </a:cubicBezTo>
                <a:cubicBezTo>
                  <a:pt x="3271009" y="4879667"/>
                  <a:pt x="3083355" y="4968227"/>
                  <a:pt x="3222725" y="4898542"/>
                </a:cubicBezTo>
                <a:cubicBezTo>
                  <a:pt x="3234137" y="4892836"/>
                  <a:pt x="3268187" y="4885188"/>
                  <a:pt x="3278384" y="4882639"/>
                </a:cubicBezTo>
                <a:cubicBezTo>
                  <a:pt x="3288986" y="4877338"/>
                  <a:pt x="3300138" y="4873018"/>
                  <a:pt x="3310190" y="4866736"/>
                </a:cubicBezTo>
                <a:cubicBezTo>
                  <a:pt x="3365204" y="4832352"/>
                  <a:pt x="3318985" y="4850552"/>
                  <a:pt x="3365849" y="4834931"/>
                </a:cubicBezTo>
                <a:cubicBezTo>
                  <a:pt x="3378225" y="4822555"/>
                  <a:pt x="3395843" y="4801818"/>
                  <a:pt x="3413557" y="4795175"/>
                </a:cubicBezTo>
                <a:cubicBezTo>
                  <a:pt x="3426211" y="4790430"/>
                  <a:pt x="3440061" y="4789874"/>
                  <a:pt x="3453313" y="4787223"/>
                </a:cubicBezTo>
                <a:cubicBezTo>
                  <a:pt x="3505589" y="4752374"/>
                  <a:pt x="3449290" y="4786883"/>
                  <a:pt x="3501021" y="4763369"/>
                </a:cubicBezTo>
                <a:cubicBezTo>
                  <a:pt x="3522602" y="4753559"/>
                  <a:pt x="3543820" y="4742916"/>
                  <a:pt x="3564631" y="4731564"/>
                </a:cubicBezTo>
                <a:cubicBezTo>
                  <a:pt x="3573020" y="4726988"/>
                  <a:pt x="3579504" y="4718928"/>
                  <a:pt x="3588485" y="4715662"/>
                </a:cubicBezTo>
                <a:cubicBezTo>
                  <a:pt x="3609025" y="4708193"/>
                  <a:pt x="3631803" y="4707876"/>
                  <a:pt x="3652096" y="4699759"/>
                </a:cubicBezTo>
                <a:cubicBezTo>
                  <a:pt x="3673108" y="4691354"/>
                  <a:pt x="3693888" y="4682139"/>
                  <a:pt x="3715706" y="4675905"/>
                </a:cubicBezTo>
                <a:cubicBezTo>
                  <a:pt x="3735890" y="4670138"/>
                  <a:pt x="3752293" y="4668176"/>
                  <a:pt x="3771365" y="4660002"/>
                </a:cubicBezTo>
                <a:cubicBezTo>
                  <a:pt x="3782260" y="4655333"/>
                  <a:pt x="3791621" y="4646765"/>
                  <a:pt x="3803170" y="4644100"/>
                </a:cubicBezTo>
                <a:cubicBezTo>
                  <a:pt x="3826556" y="4638703"/>
                  <a:pt x="3850878" y="4638799"/>
                  <a:pt x="3874732" y="4636149"/>
                </a:cubicBezTo>
                <a:cubicBezTo>
                  <a:pt x="3910923" y="4612021"/>
                  <a:pt x="3884816" y="4626404"/>
                  <a:pt x="3922440" y="4612295"/>
                </a:cubicBezTo>
                <a:cubicBezTo>
                  <a:pt x="3935804" y="4607283"/>
                  <a:pt x="3948427" y="4600148"/>
                  <a:pt x="3962197" y="4596392"/>
                </a:cubicBezTo>
                <a:cubicBezTo>
                  <a:pt x="3977751" y="4592150"/>
                  <a:pt x="3994002" y="4591091"/>
                  <a:pt x="4009904" y="4588441"/>
                </a:cubicBezTo>
                <a:cubicBezTo>
                  <a:pt x="4059626" y="4571866"/>
                  <a:pt x="4016553" y="4584373"/>
                  <a:pt x="4105320" y="4572538"/>
                </a:cubicBezTo>
                <a:cubicBezTo>
                  <a:pt x="4153620" y="4566098"/>
                  <a:pt x="4159597" y="4563411"/>
                  <a:pt x="4208687" y="4548684"/>
                </a:cubicBezTo>
                <a:cubicBezTo>
                  <a:pt x="4232166" y="4541640"/>
                  <a:pt x="4241478" y="4537898"/>
                  <a:pt x="4264346" y="4524830"/>
                </a:cubicBezTo>
                <a:cubicBezTo>
                  <a:pt x="4314511" y="4496164"/>
                  <a:pt x="4260581" y="4522340"/>
                  <a:pt x="4320005" y="4469171"/>
                </a:cubicBezTo>
                <a:cubicBezTo>
                  <a:pt x="4357948" y="4435222"/>
                  <a:pt x="4408727" y="4414486"/>
                  <a:pt x="4439275" y="4373755"/>
                </a:cubicBezTo>
                <a:cubicBezTo>
                  <a:pt x="4468863" y="4334305"/>
                  <a:pt x="4452102" y="4349301"/>
                  <a:pt x="4486983" y="4326048"/>
                </a:cubicBezTo>
                <a:cubicBezTo>
                  <a:pt x="4504532" y="4302649"/>
                  <a:pt x="4512540" y="4288847"/>
                  <a:pt x="4534690" y="4270389"/>
                </a:cubicBezTo>
                <a:cubicBezTo>
                  <a:pt x="4542031" y="4264271"/>
                  <a:pt x="4550768" y="4260041"/>
                  <a:pt x="4558544" y="4254486"/>
                </a:cubicBezTo>
                <a:cubicBezTo>
                  <a:pt x="4566937" y="4248491"/>
                  <a:pt x="4601719" y="4220971"/>
                  <a:pt x="4614203" y="4214729"/>
                </a:cubicBezTo>
                <a:cubicBezTo>
                  <a:pt x="4621700" y="4210981"/>
                  <a:pt x="4630353" y="4210080"/>
                  <a:pt x="4638057" y="4206778"/>
                </a:cubicBezTo>
                <a:cubicBezTo>
                  <a:pt x="4706836" y="4177302"/>
                  <a:pt x="4637775" y="4201570"/>
                  <a:pt x="4693717" y="4182924"/>
                </a:cubicBezTo>
                <a:cubicBezTo>
                  <a:pt x="4701668" y="4174973"/>
                  <a:pt x="4707740" y="4164531"/>
                  <a:pt x="4717570" y="4159070"/>
                </a:cubicBezTo>
                <a:cubicBezTo>
                  <a:pt x="4732223" y="4150929"/>
                  <a:pt x="4749016" y="4147234"/>
                  <a:pt x="4765278" y="4143168"/>
                </a:cubicBezTo>
                <a:cubicBezTo>
                  <a:pt x="4810194" y="4131938"/>
                  <a:pt x="4786367" y="4137359"/>
                  <a:pt x="4836840" y="4127265"/>
                </a:cubicBezTo>
                <a:cubicBezTo>
                  <a:pt x="4860694" y="4129915"/>
                  <a:pt x="4884728" y="4131270"/>
                  <a:pt x="4908402" y="4135216"/>
                </a:cubicBezTo>
                <a:cubicBezTo>
                  <a:pt x="4916669" y="4136594"/>
                  <a:pt x="4924197" y="4140865"/>
                  <a:pt x="4932256" y="4143168"/>
                </a:cubicBezTo>
                <a:cubicBezTo>
                  <a:pt x="4942763" y="4146170"/>
                  <a:pt x="4953459" y="4148469"/>
                  <a:pt x="4964061" y="4151119"/>
                </a:cubicBezTo>
                <a:cubicBezTo>
                  <a:pt x="4969362" y="4167022"/>
                  <a:pt x="4975897" y="4182565"/>
                  <a:pt x="4979963" y="4198827"/>
                </a:cubicBezTo>
                <a:cubicBezTo>
                  <a:pt x="4982614" y="4209429"/>
                  <a:pt x="4983610" y="4220588"/>
                  <a:pt x="4987915" y="4230632"/>
                </a:cubicBezTo>
                <a:cubicBezTo>
                  <a:pt x="4991679" y="4239416"/>
                  <a:pt x="4996625" y="4248193"/>
                  <a:pt x="5003817" y="4254486"/>
                </a:cubicBezTo>
                <a:cubicBezTo>
                  <a:pt x="5037550" y="4284002"/>
                  <a:pt x="5049214" y="4283240"/>
                  <a:pt x="5083330" y="4302194"/>
                </a:cubicBezTo>
                <a:cubicBezTo>
                  <a:pt x="5096840" y="4309700"/>
                  <a:pt x="5111289" y="4316065"/>
                  <a:pt x="5123087" y="4326048"/>
                </a:cubicBezTo>
                <a:cubicBezTo>
                  <a:pt x="5145978" y="4345417"/>
                  <a:pt x="5186697" y="4389658"/>
                  <a:pt x="5186697" y="4389658"/>
                </a:cubicBezTo>
                <a:cubicBezTo>
                  <a:pt x="5189348" y="4397609"/>
                  <a:pt x="5192616" y="4405381"/>
                  <a:pt x="5194649" y="4413512"/>
                </a:cubicBezTo>
                <a:cubicBezTo>
                  <a:pt x="5202399" y="4444512"/>
                  <a:pt x="5206064" y="4477519"/>
                  <a:pt x="5210551" y="4508928"/>
                </a:cubicBezTo>
                <a:cubicBezTo>
                  <a:pt x="5197301" y="4575177"/>
                  <a:pt x="5186864" y="4558903"/>
                  <a:pt x="5298016" y="4556635"/>
                </a:cubicBezTo>
                <a:cubicBezTo>
                  <a:pt x="5396205" y="4554631"/>
                  <a:pt x="5494148" y="4546034"/>
                  <a:pt x="5592214" y="4540733"/>
                </a:cubicBezTo>
                <a:cubicBezTo>
                  <a:pt x="5614199" y="4524244"/>
                  <a:pt x="5649740" y="4499931"/>
                  <a:pt x="5663776" y="4477122"/>
                </a:cubicBezTo>
                <a:cubicBezTo>
                  <a:pt x="5675644" y="4457836"/>
                  <a:pt x="5679679" y="4434715"/>
                  <a:pt x="5687630" y="4413512"/>
                </a:cubicBezTo>
                <a:cubicBezTo>
                  <a:pt x="5690280" y="4392309"/>
                  <a:pt x="5695581" y="4371270"/>
                  <a:pt x="5695581" y="4349902"/>
                </a:cubicBezTo>
                <a:cubicBezTo>
                  <a:pt x="5695581" y="4328533"/>
                  <a:pt x="5691344" y="4307335"/>
                  <a:pt x="5687630" y="4286291"/>
                </a:cubicBezTo>
                <a:cubicBezTo>
                  <a:pt x="5683383" y="4262227"/>
                  <a:pt x="5676847" y="4238622"/>
                  <a:pt x="5671727" y="4214729"/>
                </a:cubicBezTo>
                <a:cubicBezTo>
                  <a:pt x="5668895" y="4201515"/>
                  <a:pt x="5666426" y="4188225"/>
                  <a:pt x="5663776" y="4174973"/>
                </a:cubicBezTo>
                <a:cubicBezTo>
                  <a:pt x="5666426" y="4129916"/>
                  <a:pt x="5664058" y="4084280"/>
                  <a:pt x="5671727" y="4039801"/>
                </a:cubicBezTo>
                <a:cubicBezTo>
                  <a:pt x="5677423" y="4006763"/>
                  <a:pt x="5691497" y="3975676"/>
                  <a:pt x="5703532" y="3944385"/>
                </a:cubicBezTo>
                <a:cubicBezTo>
                  <a:pt x="5718024" y="3906706"/>
                  <a:pt x="5733958" y="3869551"/>
                  <a:pt x="5751240" y="3833067"/>
                </a:cubicBezTo>
                <a:cubicBezTo>
                  <a:pt x="5757856" y="3819100"/>
                  <a:pt x="5764166" y="3804238"/>
                  <a:pt x="5775094" y="3793310"/>
                </a:cubicBezTo>
                <a:cubicBezTo>
                  <a:pt x="5778871" y="3789533"/>
                  <a:pt x="5830511" y="3777444"/>
                  <a:pt x="5830753" y="3777408"/>
                </a:cubicBezTo>
                <a:cubicBezTo>
                  <a:pt x="5907593" y="3765882"/>
                  <a:pt x="5963323" y="3760970"/>
                  <a:pt x="6037487" y="3753554"/>
                </a:cubicBezTo>
                <a:cubicBezTo>
                  <a:pt x="6045438" y="3742952"/>
                  <a:pt x="6054664" y="3733196"/>
                  <a:pt x="6061341" y="3721749"/>
                </a:cubicBezTo>
                <a:cubicBezTo>
                  <a:pt x="6108886" y="3640243"/>
                  <a:pt x="6103692" y="3618064"/>
                  <a:pt x="6132903" y="3507063"/>
                </a:cubicBezTo>
                <a:cubicBezTo>
                  <a:pt x="6135553" y="3469957"/>
                  <a:pt x="6140854" y="3432946"/>
                  <a:pt x="6140854" y="3395745"/>
                </a:cubicBezTo>
                <a:cubicBezTo>
                  <a:pt x="6140854" y="3384817"/>
                  <a:pt x="6140630" y="3371667"/>
                  <a:pt x="6132903" y="3363940"/>
                </a:cubicBezTo>
                <a:cubicBezTo>
                  <a:pt x="6125175" y="3356213"/>
                  <a:pt x="6111605" y="3358991"/>
                  <a:pt x="6101097" y="3355989"/>
                </a:cubicBezTo>
                <a:cubicBezTo>
                  <a:pt x="6062043" y="3344831"/>
                  <a:pt x="6087851" y="3348923"/>
                  <a:pt x="6037487" y="3332135"/>
                </a:cubicBezTo>
                <a:cubicBezTo>
                  <a:pt x="6027120" y="3328679"/>
                  <a:pt x="6016284" y="3326834"/>
                  <a:pt x="6005682" y="3324183"/>
                </a:cubicBezTo>
                <a:cubicBezTo>
                  <a:pt x="5981828" y="3326834"/>
                  <a:pt x="5957404" y="3326314"/>
                  <a:pt x="5934120" y="3332135"/>
                </a:cubicBezTo>
                <a:cubicBezTo>
                  <a:pt x="5924849" y="3334453"/>
                  <a:pt x="5918563" y="3343296"/>
                  <a:pt x="5910266" y="3348037"/>
                </a:cubicBezTo>
                <a:cubicBezTo>
                  <a:pt x="5892051" y="3358446"/>
                  <a:pt x="5849284" y="3378564"/>
                  <a:pt x="5830753" y="3379842"/>
                </a:cubicBezTo>
                <a:lnTo>
                  <a:pt x="5600165" y="3395745"/>
                </a:lnTo>
                <a:cubicBezTo>
                  <a:pt x="5586913" y="3393095"/>
                  <a:pt x="5573923" y="3387794"/>
                  <a:pt x="5560409" y="3387794"/>
                </a:cubicBezTo>
                <a:cubicBezTo>
                  <a:pt x="5552028" y="3387794"/>
                  <a:pt x="5544936" y="3395745"/>
                  <a:pt x="5536555" y="3395745"/>
                </a:cubicBezTo>
                <a:cubicBezTo>
                  <a:pt x="5525627" y="3395745"/>
                  <a:pt x="5515529" y="3389591"/>
                  <a:pt x="5504750" y="3387794"/>
                </a:cubicBezTo>
                <a:cubicBezTo>
                  <a:pt x="5482874" y="3384148"/>
                  <a:pt x="5388753" y="3374022"/>
                  <a:pt x="5369577" y="3371891"/>
                </a:cubicBezTo>
                <a:cubicBezTo>
                  <a:pt x="5356325" y="3374541"/>
                  <a:pt x="5340082" y="3371047"/>
                  <a:pt x="5329821" y="3379842"/>
                </a:cubicBezTo>
                <a:cubicBezTo>
                  <a:pt x="5318984" y="3389131"/>
                  <a:pt x="5318116" y="3405957"/>
                  <a:pt x="5313918" y="3419599"/>
                </a:cubicBezTo>
                <a:cubicBezTo>
                  <a:pt x="5307491" y="3440488"/>
                  <a:pt x="5315501" y="3470096"/>
                  <a:pt x="5298016" y="3483209"/>
                </a:cubicBezTo>
                <a:lnTo>
                  <a:pt x="5266210" y="3507063"/>
                </a:lnTo>
                <a:cubicBezTo>
                  <a:pt x="5260909" y="3515014"/>
                  <a:pt x="5257065" y="3524160"/>
                  <a:pt x="5250308" y="3530917"/>
                </a:cubicBezTo>
                <a:cubicBezTo>
                  <a:pt x="5240937" y="3540288"/>
                  <a:pt x="5229287" y="3547068"/>
                  <a:pt x="5218503" y="3554771"/>
                </a:cubicBezTo>
                <a:cubicBezTo>
                  <a:pt x="5197084" y="3570071"/>
                  <a:pt x="5178110" y="3580597"/>
                  <a:pt x="5154892" y="3594528"/>
                </a:cubicBezTo>
                <a:cubicBezTo>
                  <a:pt x="5085981" y="3591877"/>
                  <a:pt x="5016754" y="3593672"/>
                  <a:pt x="4948158" y="3586576"/>
                </a:cubicBezTo>
                <a:cubicBezTo>
                  <a:pt x="4938653" y="3585593"/>
                  <a:pt x="4929045" y="3578971"/>
                  <a:pt x="4924304" y="3570674"/>
                </a:cubicBezTo>
                <a:cubicBezTo>
                  <a:pt x="4917599" y="3558940"/>
                  <a:pt x="4919003" y="3544169"/>
                  <a:pt x="4916353" y="3530917"/>
                </a:cubicBezTo>
                <a:cubicBezTo>
                  <a:pt x="4913703" y="3485860"/>
                  <a:pt x="4916476" y="3440152"/>
                  <a:pt x="4908402" y="3395745"/>
                </a:cubicBezTo>
                <a:cubicBezTo>
                  <a:pt x="4905637" y="3380540"/>
                  <a:pt x="4893411" y="3368650"/>
                  <a:pt x="4884548" y="3355989"/>
                </a:cubicBezTo>
                <a:cubicBezTo>
                  <a:pt x="4853546" y="3311700"/>
                  <a:pt x="4865861" y="3320605"/>
                  <a:pt x="4828889" y="3308281"/>
                </a:cubicBezTo>
                <a:cubicBezTo>
                  <a:pt x="4818287" y="3310931"/>
                  <a:pt x="4807591" y="3313230"/>
                  <a:pt x="4797083" y="3316232"/>
                </a:cubicBezTo>
                <a:cubicBezTo>
                  <a:pt x="4789024" y="3318534"/>
                  <a:pt x="4777300" y="3316857"/>
                  <a:pt x="4773230" y="3324183"/>
                </a:cubicBezTo>
                <a:cubicBezTo>
                  <a:pt x="4762616" y="3343289"/>
                  <a:pt x="4762628" y="3366590"/>
                  <a:pt x="4757327" y="3387794"/>
                </a:cubicBezTo>
                <a:cubicBezTo>
                  <a:pt x="4754677" y="3398396"/>
                  <a:pt x="4755438" y="3410506"/>
                  <a:pt x="4749376" y="3419599"/>
                </a:cubicBezTo>
                <a:cubicBezTo>
                  <a:pt x="4676256" y="3529277"/>
                  <a:pt x="4752586" y="3416695"/>
                  <a:pt x="4693717" y="3499112"/>
                </a:cubicBezTo>
                <a:cubicBezTo>
                  <a:pt x="4688163" y="3506888"/>
                  <a:pt x="4684571" y="3516209"/>
                  <a:pt x="4677814" y="3522966"/>
                </a:cubicBezTo>
                <a:cubicBezTo>
                  <a:pt x="4671057" y="3529723"/>
                  <a:pt x="4661736" y="3533315"/>
                  <a:pt x="4653960" y="3538869"/>
                </a:cubicBezTo>
                <a:cubicBezTo>
                  <a:pt x="4643176" y="3546571"/>
                  <a:pt x="4631526" y="3553351"/>
                  <a:pt x="4622155" y="3562722"/>
                </a:cubicBezTo>
                <a:cubicBezTo>
                  <a:pt x="4612784" y="3572093"/>
                  <a:pt x="4606252" y="3583926"/>
                  <a:pt x="4598301" y="3594528"/>
                </a:cubicBezTo>
                <a:cubicBezTo>
                  <a:pt x="4595246" y="3612859"/>
                  <a:pt x="4592187" y="3646511"/>
                  <a:pt x="4582398" y="3666089"/>
                </a:cubicBezTo>
                <a:cubicBezTo>
                  <a:pt x="4567023" y="3696839"/>
                  <a:pt x="4537745" y="3718082"/>
                  <a:pt x="4510837" y="3737651"/>
                </a:cubicBezTo>
                <a:cubicBezTo>
                  <a:pt x="4501251" y="3744623"/>
                  <a:pt x="4488677" y="3746664"/>
                  <a:pt x="4479031" y="3753554"/>
                </a:cubicBezTo>
                <a:cubicBezTo>
                  <a:pt x="4469881" y="3760090"/>
                  <a:pt x="4465235" y="3772379"/>
                  <a:pt x="4455177" y="3777408"/>
                </a:cubicBezTo>
                <a:cubicBezTo>
                  <a:pt x="4432688" y="3788653"/>
                  <a:pt x="4406106" y="3790018"/>
                  <a:pt x="4383616" y="3801262"/>
                </a:cubicBezTo>
                <a:cubicBezTo>
                  <a:pt x="4373014" y="3806563"/>
                  <a:pt x="4363360" y="3814499"/>
                  <a:pt x="4351810" y="3817164"/>
                </a:cubicBezTo>
                <a:cubicBezTo>
                  <a:pt x="4328424" y="3822561"/>
                  <a:pt x="4304103" y="3822465"/>
                  <a:pt x="4280249" y="3825115"/>
                </a:cubicBezTo>
                <a:cubicBezTo>
                  <a:pt x="4269647" y="3830416"/>
                  <a:pt x="4258306" y="3834443"/>
                  <a:pt x="4248443" y="3841018"/>
                </a:cubicBezTo>
                <a:cubicBezTo>
                  <a:pt x="4234322" y="3850432"/>
                  <a:pt x="4225328" y="3869495"/>
                  <a:pt x="4208687" y="3872823"/>
                </a:cubicBezTo>
                <a:cubicBezTo>
                  <a:pt x="4182568" y="3878047"/>
                  <a:pt x="4155678" y="3867522"/>
                  <a:pt x="4129174" y="3864872"/>
                </a:cubicBezTo>
                <a:cubicBezTo>
                  <a:pt x="4121223" y="3862222"/>
                  <a:pt x="4112817" y="3860669"/>
                  <a:pt x="4105320" y="3856921"/>
                </a:cubicBezTo>
                <a:cubicBezTo>
                  <a:pt x="4096773" y="3852647"/>
                  <a:pt x="4090994" y="3841751"/>
                  <a:pt x="4081466" y="3841018"/>
                </a:cubicBezTo>
                <a:cubicBezTo>
                  <a:pt x="4054908" y="3838975"/>
                  <a:pt x="4028457" y="3846319"/>
                  <a:pt x="4001953" y="3848969"/>
                </a:cubicBezTo>
                <a:cubicBezTo>
                  <a:pt x="3999303" y="3856920"/>
                  <a:pt x="3994002" y="3864442"/>
                  <a:pt x="3994002" y="3872823"/>
                </a:cubicBezTo>
                <a:cubicBezTo>
                  <a:pt x="3994002" y="3881204"/>
                  <a:pt x="4008773" y="3891805"/>
                  <a:pt x="4001953" y="3896677"/>
                </a:cubicBezTo>
                <a:cubicBezTo>
                  <a:pt x="3984168" y="3909381"/>
                  <a:pt x="3959077" y="3905669"/>
                  <a:pt x="3938343" y="3912580"/>
                </a:cubicBezTo>
                <a:lnTo>
                  <a:pt x="3914489" y="3920531"/>
                </a:lnTo>
                <a:cubicBezTo>
                  <a:pt x="3911838" y="3944385"/>
                  <a:pt x="3914127" y="3969324"/>
                  <a:pt x="3906537" y="3992093"/>
                </a:cubicBezTo>
                <a:cubicBezTo>
                  <a:pt x="3902981" y="4002761"/>
                  <a:pt x="3892325" y="4010162"/>
                  <a:pt x="3882683" y="4015947"/>
                </a:cubicBezTo>
                <a:cubicBezTo>
                  <a:pt x="3865374" y="4026332"/>
                  <a:pt x="3845351" y="4031342"/>
                  <a:pt x="3827024" y="4039801"/>
                </a:cubicBezTo>
                <a:cubicBezTo>
                  <a:pt x="3755260" y="4072923"/>
                  <a:pt x="3803991" y="4055431"/>
                  <a:pt x="3755463" y="4071606"/>
                </a:cubicBezTo>
                <a:cubicBezTo>
                  <a:pt x="3758113" y="4084858"/>
                  <a:pt x="3758669" y="4098708"/>
                  <a:pt x="3763414" y="4111362"/>
                </a:cubicBezTo>
                <a:cubicBezTo>
                  <a:pt x="3766769" y="4120310"/>
                  <a:pt x="3777746" y="4125790"/>
                  <a:pt x="3779317" y="4135216"/>
                </a:cubicBezTo>
                <a:cubicBezTo>
                  <a:pt x="3780695" y="4143483"/>
                  <a:pt x="3774016" y="4151119"/>
                  <a:pt x="3771365" y="4159070"/>
                </a:cubicBezTo>
                <a:cubicBezTo>
                  <a:pt x="3764158" y="4202315"/>
                  <a:pt x="3766666" y="4208225"/>
                  <a:pt x="3747511" y="4246535"/>
                </a:cubicBezTo>
                <a:cubicBezTo>
                  <a:pt x="3743237" y="4255082"/>
                  <a:pt x="3736350" y="4262092"/>
                  <a:pt x="3731609" y="4270389"/>
                </a:cubicBezTo>
                <a:cubicBezTo>
                  <a:pt x="3725728" y="4280680"/>
                  <a:pt x="3722281" y="4292332"/>
                  <a:pt x="3715706" y="4302194"/>
                </a:cubicBezTo>
                <a:cubicBezTo>
                  <a:pt x="3695788" y="4332071"/>
                  <a:pt x="3664380" y="4379540"/>
                  <a:pt x="3628242" y="4397609"/>
                </a:cubicBezTo>
                <a:cubicBezTo>
                  <a:pt x="3610984" y="4406238"/>
                  <a:pt x="3591025" y="4407837"/>
                  <a:pt x="3572583" y="4413512"/>
                </a:cubicBezTo>
                <a:cubicBezTo>
                  <a:pt x="3497645" y="4436570"/>
                  <a:pt x="3552929" y="4423804"/>
                  <a:pt x="3485118" y="4437366"/>
                </a:cubicBezTo>
                <a:cubicBezTo>
                  <a:pt x="3442711" y="4434716"/>
                  <a:pt x="3399475" y="4438168"/>
                  <a:pt x="3357897" y="4429415"/>
                </a:cubicBezTo>
                <a:cubicBezTo>
                  <a:pt x="3346893" y="4427098"/>
                  <a:pt x="3343579" y="4411521"/>
                  <a:pt x="3334043" y="4405561"/>
                </a:cubicBezTo>
                <a:cubicBezTo>
                  <a:pt x="3321940" y="4397996"/>
                  <a:pt x="3307651" y="4394670"/>
                  <a:pt x="3294287" y="4389658"/>
                </a:cubicBezTo>
                <a:cubicBezTo>
                  <a:pt x="3286439" y="4386715"/>
                  <a:pt x="3278763" y="4382633"/>
                  <a:pt x="3270433" y="4381707"/>
                </a:cubicBezTo>
                <a:cubicBezTo>
                  <a:pt x="3230832" y="4377307"/>
                  <a:pt x="3190920" y="4376406"/>
                  <a:pt x="3151163" y="4373755"/>
                </a:cubicBezTo>
                <a:cubicBezTo>
                  <a:pt x="3129960" y="4355202"/>
                  <a:pt x="3108256" y="4337206"/>
                  <a:pt x="3087553" y="4318096"/>
                </a:cubicBezTo>
                <a:cubicBezTo>
                  <a:pt x="3035912" y="4270427"/>
                  <a:pt x="3068241" y="4285154"/>
                  <a:pt x="3023943" y="4270389"/>
                </a:cubicBezTo>
                <a:cubicBezTo>
                  <a:pt x="3015992" y="4265088"/>
                  <a:pt x="3008386" y="4259227"/>
                  <a:pt x="3000089" y="4254486"/>
                </a:cubicBezTo>
                <a:cubicBezTo>
                  <a:pt x="2989797" y="4248605"/>
                  <a:pt x="2977457" y="4246089"/>
                  <a:pt x="2968283" y="4238583"/>
                </a:cubicBezTo>
                <a:cubicBezTo>
                  <a:pt x="2947976" y="4221968"/>
                  <a:pt x="2931177" y="4201477"/>
                  <a:pt x="2912624" y="4182924"/>
                </a:cubicBezTo>
                <a:cubicBezTo>
                  <a:pt x="2900624" y="4170924"/>
                  <a:pt x="2886120" y="4161721"/>
                  <a:pt x="2872868" y="4151119"/>
                </a:cubicBezTo>
                <a:cubicBezTo>
                  <a:pt x="2864917" y="4132566"/>
                  <a:pt x="2859185" y="4112895"/>
                  <a:pt x="2849014" y="4095460"/>
                </a:cubicBezTo>
                <a:cubicBezTo>
                  <a:pt x="2840463" y="4080801"/>
                  <a:pt x="2830786" y="4065886"/>
                  <a:pt x="2817209" y="4055703"/>
                </a:cubicBezTo>
                <a:cubicBezTo>
                  <a:pt x="2808466" y="4049146"/>
                  <a:pt x="2796277" y="4048839"/>
                  <a:pt x="2785403" y="4047752"/>
                </a:cubicBezTo>
                <a:cubicBezTo>
                  <a:pt x="2743124" y="4043524"/>
                  <a:pt x="2700590" y="4042451"/>
                  <a:pt x="2658183" y="4039801"/>
                </a:cubicBezTo>
                <a:cubicBezTo>
                  <a:pt x="2650232" y="4037150"/>
                  <a:pt x="2642388" y="4034152"/>
                  <a:pt x="2634329" y="4031849"/>
                </a:cubicBezTo>
                <a:cubicBezTo>
                  <a:pt x="2623821" y="4028847"/>
                  <a:pt x="2612755" y="4027735"/>
                  <a:pt x="2602523" y="4023898"/>
                </a:cubicBezTo>
                <a:cubicBezTo>
                  <a:pt x="2591425" y="4019736"/>
                  <a:pt x="2566743" y="3998719"/>
                  <a:pt x="2554816" y="3992093"/>
                </a:cubicBezTo>
                <a:close/>
              </a:path>
            </a:pathLst>
          </a:cu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34 Forma libre"/>
          <p:cNvSpPr/>
          <p:nvPr/>
        </p:nvSpPr>
        <p:spPr>
          <a:xfrm>
            <a:off x="5548332" y="4572007"/>
            <a:ext cx="2928958" cy="2286017"/>
          </a:xfrm>
          <a:custGeom>
            <a:avLst/>
            <a:gdLst>
              <a:gd name="connsiteX0" fmla="*/ 188574 w 6482529"/>
              <a:gd name="connsiteY0" fmla="*/ 3132814 h 5677232"/>
              <a:gd name="connsiteX1" fmla="*/ 212428 w 6482529"/>
              <a:gd name="connsiteY1" fmla="*/ 3156668 h 5677232"/>
              <a:gd name="connsiteX2" fmla="*/ 252185 w 6482529"/>
              <a:gd name="connsiteY2" fmla="*/ 3188473 h 5677232"/>
              <a:gd name="connsiteX3" fmla="*/ 268087 w 6482529"/>
              <a:gd name="connsiteY3" fmla="*/ 3212327 h 5677232"/>
              <a:gd name="connsiteX4" fmla="*/ 331698 w 6482529"/>
              <a:gd name="connsiteY4" fmla="*/ 3275938 h 5677232"/>
              <a:gd name="connsiteX5" fmla="*/ 371454 w 6482529"/>
              <a:gd name="connsiteY5" fmla="*/ 3323646 h 5677232"/>
              <a:gd name="connsiteX6" fmla="*/ 419162 w 6482529"/>
              <a:gd name="connsiteY6" fmla="*/ 3371353 h 5677232"/>
              <a:gd name="connsiteX7" fmla="*/ 466870 w 6482529"/>
              <a:gd name="connsiteY7" fmla="*/ 3442915 h 5677232"/>
              <a:gd name="connsiteX8" fmla="*/ 482773 w 6482529"/>
              <a:gd name="connsiteY8" fmla="*/ 3466769 h 5677232"/>
              <a:gd name="connsiteX9" fmla="*/ 514578 w 6482529"/>
              <a:gd name="connsiteY9" fmla="*/ 3498574 h 5677232"/>
              <a:gd name="connsiteX10" fmla="*/ 530480 w 6482529"/>
              <a:gd name="connsiteY10" fmla="*/ 3522428 h 5677232"/>
              <a:gd name="connsiteX11" fmla="*/ 586139 w 6482529"/>
              <a:gd name="connsiteY11" fmla="*/ 3570136 h 5677232"/>
              <a:gd name="connsiteX12" fmla="*/ 625896 w 6482529"/>
              <a:gd name="connsiteY12" fmla="*/ 3633747 h 5677232"/>
              <a:gd name="connsiteX13" fmla="*/ 657701 w 6482529"/>
              <a:gd name="connsiteY13" fmla="*/ 3673503 h 5677232"/>
              <a:gd name="connsiteX14" fmla="*/ 673604 w 6482529"/>
              <a:gd name="connsiteY14" fmla="*/ 3697357 h 5677232"/>
              <a:gd name="connsiteX15" fmla="*/ 705409 w 6482529"/>
              <a:gd name="connsiteY15" fmla="*/ 3721211 h 5677232"/>
              <a:gd name="connsiteX16" fmla="*/ 721312 w 6482529"/>
              <a:gd name="connsiteY16" fmla="*/ 3745065 h 5677232"/>
              <a:gd name="connsiteX17" fmla="*/ 769019 w 6482529"/>
              <a:gd name="connsiteY17" fmla="*/ 3800724 h 5677232"/>
              <a:gd name="connsiteX18" fmla="*/ 848533 w 6482529"/>
              <a:gd name="connsiteY18" fmla="*/ 3888188 h 5677232"/>
              <a:gd name="connsiteX19" fmla="*/ 880338 w 6482529"/>
              <a:gd name="connsiteY19" fmla="*/ 3912042 h 5677232"/>
              <a:gd name="connsiteX20" fmla="*/ 888289 w 6482529"/>
              <a:gd name="connsiteY20" fmla="*/ 3935896 h 5677232"/>
              <a:gd name="connsiteX21" fmla="*/ 920094 w 6482529"/>
              <a:gd name="connsiteY21" fmla="*/ 3959750 h 5677232"/>
              <a:gd name="connsiteX22" fmla="*/ 975753 w 6482529"/>
              <a:gd name="connsiteY22" fmla="*/ 4015409 h 5677232"/>
              <a:gd name="connsiteX23" fmla="*/ 1031413 w 6482529"/>
              <a:gd name="connsiteY23" fmla="*/ 4071068 h 5677232"/>
              <a:gd name="connsiteX24" fmla="*/ 1087072 w 6482529"/>
              <a:gd name="connsiteY24" fmla="*/ 4126727 h 5677232"/>
              <a:gd name="connsiteX25" fmla="*/ 1126828 w 6482529"/>
              <a:gd name="connsiteY25" fmla="*/ 4166484 h 5677232"/>
              <a:gd name="connsiteX26" fmla="*/ 1142731 w 6482529"/>
              <a:gd name="connsiteY26" fmla="*/ 4190338 h 5677232"/>
              <a:gd name="connsiteX27" fmla="*/ 1166585 w 6482529"/>
              <a:gd name="connsiteY27" fmla="*/ 4206240 h 5677232"/>
              <a:gd name="connsiteX28" fmla="*/ 1206341 w 6482529"/>
              <a:gd name="connsiteY28" fmla="*/ 4238046 h 5677232"/>
              <a:gd name="connsiteX29" fmla="*/ 1230195 w 6482529"/>
              <a:gd name="connsiteY29" fmla="*/ 4253948 h 5677232"/>
              <a:gd name="connsiteX30" fmla="*/ 1254049 w 6482529"/>
              <a:gd name="connsiteY30" fmla="*/ 4277802 h 5677232"/>
              <a:gd name="connsiteX31" fmla="*/ 1325611 w 6482529"/>
              <a:gd name="connsiteY31" fmla="*/ 4341413 h 5677232"/>
              <a:gd name="connsiteX32" fmla="*/ 1373319 w 6482529"/>
              <a:gd name="connsiteY32" fmla="*/ 4428877 h 5677232"/>
              <a:gd name="connsiteX33" fmla="*/ 1381270 w 6482529"/>
              <a:gd name="connsiteY33" fmla="*/ 4452731 h 5677232"/>
              <a:gd name="connsiteX34" fmla="*/ 1405124 w 6482529"/>
              <a:gd name="connsiteY34" fmla="*/ 4476585 h 5677232"/>
              <a:gd name="connsiteX35" fmla="*/ 1436929 w 6482529"/>
              <a:gd name="connsiteY35" fmla="*/ 4540195 h 5677232"/>
              <a:gd name="connsiteX36" fmla="*/ 1452832 w 6482529"/>
              <a:gd name="connsiteY36" fmla="*/ 4572000 h 5677232"/>
              <a:gd name="connsiteX37" fmla="*/ 1460783 w 6482529"/>
              <a:gd name="connsiteY37" fmla="*/ 4595854 h 5677232"/>
              <a:gd name="connsiteX38" fmla="*/ 1476686 w 6482529"/>
              <a:gd name="connsiteY38" fmla="*/ 4619708 h 5677232"/>
              <a:gd name="connsiteX39" fmla="*/ 1500539 w 6482529"/>
              <a:gd name="connsiteY39" fmla="*/ 4691270 h 5677232"/>
              <a:gd name="connsiteX40" fmla="*/ 1524393 w 6482529"/>
              <a:gd name="connsiteY40" fmla="*/ 4731027 h 5677232"/>
              <a:gd name="connsiteX41" fmla="*/ 1548247 w 6482529"/>
              <a:gd name="connsiteY41" fmla="*/ 4778734 h 5677232"/>
              <a:gd name="connsiteX42" fmla="*/ 1572101 w 6482529"/>
              <a:gd name="connsiteY42" fmla="*/ 4802588 h 5677232"/>
              <a:gd name="connsiteX43" fmla="*/ 1603906 w 6482529"/>
              <a:gd name="connsiteY43" fmla="*/ 4858247 h 5677232"/>
              <a:gd name="connsiteX44" fmla="*/ 1619809 w 6482529"/>
              <a:gd name="connsiteY44" fmla="*/ 4882101 h 5677232"/>
              <a:gd name="connsiteX45" fmla="*/ 1627760 w 6482529"/>
              <a:gd name="connsiteY45" fmla="*/ 4905955 h 5677232"/>
              <a:gd name="connsiteX46" fmla="*/ 1667517 w 6482529"/>
              <a:gd name="connsiteY46" fmla="*/ 4961614 h 5677232"/>
              <a:gd name="connsiteX47" fmla="*/ 1683419 w 6482529"/>
              <a:gd name="connsiteY47" fmla="*/ 5009322 h 5677232"/>
              <a:gd name="connsiteX48" fmla="*/ 1707273 w 6482529"/>
              <a:gd name="connsiteY48" fmla="*/ 5025225 h 5677232"/>
              <a:gd name="connsiteX49" fmla="*/ 1723176 w 6482529"/>
              <a:gd name="connsiteY49" fmla="*/ 5072933 h 5677232"/>
              <a:gd name="connsiteX50" fmla="*/ 1731127 w 6482529"/>
              <a:gd name="connsiteY50" fmla="*/ 5096787 h 5677232"/>
              <a:gd name="connsiteX51" fmla="*/ 1739079 w 6482529"/>
              <a:gd name="connsiteY51" fmla="*/ 5152446 h 5677232"/>
              <a:gd name="connsiteX52" fmla="*/ 1747030 w 6482529"/>
              <a:gd name="connsiteY52" fmla="*/ 5176300 h 5677232"/>
              <a:gd name="connsiteX53" fmla="*/ 1739079 w 6482529"/>
              <a:gd name="connsiteY53" fmla="*/ 5200153 h 5677232"/>
              <a:gd name="connsiteX54" fmla="*/ 1762933 w 6482529"/>
              <a:gd name="connsiteY54" fmla="*/ 5263764 h 5677232"/>
              <a:gd name="connsiteX55" fmla="*/ 1770884 w 6482529"/>
              <a:gd name="connsiteY55" fmla="*/ 5287618 h 5677232"/>
              <a:gd name="connsiteX56" fmla="*/ 1786786 w 6482529"/>
              <a:gd name="connsiteY56" fmla="*/ 5367131 h 5677232"/>
              <a:gd name="connsiteX57" fmla="*/ 1842446 w 6482529"/>
              <a:gd name="connsiteY57" fmla="*/ 5422790 h 5677232"/>
              <a:gd name="connsiteX58" fmla="*/ 1858348 w 6482529"/>
              <a:gd name="connsiteY58" fmla="*/ 5446644 h 5677232"/>
              <a:gd name="connsiteX59" fmla="*/ 1882202 w 6482529"/>
              <a:gd name="connsiteY59" fmla="*/ 5478449 h 5677232"/>
              <a:gd name="connsiteX60" fmla="*/ 1906056 w 6482529"/>
              <a:gd name="connsiteY60" fmla="*/ 5502303 h 5677232"/>
              <a:gd name="connsiteX61" fmla="*/ 1953764 w 6482529"/>
              <a:gd name="connsiteY61" fmla="*/ 5565913 h 5677232"/>
              <a:gd name="connsiteX62" fmla="*/ 2009423 w 6482529"/>
              <a:gd name="connsiteY62" fmla="*/ 5629524 h 5677232"/>
              <a:gd name="connsiteX63" fmla="*/ 2041228 w 6482529"/>
              <a:gd name="connsiteY63" fmla="*/ 5645427 h 5677232"/>
              <a:gd name="connsiteX64" fmla="*/ 2065082 w 6482529"/>
              <a:gd name="connsiteY64" fmla="*/ 5661329 h 5677232"/>
              <a:gd name="connsiteX65" fmla="*/ 2096887 w 6482529"/>
              <a:gd name="connsiteY65" fmla="*/ 5669280 h 5677232"/>
              <a:gd name="connsiteX66" fmla="*/ 2120741 w 6482529"/>
              <a:gd name="connsiteY66" fmla="*/ 5677232 h 5677232"/>
              <a:gd name="connsiteX67" fmla="*/ 2176400 w 6482529"/>
              <a:gd name="connsiteY67" fmla="*/ 5669280 h 5677232"/>
              <a:gd name="connsiteX68" fmla="*/ 2208206 w 6482529"/>
              <a:gd name="connsiteY68" fmla="*/ 5661329 h 5677232"/>
              <a:gd name="connsiteX69" fmla="*/ 2391086 w 6482529"/>
              <a:gd name="connsiteY69" fmla="*/ 5653378 h 5677232"/>
              <a:gd name="connsiteX70" fmla="*/ 2550112 w 6482529"/>
              <a:gd name="connsiteY70" fmla="*/ 5621573 h 5677232"/>
              <a:gd name="connsiteX71" fmla="*/ 2629625 w 6482529"/>
              <a:gd name="connsiteY71" fmla="*/ 5589767 h 5677232"/>
              <a:gd name="connsiteX72" fmla="*/ 2669381 w 6482529"/>
              <a:gd name="connsiteY72" fmla="*/ 5581816 h 5677232"/>
              <a:gd name="connsiteX73" fmla="*/ 2701186 w 6482529"/>
              <a:gd name="connsiteY73" fmla="*/ 5565913 h 5677232"/>
              <a:gd name="connsiteX74" fmla="*/ 2740943 w 6482529"/>
              <a:gd name="connsiteY74" fmla="*/ 5557962 h 5677232"/>
              <a:gd name="connsiteX75" fmla="*/ 2772748 w 6482529"/>
              <a:gd name="connsiteY75" fmla="*/ 5550011 h 5677232"/>
              <a:gd name="connsiteX76" fmla="*/ 2804553 w 6482529"/>
              <a:gd name="connsiteY76" fmla="*/ 5534108 h 5677232"/>
              <a:gd name="connsiteX77" fmla="*/ 2836359 w 6482529"/>
              <a:gd name="connsiteY77" fmla="*/ 5526157 h 5677232"/>
              <a:gd name="connsiteX78" fmla="*/ 2860213 w 6482529"/>
              <a:gd name="connsiteY78" fmla="*/ 5510254 h 5677232"/>
              <a:gd name="connsiteX79" fmla="*/ 2915872 w 6482529"/>
              <a:gd name="connsiteY79" fmla="*/ 5470498 h 5677232"/>
              <a:gd name="connsiteX80" fmla="*/ 2963579 w 6482529"/>
              <a:gd name="connsiteY80" fmla="*/ 5454595 h 5677232"/>
              <a:gd name="connsiteX81" fmla="*/ 3027190 w 6482529"/>
              <a:gd name="connsiteY81" fmla="*/ 5422790 h 5677232"/>
              <a:gd name="connsiteX82" fmla="*/ 3074898 w 6482529"/>
              <a:gd name="connsiteY82" fmla="*/ 5406887 h 5677232"/>
              <a:gd name="connsiteX83" fmla="*/ 3098752 w 6482529"/>
              <a:gd name="connsiteY83" fmla="*/ 5390985 h 5677232"/>
              <a:gd name="connsiteX84" fmla="*/ 3130557 w 6482529"/>
              <a:gd name="connsiteY84" fmla="*/ 5383033 h 5677232"/>
              <a:gd name="connsiteX85" fmla="*/ 3225973 w 6482529"/>
              <a:gd name="connsiteY85" fmla="*/ 5351228 h 5677232"/>
              <a:gd name="connsiteX86" fmla="*/ 3257778 w 6482529"/>
              <a:gd name="connsiteY86" fmla="*/ 5335326 h 5677232"/>
              <a:gd name="connsiteX87" fmla="*/ 3297534 w 6482529"/>
              <a:gd name="connsiteY87" fmla="*/ 5319423 h 5677232"/>
              <a:gd name="connsiteX88" fmla="*/ 3329339 w 6482529"/>
              <a:gd name="connsiteY88" fmla="*/ 5295569 h 5677232"/>
              <a:gd name="connsiteX89" fmla="*/ 3361145 w 6482529"/>
              <a:gd name="connsiteY89" fmla="*/ 5287618 h 5677232"/>
              <a:gd name="connsiteX90" fmla="*/ 3384999 w 6482529"/>
              <a:gd name="connsiteY90" fmla="*/ 5279667 h 5677232"/>
              <a:gd name="connsiteX91" fmla="*/ 3408853 w 6482529"/>
              <a:gd name="connsiteY91" fmla="*/ 5255813 h 5677232"/>
              <a:gd name="connsiteX92" fmla="*/ 3520171 w 6482529"/>
              <a:gd name="connsiteY92" fmla="*/ 5216056 h 5677232"/>
              <a:gd name="connsiteX93" fmla="*/ 3551976 w 6482529"/>
              <a:gd name="connsiteY93" fmla="*/ 5200153 h 5677232"/>
              <a:gd name="connsiteX94" fmla="*/ 3591733 w 6482529"/>
              <a:gd name="connsiteY94" fmla="*/ 5176300 h 5677232"/>
              <a:gd name="connsiteX95" fmla="*/ 3647392 w 6482529"/>
              <a:gd name="connsiteY95" fmla="*/ 5152446 h 5677232"/>
              <a:gd name="connsiteX96" fmla="*/ 3679197 w 6482529"/>
              <a:gd name="connsiteY96" fmla="*/ 5128592 h 5677232"/>
              <a:gd name="connsiteX97" fmla="*/ 3766661 w 6482529"/>
              <a:gd name="connsiteY97" fmla="*/ 5088835 h 5677232"/>
              <a:gd name="connsiteX98" fmla="*/ 3814369 w 6482529"/>
              <a:gd name="connsiteY98" fmla="*/ 5057030 h 5677232"/>
              <a:gd name="connsiteX99" fmla="*/ 3885931 w 6482529"/>
              <a:gd name="connsiteY99" fmla="*/ 5025225 h 5677232"/>
              <a:gd name="connsiteX100" fmla="*/ 3909785 w 6482529"/>
              <a:gd name="connsiteY100" fmla="*/ 5009322 h 5677232"/>
              <a:gd name="connsiteX101" fmla="*/ 4005200 w 6482529"/>
              <a:gd name="connsiteY101" fmla="*/ 4985468 h 5677232"/>
              <a:gd name="connsiteX102" fmla="*/ 4029054 w 6482529"/>
              <a:gd name="connsiteY102" fmla="*/ 4977517 h 5677232"/>
              <a:gd name="connsiteX103" fmla="*/ 4092665 w 6482529"/>
              <a:gd name="connsiteY103" fmla="*/ 4961614 h 5677232"/>
              <a:gd name="connsiteX104" fmla="*/ 4227837 w 6482529"/>
              <a:gd name="connsiteY104" fmla="*/ 4937760 h 5677232"/>
              <a:gd name="connsiteX105" fmla="*/ 4291447 w 6482529"/>
              <a:gd name="connsiteY105" fmla="*/ 4921858 h 5677232"/>
              <a:gd name="connsiteX106" fmla="*/ 4315301 w 6482529"/>
              <a:gd name="connsiteY106" fmla="*/ 4913907 h 5677232"/>
              <a:gd name="connsiteX107" fmla="*/ 4370960 w 6482529"/>
              <a:gd name="connsiteY107" fmla="*/ 4905955 h 5677232"/>
              <a:gd name="connsiteX108" fmla="*/ 4410717 w 6482529"/>
              <a:gd name="connsiteY108" fmla="*/ 4890053 h 5677232"/>
              <a:gd name="connsiteX109" fmla="*/ 4466376 w 6482529"/>
              <a:gd name="connsiteY109" fmla="*/ 4874150 h 5677232"/>
              <a:gd name="connsiteX110" fmla="*/ 4569743 w 6482529"/>
              <a:gd name="connsiteY110" fmla="*/ 4818491 h 5677232"/>
              <a:gd name="connsiteX111" fmla="*/ 4617451 w 6482529"/>
              <a:gd name="connsiteY111" fmla="*/ 4794637 h 5677232"/>
              <a:gd name="connsiteX112" fmla="*/ 4673110 w 6482529"/>
              <a:gd name="connsiteY112" fmla="*/ 4754880 h 5677232"/>
              <a:gd name="connsiteX113" fmla="*/ 4728769 w 6482529"/>
              <a:gd name="connsiteY113" fmla="*/ 4731027 h 5677232"/>
              <a:gd name="connsiteX114" fmla="*/ 4808282 w 6482529"/>
              <a:gd name="connsiteY114" fmla="*/ 4675367 h 5677232"/>
              <a:gd name="connsiteX115" fmla="*/ 4848039 w 6482529"/>
              <a:gd name="connsiteY115" fmla="*/ 4611757 h 5677232"/>
              <a:gd name="connsiteX116" fmla="*/ 4871893 w 6482529"/>
              <a:gd name="connsiteY116" fmla="*/ 4603806 h 5677232"/>
              <a:gd name="connsiteX117" fmla="*/ 4903698 w 6482529"/>
              <a:gd name="connsiteY117" fmla="*/ 4579952 h 5677232"/>
              <a:gd name="connsiteX118" fmla="*/ 4927552 w 6482529"/>
              <a:gd name="connsiteY118" fmla="*/ 4572000 h 5677232"/>
              <a:gd name="connsiteX119" fmla="*/ 4951406 w 6482529"/>
              <a:gd name="connsiteY119" fmla="*/ 4556098 h 5677232"/>
              <a:gd name="connsiteX120" fmla="*/ 4967308 w 6482529"/>
              <a:gd name="connsiteY120" fmla="*/ 4532244 h 5677232"/>
              <a:gd name="connsiteX121" fmla="*/ 4991162 w 6482529"/>
              <a:gd name="connsiteY121" fmla="*/ 4524293 h 5677232"/>
              <a:gd name="connsiteX122" fmla="*/ 5046821 w 6482529"/>
              <a:gd name="connsiteY122" fmla="*/ 4508390 h 5677232"/>
              <a:gd name="connsiteX123" fmla="*/ 5094529 w 6482529"/>
              <a:gd name="connsiteY123" fmla="*/ 4524293 h 5677232"/>
              <a:gd name="connsiteX124" fmla="*/ 5213799 w 6482529"/>
              <a:gd name="connsiteY124" fmla="*/ 4627660 h 5677232"/>
              <a:gd name="connsiteX125" fmla="*/ 5245604 w 6482529"/>
              <a:gd name="connsiteY125" fmla="*/ 4683319 h 5677232"/>
              <a:gd name="connsiteX126" fmla="*/ 5269458 w 6482529"/>
              <a:gd name="connsiteY126" fmla="*/ 4699221 h 5677232"/>
              <a:gd name="connsiteX127" fmla="*/ 5293312 w 6482529"/>
              <a:gd name="connsiteY127" fmla="*/ 4738978 h 5677232"/>
              <a:gd name="connsiteX128" fmla="*/ 5301263 w 6482529"/>
              <a:gd name="connsiteY128" fmla="*/ 4762832 h 5677232"/>
              <a:gd name="connsiteX129" fmla="*/ 5325117 w 6482529"/>
              <a:gd name="connsiteY129" fmla="*/ 4786686 h 5677232"/>
              <a:gd name="connsiteX130" fmla="*/ 5341019 w 6482529"/>
              <a:gd name="connsiteY130" fmla="*/ 4810540 h 5677232"/>
              <a:gd name="connsiteX131" fmla="*/ 5380776 w 6482529"/>
              <a:gd name="connsiteY131" fmla="*/ 4834393 h 5677232"/>
              <a:gd name="connsiteX132" fmla="*/ 5404630 w 6482529"/>
              <a:gd name="connsiteY132" fmla="*/ 4850296 h 5677232"/>
              <a:gd name="connsiteX133" fmla="*/ 5539802 w 6482529"/>
              <a:gd name="connsiteY133" fmla="*/ 4858247 h 5677232"/>
              <a:gd name="connsiteX134" fmla="*/ 5754487 w 6482529"/>
              <a:gd name="connsiteY134" fmla="*/ 4826442 h 5677232"/>
              <a:gd name="connsiteX135" fmla="*/ 5778341 w 6482529"/>
              <a:gd name="connsiteY135" fmla="*/ 4810540 h 5677232"/>
              <a:gd name="connsiteX136" fmla="*/ 5841952 w 6482529"/>
              <a:gd name="connsiteY136" fmla="*/ 4738978 h 5677232"/>
              <a:gd name="connsiteX137" fmla="*/ 5849903 w 6482529"/>
              <a:gd name="connsiteY137" fmla="*/ 4715124 h 5677232"/>
              <a:gd name="connsiteX138" fmla="*/ 5857854 w 6482529"/>
              <a:gd name="connsiteY138" fmla="*/ 4675367 h 5677232"/>
              <a:gd name="connsiteX139" fmla="*/ 5897611 w 6482529"/>
              <a:gd name="connsiteY139" fmla="*/ 4587903 h 5677232"/>
              <a:gd name="connsiteX140" fmla="*/ 5905562 w 6482529"/>
              <a:gd name="connsiteY140" fmla="*/ 4444780 h 5677232"/>
              <a:gd name="connsiteX141" fmla="*/ 5913513 w 6482529"/>
              <a:gd name="connsiteY141" fmla="*/ 4412974 h 5677232"/>
              <a:gd name="connsiteX142" fmla="*/ 5921465 w 6482529"/>
              <a:gd name="connsiteY142" fmla="*/ 4333461 h 5677232"/>
              <a:gd name="connsiteX143" fmla="*/ 5937367 w 6482529"/>
              <a:gd name="connsiteY143" fmla="*/ 4269851 h 5677232"/>
              <a:gd name="connsiteX144" fmla="*/ 5945319 w 6482529"/>
              <a:gd name="connsiteY144" fmla="*/ 4238046 h 5677232"/>
              <a:gd name="connsiteX145" fmla="*/ 5977124 w 6482529"/>
              <a:gd name="connsiteY145" fmla="*/ 4206240 h 5677232"/>
              <a:gd name="connsiteX146" fmla="*/ 6032783 w 6482529"/>
              <a:gd name="connsiteY146" fmla="*/ 4174435 h 5677232"/>
              <a:gd name="connsiteX147" fmla="*/ 6080491 w 6482529"/>
              <a:gd name="connsiteY147" fmla="*/ 4142630 h 5677232"/>
              <a:gd name="connsiteX148" fmla="*/ 6183858 w 6482529"/>
              <a:gd name="connsiteY148" fmla="*/ 4102873 h 5677232"/>
              <a:gd name="connsiteX149" fmla="*/ 6207712 w 6482529"/>
              <a:gd name="connsiteY149" fmla="*/ 4079020 h 5677232"/>
              <a:gd name="connsiteX150" fmla="*/ 6271322 w 6482529"/>
              <a:gd name="connsiteY150" fmla="*/ 4031312 h 5677232"/>
              <a:gd name="connsiteX151" fmla="*/ 6366738 w 6482529"/>
              <a:gd name="connsiteY151" fmla="*/ 3912042 h 5677232"/>
              <a:gd name="connsiteX152" fmla="*/ 6406494 w 6482529"/>
              <a:gd name="connsiteY152" fmla="*/ 3872286 h 5677232"/>
              <a:gd name="connsiteX153" fmla="*/ 6454202 w 6482529"/>
              <a:gd name="connsiteY153" fmla="*/ 3776870 h 5677232"/>
              <a:gd name="connsiteX154" fmla="*/ 6470105 w 6482529"/>
              <a:gd name="connsiteY154" fmla="*/ 3745065 h 5677232"/>
              <a:gd name="connsiteX155" fmla="*/ 6470105 w 6482529"/>
              <a:gd name="connsiteY155" fmla="*/ 3657600 h 5677232"/>
              <a:gd name="connsiteX156" fmla="*/ 6462153 w 6482529"/>
              <a:gd name="connsiteY156" fmla="*/ 3578087 h 5677232"/>
              <a:gd name="connsiteX157" fmla="*/ 6454202 w 6482529"/>
              <a:gd name="connsiteY157" fmla="*/ 3554233 h 5677232"/>
              <a:gd name="connsiteX158" fmla="*/ 6430348 w 6482529"/>
              <a:gd name="connsiteY158" fmla="*/ 3538331 h 5677232"/>
              <a:gd name="connsiteX159" fmla="*/ 6398543 w 6482529"/>
              <a:gd name="connsiteY159" fmla="*/ 3506526 h 5677232"/>
              <a:gd name="connsiteX160" fmla="*/ 6319030 w 6482529"/>
              <a:gd name="connsiteY160" fmla="*/ 3466769 h 5677232"/>
              <a:gd name="connsiteX161" fmla="*/ 6287225 w 6482529"/>
              <a:gd name="connsiteY161" fmla="*/ 3450867 h 5677232"/>
              <a:gd name="connsiteX162" fmla="*/ 6263371 w 6482529"/>
              <a:gd name="connsiteY162" fmla="*/ 3434964 h 5677232"/>
              <a:gd name="connsiteX163" fmla="*/ 6255419 w 6482529"/>
              <a:gd name="connsiteY163" fmla="*/ 3403159 h 5677232"/>
              <a:gd name="connsiteX164" fmla="*/ 6231566 w 6482529"/>
              <a:gd name="connsiteY164" fmla="*/ 3339548 h 5677232"/>
              <a:gd name="connsiteX165" fmla="*/ 6223614 w 6482529"/>
              <a:gd name="connsiteY165" fmla="*/ 3220279 h 5677232"/>
              <a:gd name="connsiteX166" fmla="*/ 6191809 w 6482529"/>
              <a:gd name="connsiteY166" fmla="*/ 3148717 h 5677232"/>
              <a:gd name="connsiteX167" fmla="*/ 6152053 w 6482529"/>
              <a:gd name="connsiteY167" fmla="*/ 3085107 h 5677232"/>
              <a:gd name="connsiteX168" fmla="*/ 6080491 w 6482529"/>
              <a:gd name="connsiteY168" fmla="*/ 3037399 h 5677232"/>
              <a:gd name="connsiteX169" fmla="*/ 5977124 w 6482529"/>
              <a:gd name="connsiteY169" fmla="*/ 3021496 h 5677232"/>
              <a:gd name="connsiteX170" fmla="*/ 5897611 w 6482529"/>
              <a:gd name="connsiteY170" fmla="*/ 3005593 h 5677232"/>
              <a:gd name="connsiteX171" fmla="*/ 5849903 w 6482529"/>
              <a:gd name="connsiteY171" fmla="*/ 2989691 h 5677232"/>
              <a:gd name="connsiteX172" fmla="*/ 5651120 w 6482529"/>
              <a:gd name="connsiteY172" fmla="*/ 2997642 h 5677232"/>
              <a:gd name="connsiteX173" fmla="*/ 5619315 w 6482529"/>
              <a:gd name="connsiteY173" fmla="*/ 3005593 h 5677232"/>
              <a:gd name="connsiteX174" fmla="*/ 5579559 w 6482529"/>
              <a:gd name="connsiteY174" fmla="*/ 3013545 h 5677232"/>
              <a:gd name="connsiteX175" fmla="*/ 5515948 w 6482529"/>
              <a:gd name="connsiteY175" fmla="*/ 3037399 h 5677232"/>
              <a:gd name="connsiteX176" fmla="*/ 5452338 w 6482529"/>
              <a:gd name="connsiteY176" fmla="*/ 3061253 h 5677232"/>
              <a:gd name="connsiteX177" fmla="*/ 5428484 w 6482529"/>
              <a:gd name="connsiteY177" fmla="*/ 3093058 h 5677232"/>
              <a:gd name="connsiteX178" fmla="*/ 5404630 w 6482529"/>
              <a:gd name="connsiteY178" fmla="*/ 3101009 h 5677232"/>
              <a:gd name="connsiteX179" fmla="*/ 5348971 w 6482529"/>
              <a:gd name="connsiteY179" fmla="*/ 3148717 h 5677232"/>
              <a:gd name="connsiteX180" fmla="*/ 5309214 w 6482529"/>
              <a:gd name="connsiteY180" fmla="*/ 3196425 h 5677232"/>
              <a:gd name="connsiteX181" fmla="*/ 5285360 w 6482529"/>
              <a:gd name="connsiteY181" fmla="*/ 3212327 h 5677232"/>
              <a:gd name="connsiteX182" fmla="*/ 5229701 w 6482529"/>
              <a:gd name="connsiteY182" fmla="*/ 3260035 h 5677232"/>
              <a:gd name="connsiteX183" fmla="*/ 5205847 w 6482529"/>
              <a:gd name="connsiteY183" fmla="*/ 3283889 h 5677232"/>
              <a:gd name="connsiteX184" fmla="*/ 5181993 w 6482529"/>
              <a:gd name="connsiteY184" fmla="*/ 3299792 h 5677232"/>
              <a:gd name="connsiteX185" fmla="*/ 5150188 w 6482529"/>
              <a:gd name="connsiteY185" fmla="*/ 3323646 h 5677232"/>
              <a:gd name="connsiteX186" fmla="*/ 5118383 w 6482529"/>
              <a:gd name="connsiteY186" fmla="*/ 3339548 h 5677232"/>
              <a:gd name="connsiteX187" fmla="*/ 5078626 w 6482529"/>
              <a:gd name="connsiteY187" fmla="*/ 3363402 h 5677232"/>
              <a:gd name="connsiteX188" fmla="*/ 4752623 w 6482529"/>
              <a:gd name="connsiteY188" fmla="*/ 3387256 h 5677232"/>
              <a:gd name="connsiteX189" fmla="*/ 4704915 w 6482529"/>
              <a:gd name="connsiteY189" fmla="*/ 3403159 h 5677232"/>
              <a:gd name="connsiteX190" fmla="*/ 4673110 w 6482529"/>
              <a:gd name="connsiteY190" fmla="*/ 3419061 h 5677232"/>
              <a:gd name="connsiteX191" fmla="*/ 4617451 w 6482529"/>
              <a:gd name="connsiteY191" fmla="*/ 3434964 h 5677232"/>
              <a:gd name="connsiteX192" fmla="*/ 4569743 w 6482529"/>
              <a:gd name="connsiteY192" fmla="*/ 3490623 h 5677232"/>
              <a:gd name="connsiteX193" fmla="*/ 4537938 w 6482529"/>
              <a:gd name="connsiteY193" fmla="*/ 3498574 h 5677232"/>
              <a:gd name="connsiteX194" fmla="*/ 4498181 w 6482529"/>
              <a:gd name="connsiteY194" fmla="*/ 3514477 h 5677232"/>
              <a:gd name="connsiteX195" fmla="*/ 4458425 w 6482529"/>
              <a:gd name="connsiteY195" fmla="*/ 3554233 h 5677232"/>
              <a:gd name="connsiteX196" fmla="*/ 4410717 w 6482529"/>
              <a:gd name="connsiteY196" fmla="*/ 3578087 h 5677232"/>
              <a:gd name="connsiteX197" fmla="*/ 4315301 w 6482529"/>
              <a:gd name="connsiteY197" fmla="*/ 3617844 h 5677232"/>
              <a:gd name="connsiteX198" fmla="*/ 4227837 w 6482529"/>
              <a:gd name="connsiteY198" fmla="*/ 3657600 h 5677232"/>
              <a:gd name="connsiteX199" fmla="*/ 4180129 w 6482529"/>
              <a:gd name="connsiteY199" fmla="*/ 3689406 h 5677232"/>
              <a:gd name="connsiteX200" fmla="*/ 4156275 w 6482529"/>
              <a:gd name="connsiteY200" fmla="*/ 3713260 h 5677232"/>
              <a:gd name="connsiteX201" fmla="*/ 4060859 w 6482529"/>
              <a:gd name="connsiteY201" fmla="*/ 3753016 h 5677232"/>
              <a:gd name="connsiteX202" fmla="*/ 3981346 w 6482529"/>
              <a:gd name="connsiteY202" fmla="*/ 3800724 h 5677232"/>
              <a:gd name="connsiteX203" fmla="*/ 3925687 w 6482529"/>
              <a:gd name="connsiteY203" fmla="*/ 3840480 h 5677232"/>
              <a:gd name="connsiteX204" fmla="*/ 3877979 w 6482529"/>
              <a:gd name="connsiteY204" fmla="*/ 3856383 h 5677232"/>
              <a:gd name="connsiteX205" fmla="*/ 3782564 w 6482529"/>
              <a:gd name="connsiteY205" fmla="*/ 3904091 h 5677232"/>
              <a:gd name="connsiteX206" fmla="*/ 3655343 w 6482529"/>
              <a:gd name="connsiteY206" fmla="*/ 3896140 h 5677232"/>
              <a:gd name="connsiteX207" fmla="*/ 3504268 w 6482529"/>
              <a:gd name="connsiteY207" fmla="*/ 3840480 h 5677232"/>
              <a:gd name="connsiteX208" fmla="*/ 3472463 w 6482529"/>
              <a:gd name="connsiteY208" fmla="*/ 3792773 h 5677232"/>
              <a:gd name="connsiteX209" fmla="*/ 3424755 w 6482529"/>
              <a:gd name="connsiteY209" fmla="*/ 3705308 h 5677232"/>
              <a:gd name="connsiteX210" fmla="*/ 3384999 w 6482529"/>
              <a:gd name="connsiteY210" fmla="*/ 3673503 h 5677232"/>
              <a:gd name="connsiteX211" fmla="*/ 3361145 w 6482529"/>
              <a:gd name="connsiteY211" fmla="*/ 3649649 h 5677232"/>
              <a:gd name="connsiteX212" fmla="*/ 3353193 w 6482529"/>
              <a:gd name="connsiteY212" fmla="*/ 3442915 h 5677232"/>
              <a:gd name="connsiteX213" fmla="*/ 3361145 w 6482529"/>
              <a:gd name="connsiteY213" fmla="*/ 3379305 h 5677232"/>
              <a:gd name="connsiteX214" fmla="*/ 3377047 w 6482529"/>
              <a:gd name="connsiteY214" fmla="*/ 3331597 h 5677232"/>
              <a:gd name="connsiteX215" fmla="*/ 3400901 w 6482529"/>
              <a:gd name="connsiteY215" fmla="*/ 3283889 h 5677232"/>
              <a:gd name="connsiteX216" fmla="*/ 3440658 w 6482529"/>
              <a:gd name="connsiteY216" fmla="*/ 3260035 h 5677232"/>
              <a:gd name="connsiteX217" fmla="*/ 3520171 w 6482529"/>
              <a:gd name="connsiteY217" fmla="*/ 3228230 h 5677232"/>
              <a:gd name="connsiteX218" fmla="*/ 3544025 w 6482529"/>
              <a:gd name="connsiteY218" fmla="*/ 3220279 h 5677232"/>
              <a:gd name="connsiteX219" fmla="*/ 3591733 w 6482529"/>
              <a:gd name="connsiteY219" fmla="*/ 3212327 h 5677232"/>
              <a:gd name="connsiteX220" fmla="*/ 3687148 w 6482529"/>
              <a:gd name="connsiteY220" fmla="*/ 3228230 h 5677232"/>
              <a:gd name="connsiteX221" fmla="*/ 3711002 w 6482529"/>
              <a:gd name="connsiteY221" fmla="*/ 3236181 h 5677232"/>
              <a:gd name="connsiteX222" fmla="*/ 3734856 w 6482529"/>
              <a:gd name="connsiteY222" fmla="*/ 3228230 h 5677232"/>
              <a:gd name="connsiteX223" fmla="*/ 3830272 w 6482529"/>
              <a:gd name="connsiteY223" fmla="*/ 3212327 h 5677232"/>
              <a:gd name="connsiteX224" fmla="*/ 3901833 w 6482529"/>
              <a:gd name="connsiteY224" fmla="*/ 3172571 h 5677232"/>
              <a:gd name="connsiteX225" fmla="*/ 3917736 w 6482529"/>
              <a:gd name="connsiteY225" fmla="*/ 3148717 h 5677232"/>
              <a:gd name="connsiteX226" fmla="*/ 3957493 w 6482529"/>
              <a:gd name="connsiteY226" fmla="*/ 3101009 h 5677232"/>
              <a:gd name="connsiteX227" fmla="*/ 3989298 w 6482529"/>
              <a:gd name="connsiteY227" fmla="*/ 3053301 h 5677232"/>
              <a:gd name="connsiteX228" fmla="*/ 4068811 w 6482529"/>
              <a:gd name="connsiteY228" fmla="*/ 2981740 h 5677232"/>
              <a:gd name="connsiteX229" fmla="*/ 4092665 w 6482529"/>
              <a:gd name="connsiteY229" fmla="*/ 2941983 h 5677232"/>
              <a:gd name="connsiteX230" fmla="*/ 4116519 w 6482529"/>
              <a:gd name="connsiteY230" fmla="*/ 2918129 h 5677232"/>
              <a:gd name="connsiteX231" fmla="*/ 4132421 w 6482529"/>
              <a:gd name="connsiteY231" fmla="*/ 2894275 h 5677232"/>
              <a:gd name="connsiteX232" fmla="*/ 4219886 w 6482529"/>
              <a:gd name="connsiteY232" fmla="*/ 2838616 h 5677232"/>
              <a:gd name="connsiteX233" fmla="*/ 4267593 w 6482529"/>
              <a:gd name="connsiteY233" fmla="*/ 2798860 h 5677232"/>
              <a:gd name="connsiteX234" fmla="*/ 4291447 w 6482529"/>
              <a:gd name="connsiteY234" fmla="*/ 2759103 h 5677232"/>
              <a:gd name="connsiteX235" fmla="*/ 4323253 w 6482529"/>
              <a:gd name="connsiteY235" fmla="*/ 2695493 h 5677232"/>
              <a:gd name="connsiteX236" fmla="*/ 4355058 w 6482529"/>
              <a:gd name="connsiteY236" fmla="*/ 2631882 h 5677232"/>
              <a:gd name="connsiteX237" fmla="*/ 4378912 w 6482529"/>
              <a:gd name="connsiteY237" fmla="*/ 2560320 h 5677232"/>
              <a:gd name="connsiteX238" fmla="*/ 4402766 w 6482529"/>
              <a:gd name="connsiteY238" fmla="*/ 2504661 h 5677232"/>
              <a:gd name="connsiteX239" fmla="*/ 4442522 w 6482529"/>
              <a:gd name="connsiteY239" fmla="*/ 2464905 h 5677232"/>
              <a:gd name="connsiteX240" fmla="*/ 4482279 w 6482529"/>
              <a:gd name="connsiteY240" fmla="*/ 2417197 h 5677232"/>
              <a:gd name="connsiteX241" fmla="*/ 4514084 w 6482529"/>
              <a:gd name="connsiteY241" fmla="*/ 2401294 h 5677232"/>
              <a:gd name="connsiteX242" fmla="*/ 4545889 w 6482529"/>
              <a:gd name="connsiteY242" fmla="*/ 2369489 h 5677232"/>
              <a:gd name="connsiteX243" fmla="*/ 4569743 w 6482529"/>
              <a:gd name="connsiteY243" fmla="*/ 2353587 h 5677232"/>
              <a:gd name="connsiteX244" fmla="*/ 4617451 w 6482529"/>
              <a:gd name="connsiteY244" fmla="*/ 2258171 h 5677232"/>
              <a:gd name="connsiteX245" fmla="*/ 4625402 w 6482529"/>
              <a:gd name="connsiteY245" fmla="*/ 2226366 h 5677232"/>
              <a:gd name="connsiteX246" fmla="*/ 4641305 w 6482529"/>
              <a:gd name="connsiteY246" fmla="*/ 2178658 h 5677232"/>
              <a:gd name="connsiteX247" fmla="*/ 4625402 w 6482529"/>
              <a:gd name="connsiteY247" fmla="*/ 2083242 h 5677232"/>
              <a:gd name="connsiteX248" fmla="*/ 4617451 w 6482529"/>
              <a:gd name="connsiteY248" fmla="*/ 2051437 h 5677232"/>
              <a:gd name="connsiteX249" fmla="*/ 4585646 w 6482529"/>
              <a:gd name="connsiteY249" fmla="*/ 2011680 h 5677232"/>
              <a:gd name="connsiteX250" fmla="*/ 4577694 w 6482529"/>
              <a:gd name="connsiteY250" fmla="*/ 1987827 h 5677232"/>
              <a:gd name="connsiteX251" fmla="*/ 4514084 w 6482529"/>
              <a:gd name="connsiteY251" fmla="*/ 1924216 h 5677232"/>
              <a:gd name="connsiteX252" fmla="*/ 4561792 w 6482529"/>
              <a:gd name="connsiteY252" fmla="*/ 1828800 h 5677232"/>
              <a:gd name="connsiteX253" fmla="*/ 4649256 w 6482529"/>
              <a:gd name="connsiteY253" fmla="*/ 1765190 h 5677232"/>
              <a:gd name="connsiteX254" fmla="*/ 4681061 w 6482529"/>
              <a:gd name="connsiteY254" fmla="*/ 1733385 h 5677232"/>
              <a:gd name="connsiteX255" fmla="*/ 4728769 w 6482529"/>
              <a:gd name="connsiteY255" fmla="*/ 1693628 h 5677232"/>
              <a:gd name="connsiteX256" fmla="*/ 4776477 w 6482529"/>
              <a:gd name="connsiteY256" fmla="*/ 1630018 h 5677232"/>
              <a:gd name="connsiteX257" fmla="*/ 4784428 w 6482529"/>
              <a:gd name="connsiteY257" fmla="*/ 1582310 h 5677232"/>
              <a:gd name="connsiteX258" fmla="*/ 4800331 w 6482529"/>
              <a:gd name="connsiteY258" fmla="*/ 1447138 h 5677232"/>
              <a:gd name="connsiteX259" fmla="*/ 4808282 w 6482529"/>
              <a:gd name="connsiteY259" fmla="*/ 1423284 h 5677232"/>
              <a:gd name="connsiteX260" fmla="*/ 4840087 w 6482529"/>
              <a:gd name="connsiteY260" fmla="*/ 1311966 h 5677232"/>
              <a:gd name="connsiteX261" fmla="*/ 4848039 w 6482529"/>
              <a:gd name="connsiteY261" fmla="*/ 1288112 h 5677232"/>
              <a:gd name="connsiteX262" fmla="*/ 4911649 w 6482529"/>
              <a:gd name="connsiteY262" fmla="*/ 1208599 h 5677232"/>
              <a:gd name="connsiteX263" fmla="*/ 4959357 w 6482529"/>
              <a:gd name="connsiteY263" fmla="*/ 1113183 h 5677232"/>
              <a:gd name="connsiteX264" fmla="*/ 4887795 w 6482529"/>
              <a:gd name="connsiteY264" fmla="*/ 1057524 h 5677232"/>
              <a:gd name="connsiteX265" fmla="*/ 4832136 w 6482529"/>
              <a:gd name="connsiteY265" fmla="*/ 993913 h 5677232"/>
              <a:gd name="connsiteX266" fmla="*/ 4816233 w 6482529"/>
              <a:gd name="connsiteY266" fmla="*/ 970060 h 5677232"/>
              <a:gd name="connsiteX267" fmla="*/ 4768526 w 6482529"/>
              <a:gd name="connsiteY267" fmla="*/ 906449 h 5677232"/>
              <a:gd name="connsiteX268" fmla="*/ 4752623 w 6482529"/>
              <a:gd name="connsiteY268" fmla="*/ 858741 h 5677232"/>
              <a:gd name="connsiteX269" fmla="*/ 4712866 w 6482529"/>
              <a:gd name="connsiteY269" fmla="*/ 779228 h 5677232"/>
              <a:gd name="connsiteX270" fmla="*/ 4577694 w 6482529"/>
              <a:gd name="connsiteY270" fmla="*/ 659959 h 5677232"/>
              <a:gd name="connsiteX271" fmla="*/ 4442522 w 6482529"/>
              <a:gd name="connsiteY271" fmla="*/ 612251 h 5677232"/>
              <a:gd name="connsiteX272" fmla="*/ 4426619 w 6482529"/>
              <a:gd name="connsiteY272" fmla="*/ 588397 h 5677232"/>
              <a:gd name="connsiteX273" fmla="*/ 4410717 w 6482529"/>
              <a:gd name="connsiteY273" fmla="*/ 508884 h 5677232"/>
              <a:gd name="connsiteX274" fmla="*/ 4394814 w 6482529"/>
              <a:gd name="connsiteY274" fmla="*/ 429371 h 5677232"/>
              <a:gd name="connsiteX275" fmla="*/ 4363009 w 6482529"/>
              <a:gd name="connsiteY275" fmla="*/ 373712 h 5677232"/>
              <a:gd name="connsiteX276" fmla="*/ 4299399 w 6482529"/>
              <a:gd name="connsiteY276" fmla="*/ 318053 h 5677232"/>
              <a:gd name="connsiteX277" fmla="*/ 4235788 w 6482529"/>
              <a:gd name="connsiteY277" fmla="*/ 286247 h 5677232"/>
              <a:gd name="connsiteX278" fmla="*/ 4203983 w 6482529"/>
              <a:gd name="connsiteY278" fmla="*/ 262393 h 5677232"/>
              <a:gd name="connsiteX279" fmla="*/ 4132421 w 6482529"/>
              <a:gd name="connsiteY279" fmla="*/ 238540 h 5677232"/>
              <a:gd name="connsiteX280" fmla="*/ 4044957 w 6482529"/>
              <a:gd name="connsiteY280" fmla="*/ 254442 h 5677232"/>
              <a:gd name="connsiteX281" fmla="*/ 4021103 w 6482529"/>
              <a:gd name="connsiteY281" fmla="*/ 262393 h 5677232"/>
              <a:gd name="connsiteX282" fmla="*/ 3989298 w 6482529"/>
              <a:gd name="connsiteY282" fmla="*/ 270345 h 5677232"/>
              <a:gd name="connsiteX283" fmla="*/ 3901833 w 6482529"/>
              <a:gd name="connsiteY283" fmla="*/ 262393 h 5677232"/>
              <a:gd name="connsiteX284" fmla="*/ 3822320 w 6482529"/>
              <a:gd name="connsiteY284" fmla="*/ 230588 h 5677232"/>
              <a:gd name="connsiteX285" fmla="*/ 3726905 w 6482529"/>
              <a:gd name="connsiteY285" fmla="*/ 206734 h 5677232"/>
              <a:gd name="connsiteX286" fmla="*/ 3703051 w 6482529"/>
              <a:gd name="connsiteY286" fmla="*/ 127221 h 5677232"/>
              <a:gd name="connsiteX287" fmla="*/ 3679197 w 6482529"/>
              <a:gd name="connsiteY287" fmla="*/ 111319 h 5677232"/>
              <a:gd name="connsiteX288" fmla="*/ 3655343 w 6482529"/>
              <a:gd name="connsiteY288" fmla="*/ 87465 h 5677232"/>
              <a:gd name="connsiteX289" fmla="*/ 3623538 w 6482529"/>
              <a:gd name="connsiteY289" fmla="*/ 79513 h 5677232"/>
              <a:gd name="connsiteX290" fmla="*/ 3583781 w 6482529"/>
              <a:gd name="connsiteY290" fmla="*/ 55660 h 5677232"/>
              <a:gd name="connsiteX291" fmla="*/ 3559927 w 6482529"/>
              <a:gd name="connsiteY291" fmla="*/ 39757 h 5677232"/>
              <a:gd name="connsiteX292" fmla="*/ 3520171 w 6482529"/>
              <a:gd name="connsiteY292" fmla="*/ 31806 h 5677232"/>
              <a:gd name="connsiteX293" fmla="*/ 3464512 w 6482529"/>
              <a:gd name="connsiteY293" fmla="*/ 15903 h 5677232"/>
              <a:gd name="connsiteX294" fmla="*/ 3321388 w 6482529"/>
              <a:gd name="connsiteY294" fmla="*/ 7952 h 5677232"/>
              <a:gd name="connsiteX295" fmla="*/ 3035141 w 6482529"/>
              <a:gd name="connsiteY295" fmla="*/ 0 h 5677232"/>
              <a:gd name="connsiteX296" fmla="*/ 2860213 w 6482529"/>
              <a:gd name="connsiteY296" fmla="*/ 23854 h 5677232"/>
              <a:gd name="connsiteX297" fmla="*/ 2756846 w 6482529"/>
              <a:gd name="connsiteY297" fmla="*/ 55660 h 5677232"/>
              <a:gd name="connsiteX298" fmla="*/ 2685284 w 6482529"/>
              <a:gd name="connsiteY298" fmla="*/ 79513 h 5677232"/>
              <a:gd name="connsiteX299" fmla="*/ 2613722 w 6482529"/>
              <a:gd name="connsiteY299" fmla="*/ 103367 h 5677232"/>
              <a:gd name="connsiteX300" fmla="*/ 2581917 w 6482529"/>
              <a:gd name="connsiteY300" fmla="*/ 135173 h 5677232"/>
              <a:gd name="connsiteX301" fmla="*/ 2319524 w 6482529"/>
              <a:gd name="connsiteY301" fmla="*/ 47708 h 5677232"/>
              <a:gd name="connsiteX302" fmla="*/ 2263865 w 6482529"/>
              <a:gd name="connsiteY302" fmla="*/ 79513 h 5677232"/>
              <a:gd name="connsiteX303" fmla="*/ 2240011 w 6482529"/>
              <a:gd name="connsiteY303" fmla="*/ 95416 h 5677232"/>
              <a:gd name="connsiteX304" fmla="*/ 2216157 w 6482529"/>
              <a:gd name="connsiteY304" fmla="*/ 127221 h 5677232"/>
              <a:gd name="connsiteX305" fmla="*/ 2200254 w 6482529"/>
              <a:gd name="connsiteY305" fmla="*/ 151075 h 5677232"/>
              <a:gd name="connsiteX306" fmla="*/ 2176400 w 6482529"/>
              <a:gd name="connsiteY306" fmla="*/ 166978 h 5677232"/>
              <a:gd name="connsiteX307" fmla="*/ 2144595 w 6482529"/>
              <a:gd name="connsiteY307" fmla="*/ 222637 h 5677232"/>
              <a:gd name="connsiteX308" fmla="*/ 2120741 w 6482529"/>
              <a:gd name="connsiteY308" fmla="*/ 262393 h 5677232"/>
              <a:gd name="connsiteX309" fmla="*/ 13646 w 6482529"/>
              <a:gd name="connsiteY309" fmla="*/ 2973788 h 5677232"/>
              <a:gd name="connsiteX310" fmla="*/ 53402 w 6482529"/>
              <a:gd name="connsiteY310" fmla="*/ 3029447 h 5677232"/>
              <a:gd name="connsiteX311" fmla="*/ 164720 w 6482529"/>
              <a:gd name="connsiteY311" fmla="*/ 3124863 h 5677232"/>
              <a:gd name="connsiteX312" fmla="*/ 188574 w 6482529"/>
              <a:gd name="connsiteY312" fmla="*/ 3132814 h 567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6482529" h="5677232">
                <a:moveTo>
                  <a:pt x="188574" y="3132814"/>
                </a:moveTo>
                <a:cubicBezTo>
                  <a:pt x="196525" y="3138115"/>
                  <a:pt x="203965" y="3149263"/>
                  <a:pt x="212428" y="3156668"/>
                </a:cubicBezTo>
                <a:cubicBezTo>
                  <a:pt x="225200" y="3167844"/>
                  <a:pt x="240185" y="3176473"/>
                  <a:pt x="252185" y="3188473"/>
                </a:cubicBezTo>
                <a:cubicBezTo>
                  <a:pt x="258942" y="3195230"/>
                  <a:pt x="261659" y="3205256"/>
                  <a:pt x="268087" y="3212327"/>
                </a:cubicBezTo>
                <a:cubicBezTo>
                  <a:pt x="288258" y="3234515"/>
                  <a:pt x="315065" y="3250987"/>
                  <a:pt x="331698" y="3275938"/>
                </a:cubicBezTo>
                <a:cubicBezTo>
                  <a:pt x="371175" y="3335156"/>
                  <a:pt x="320441" y="3262431"/>
                  <a:pt x="371454" y="3323646"/>
                </a:cubicBezTo>
                <a:cubicBezTo>
                  <a:pt x="410209" y="3370152"/>
                  <a:pt x="358216" y="3325645"/>
                  <a:pt x="419162" y="3371353"/>
                </a:cubicBezTo>
                <a:cubicBezTo>
                  <a:pt x="459490" y="3438567"/>
                  <a:pt x="425463" y="3384946"/>
                  <a:pt x="466870" y="3442915"/>
                </a:cubicBezTo>
                <a:cubicBezTo>
                  <a:pt x="472425" y="3450691"/>
                  <a:pt x="476554" y="3459513"/>
                  <a:pt x="482773" y="3466769"/>
                </a:cubicBezTo>
                <a:cubicBezTo>
                  <a:pt x="492530" y="3478153"/>
                  <a:pt x="504821" y="3487190"/>
                  <a:pt x="514578" y="3498574"/>
                </a:cubicBezTo>
                <a:cubicBezTo>
                  <a:pt x="520797" y="3505830"/>
                  <a:pt x="523723" y="3515671"/>
                  <a:pt x="530480" y="3522428"/>
                </a:cubicBezTo>
                <a:cubicBezTo>
                  <a:pt x="583134" y="3575082"/>
                  <a:pt x="542858" y="3518198"/>
                  <a:pt x="586139" y="3570136"/>
                </a:cubicBezTo>
                <a:cubicBezTo>
                  <a:pt x="597027" y="3583202"/>
                  <a:pt x="619099" y="3624038"/>
                  <a:pt x="625896" y="3633747"/>
                </a:cubicBezTo>
                <a:cubicBezTo>
                  <a:pt x="635628" y="3647650"/>
                  <a:pt x="647518" y="3659926"/>
                  <a:pt x="657701" y="3673503"/>
                </a:cubicBezTo>
                <a:cubicBezTo>
                  <a:pt x="663435" y="3681148"/>
                  <a:pt x="666847" y="3690600"/>
                  <a:pt x="673604" y="3697357"/>
                </a:cubicBezTo>
                <a:cubicBezTo>
                  <a:pt x="682975" y="3706728"/>
                  <a:pt x="696038" y="3711840"/>
                  <a:pt x="705409" y="3721211"/>
                </a:cubicBezTo>
                <a:cubicBezTo>
                  <a:pt x="712166" y="3727968"/>
                  <a:pt x="715757" y="3737289"/>
                  <a:pt x="721312" y="3745065"/>
                </a:cubicBezTo>
                <a:cubicBezTo>
                  <a:pt x="746812" y="3780765"/>
                  <a:pt x="740123" y="3771827"/>
                  <a:pt x="769019" y="3800724"/>
                </a:cubicBezTo>
                <a:cubicBezTo>
                  <a:pt x="784224" y="3861539"/>
                  <a:pt x="768557" y="3826668"/>
                  <a:pt x="848533" y="3888188"/>
                </a:cubicBezTo>
                <a:cubicBezTo>
                  <a:pt x="859037" y="3896268"/>
                  <a:pt x="880338" y="3912042"/>
                  <a:pt x="880338" y="3912042"/>
                </a:cubicBezTo>
                <a:cubicBezTo>
                  <a:pt x="882988" y="3919993"/>
                  <a:pt x="882923" y="3929457"/>
                  <a:pt x="888289" y="3935896"/>
                </a:cubicBezTo>
                <a:cubicBezTo>
                  <a:pt x="896773" y="3946077"/>
                  <a:pt x="910288" y="3950836"/>
                  <a:pt x="920094" y="3959750"/>
                </a:cubicBezTo>
                <a:cubicBezTo>
                  <a:pt x="939508" y="3977400"/>
                  <a:pt x="960010" y="3994419"/>
                  <a:pt x="975753" y="4015409"/>
                </a:cubicBezTo>
                <a:cubicBezTo>
                  <a:pt x="1023462" y="4079021"/>
                  <a:pt x="973101" y="4018058"/>
                  <a:pt x="1031413" y="4071068"/>
                </a:cubicBezTo>
                <a:cubicBezTo>
                  <a:pt x="1050828" y="4088717"/>
                  <a:pt x="1072518" y="4104895"/>
                  <a:pt x="1087072" y="4126727"/>
                </a:cubicBezTo>
                <a:cubicBezTo>
                  <a:pt x="1108275" y="4158532"/>
                  <a:pt x="1095023" y="4145280"/>
                  <a:pt x="1126828" y="4166484"/>
                </a:cubicBezTo>
                <a:cubicBezTo>
                  <a:pt x="1132129" y="4174435"/>
                  <a:pt x="1135974" y="4183581"/>
                  <a:pt x="1142731" y="4190338"/>
                </a:cubicBezTo>
                <a:cubicBezTo>
                  <a:pt x="1149488" y="4197095"/>
                  <a:pt x="1158940" y="4200506"/>
                  <a:pt x="1166585" y="4206240"/>
                </a:cubicBezTo>
                <a:cubicBezTo>
                  <a:pt x="1180162" y="4216423"/>
                  <a:pt x="1192764" y="4227863"/>
                  <a:pt x="1206341" y="4238046"/>
                </a:cubicBezTo>
                <a:cubicBezTo>
                  <a:pt x="1213986" y="4243780"/>
                  <a:pt x="1222854" y="4247830"/>
                  <a:pt x="1230195" y="4253948"/>
                </a:cubicBezTo>
                <a:cubicBezTo>
                  <a:pt x="1238834" y="4261147"/>
                  <a:pt x="1245410" y="4270603"/>
                  <a:pt x="1254049" y="4277802"/>
                </a:cubicBezTo>
                <a:cubicBezTo>
                  <a:pt x="1289897" y="4307676"/>
                  <a:pt x="1286956" y="4283428"/>
                  <a:pt x="1325611" y="4341413"/>
                </a:cubicBezTo>
                <a:cubicBezTo>
                  <a:pt x="1344965" y="4370445"/>
                  <a:pt x="1361296" y="4392806"/>
                  <a:pt x="1373319" y="4428877"/>
                </a:cubicBezTo>
                <a:cubicBezTo>
                  <a:pt x="1375969" y="4436828"/>
                  <a:pt x="1376621" y="4445757"/>
                  <a:pt x="1381270" y="4452731"/>
                </a:cubicBezTo>
                <a:cubicBezTo>
                  <a:pt x="1387507" y="4462087"/>
                  <a:pt x="1397173" y="4468634"/>
                  <a:pt x="1405124" y="4476585"/>
                </a:cubicBezTo>
                <a:cubicBezTo>
                  <a:pt x="1436431" y="4554855"/>
                  <a:pt x="1405170" y="4484619"/>
                  <a:pt x="1436929" y="4540195"/>
                </a:cubicBezTo>
                <a:cubicBezTo>
                  <a:pt x="1442810" y="4550486"/>
                  <a:pt x="1448163" y="4561105"/>
                  <a:pt x="1452832" y="4572000"/>
                </a:cubicBezTo>
                <a:cubicBezTo>
                  <a:pt x="1456134" y="4579704"/>
                  <a:pt x="1457035" y="4588357"/>
                  <a:pt x="1460783" y="4595854"/>
                </a:cubicBezTo>
                <a:cubicBezTo>
                  <a:pt x="1465057" y="4604401"/>
                  <a:pt x="1471385" y="4611757"/>
                  <a:pt x="1476686" y="4619708"/>
                </a:cubicBezTo>
                <a:cubicBezTo>
                  <a:pt x="1484278" y="4650075"/>
                  <a:pt x="1485569" y="4661330"/>
                  <a:pt x="1500539" y="4691270"/>
                </a:cubicBezTo>
                <a:cubicBezTo>
                  <a:pt x="1507450" y="4705093"/>
                  <a:pt x="1516992" y="4717459"/>
                  <a:pt x="1524393" y="4731027"/>
                </a:cubicBezTo>
                <a:cubicBezTo>
                  <a:pt x="1532907" y="4746635"/>
                  <a:pt x="1538385" y="4763941"/>
                  <a:pt x="1548247" y="4778734"/>
                </a:cubicBezTo>
                <a:cubicBezTo>
                  <a:pt x="1554485" y="4788090"/>
                  <a:pt x="1564902" y="4793949"/>
                  <a:pt x="1572101" y="4802588"/>
                </a:cubicBezTo>
                <a:cubicBezTo>
                  <a:pt x="1589715" y="4823724"/>
                  <a:pt x="1589763" y="4833497"/>
                  <a:pt x="1603906" y="4858247"/>
                </a:cubicBezTo>
                <a:cubicBezTo>
                  <a:pt x="1608647" y="4866544"/>
                  <a:pt x="1614508" y="4874150"/>
                  <a:pt x="1619809" y="4882101"/>
                </a:cubicBezTo>
                <a:cubicBezTo>
                  <a:pt x="1622459" y="4890052"/>
                  <a:pt x="1624012" y="4898458"/>
                  <a:pt x="1627760" y="4905955"/>
                </a:cubicBezTo>
                <a:cubicBezTo>
                  <a:pt x="1633573" y="4917581"/>
                  <a:pt x="1662116" y="4954412"/>
                  <a:pt x="1667517" y="4961614"/>
                </a:cubicBezTo>
                <a:cubicBezTo>
                  <a:pt x="1672818" y="4977517"/>
                  <a:pt x="1674535" y="4995107"/>
                  <a:pt x="1683419" y="5009322"/>
                </a:cubicBezTo>
                <a:cubicBezTo>
                  <a:pt x="1688484" y="5017426"/>
                  <a:pt x="1702208" y="5017121"/>
                  <a:pt x="1707273" y="5025225"/>
                </a:cubicBezTo>
                <a:cubicBezTo>
                  <a:pt x="1716157" y="5039440"/>
                  <a:pt x="1717875" y="5057030"/>
                  <a:pt x="1723176" y="5072933"/>
                </a:cubicBezTo>
                <a:lnTo>
                  <a:pt x="1731127" y="5096787"/>
                </a:lnTo>
                <a:cubicBezTo>
                  <a:pt x="1733778" y="5115340"/>
                  <a:pt x="1735403" y="5134069"/>
                  <a:pt x="1739079" y="5152446"/>
                </a:cubicBezTo>
                <a:cubicBezTo>
                  <a:pt x="1740723" y="5160665"/>
                  <a:pt x="1747030" y="5167919"/>
                  <a:pt x="1747030" y="5176300"/>
                </a:cubicBezTo>
                <a:cubicBezTo>
                  <a:pt x="1747030" y="5184681"/>
                  <a:pt x="1741729" y="5192202"/>
                  <a:pt x="1739079" y="5200153"/>
                </a:cubicBezTo>
                <a:cubicBezTo>
                  <a:pt x="1757126" y="5254297"/>
                  <a:pt x="1734410" y="5187702"/>
                  <a:pt x="1762933" y="5263764"/>
                </a:cubicBezTo>
                <a:cubicBezTo>
                  <a:pt x="1765876" y="5271612"/>
                  <a:pt x="1768234" y="5279667"/>
                  <a:pt x="1770884" y="5287618"/>
                </a:cubicBezTo>
                <a:cubicBezTo>
                  <a:pt x="1773814" y="5308127"/>
                  <a:pt x="1775684" y="5344928"/>
                  <a:pt x="1786786" y="5367131"/>
                </a:cubicBezTo>
                <a:cubicBezTo>
                  <a:pt x="1804762" y="5403083"/>
                  <a:pt x="1808264" y="5388608"/>
                  <a:pt x="1842446" y="5422790"/>
                </a:cubicBezTo>
                <a:cubicBezTo>
                  <a:pt x="1849203" y="5429547"/>
                  <a:pt x="1852794" y="5438868"/>
                  <a:pt x="1858348" y="5446644"/>
                </a:cubicBezTo>
                <a:cubicBezTo>
                  <a:pt x="1866051" y="5457428"/>
                  <a:pt x="1873578" y="5468387"/>
                  <a:pt x="1882202" y="5478449"/>
                </a:cubicBezTo>
                <a:cubicBezTo>
                  <a:pt x="1889520" y="5486987"/>
                  <a:pt x="1898935" y="5493600"/>
                  <a:pt x="1906056" y="5502303"/>
                </a:cubicBezTo>
                <a:cubicBezTo>
                  <a:pt x="1922840" y="5522816"/>
                  <a:pt x="1937861" y="5544710"/>
                  <a:pt x="1953764" y="5565913"/>
                </a:cubicBezTo>
                <a:cubicBezTo>
                  <a:pt x="1971017" y="5588918"/>
                  <a:pt x="1985892" y="5611875"/>
                  <a:pt x="2009423" y="5629524"/>
                </a:cubicBezTo>
                <a:cubicBezTo>
                  <a:pt x="2018905" y="5636636"/>
                  <a:pt x="2030937" y="5639546"/>
                  <a:pt x="2041228" y="5645427"/>
                </a:cubicBezTo>
                <a:cubicBezTo>
                  <a:pt x="2049525" y="5650168"/>
                  <a:pt x="2056298" y="5657565"/>
                  <a:pt x="2065082" y="5661329"/>
                </a:cubicBezTo>
                <a:cubicBezTo>
                  <a:pt x="2075126" y="5665634"/>
                  <a:pt x="2086380" y="5666278"/>
                  <a:pt x="2096887" y="5669280"/>
                </a:cubicBezTo>
                <a:cubicBezTo>
                  <a:pt x="2104946" y="5671583"/>
                  <a:pt x="2112790" y="5674581"/>
                  <a:pt x="2120741" y="5677232"/>
                </a:cubicBezTo>
                <a:cubicBezTo>
                  <a:pt x="2139294" y="5674581"/>
                  <a:pt x="2157961" y="5672633"/>
                  <a:pt x="2176400" y="5669280"/>
                </a:cubicBezTo>
                <a:cubicBezTo>
                  <a:pt x="2187152" y="5667325"/>
                  <a:pt x="2197308" y="5662136"/>
                  <a:pt x="2208206" y="5661329"/>
                </a:cubicBezTo>
                <a:cubicBezTo>
                  <a:pt x="2269057" y="5656822"/>
                  <a:pt x="2330126" y="5656028"/>
                  <a:pt x="2391086" y="5653378"/>
                </a:cubicBezTo>
                <a:cubicBezTo>
                  <a:pt x="2531352" y="5613301"/>
                  <a:pt x="2335375" y="5666781"/>
                  <a:pt x="2550112" y="5621573"/>
                </a:cubicBezTo>
                <a:cubicBezTo>
                  <a:pt x="2639922" y="5602666"/>
                  <a:pt x="2561005" y="5612640"/>
                  <a:pt x="2629625" y="5589767"/>
                </a:cubicBezTo>
                <a:cubicBezTo>
                  <a:pt x="2642446" y="5585493"/>
                  <a:pt x="2656129" y="5584466"/>
                  <a:pt x="2669381" y="5581816"/>
                </a:cubicBezTo>
                <a:cubicBezTo>
                  <a:pt x="2679983" y="5576515"/>
                  <a:pt x="2689941" y="5569661"/>
                  <a:pt x="2701186" y="5565913"/>
                </a:cubicBezTo>
                <a:cubicBezTo>
                  <a:pt x="2714007" y="5561639"/>
                  <a:pt x="2727750" y="5560894"/>
                  <a:pt x="2740943" y="5557962"/>
                </a:cubicBezTo>
                <a:cubicBezTo>
                  <a:pt x="2751611" y="5555591"/>
                  <a:pt x="2762146" y="5552661"/>
                  <a:pt x="2772748" y="5550011"/>
                </a:cubicBezTo>
                <a:cubicBezTo>
                  <a:pt x="2783350" y="5544710"/>
                  <a:pt x="2793455" y="5538270"/>
                  <a:pt x="2804553" y="5534108"/>
                </a:cubicBezTo>
                <a:cubicBezTo>
                  <a:pt x="2814785" y="5530271"/>
                  <a:pt x="2826314" y="5530462"/>
                  <a:pt x="2836359" y="5526157"/>
                </a:cubicBezTo>
                <a:cubicBezTo>
                  <a:pt x="2845143" y="5522393"/>
                  <a:pt x="2852437" y="5515809"/>
                  <a:pt x="2860213" y="5510254"/>
                </a:cubicBezTo>
                <a:cubicBezTo>
                  <a:pt x="2865055" y="5506795"/>
                  <a:pt x="2905947" y="5474909"/>
                  <a:pt x="2915872" y="5470498"/>
                </a:cubicBezTo>
                <a:cubicBezTo>
                  <a:pt x="2931190" y="5463690"/>
                  <a:pt x="2948586" y="5462091"/>
                  <a:pt x="2963579" y="5454595"/>
                </a:cubicBezTo>
                <a:cubicBezTo>
                  <a:pt x="2984783" y="5443993"/>
                  <a:pt x="3004700" y="5430287"/>
                  <a:pt x="3027190" y="5422790"/>
                </a:cubicBezTo>
                <a:cubicBezTo>
                  <a:pt x="3043093" y="5417489"/>
                  <a:pt x="3059580" y="5413695"/>
                  <a:pt x="3074898" y="5406887"/>
                </a:cubicBezTo>
                <a:cubicBezTo>
                  <a:pt x="3083631" y="5403006"/>
                  <a:pt x="3089968" y="5394749"/>
                  <a:pt x="3098752" y="5390985"/>
                </a:cubicBezTo>
                <a:cubicBezTo>
                  <a:pt x="3108796" y="5386680"/>
                  <a:pt x="3120014" y="5385908"/>
                  <a:pt x="3130557" y="5383033"/>
                </a:cubicBezTo>
                <a:cubicBezTo>
                  <a:pt x="3174522" y="5371042"/>
                  <a:pt x="3187103" y="5368503"/>
                  <a:pt x="3225973" y="5351228"/>
                </a:cubicBezTo>
                <a:cubicBezTo>
                  <a:pt x="3236804" y="5346414"/>
                  <a:pt x="3246947" y="5340140"/>
                  <a:pt x="3257778" y="5335326"/>
                </a:cubicBezTo>
                <a:cubicBezTo>
                  <a:pt x="3270821" y="5329529"/>
                  <a:pt x="3285057" y="5326355"/>
                  <a:pt x="3297534" y="5319423"/>
                </a:cubicBezTo>
                <a:cubicBezTo>
                  <a:pt x="3309118" y="5312987"/>
                  <a:pt x="3317486" y="5301495"/>
                  <a:pt x="3329339" y="5295569"/>
                </a:cubicBezTo>
                <a:cubicBezTo>
                  <a:pt x="3339114" y="5290682"/>
                  <a:pt x="3350637" y="5290620"/>
                  <a:pt x="3361145" y="5287618"/>
                </a:cubicBezTo>
                <a:cubicBezTo>
                  <a:pt x="3369204" y="5285316"/>
                  <a:pt x="3377048" y="5282317"/>
                  <a:pt x="3384999" y="5279667"/>
                </a:cubicBezTo>
                <a:cubicBezTo>
                  <a:pt x="3392950" y="5271716"/>
                  <a:pt x="3398952" y="5261144"/>
                  <a:pt x="3408853" y="5255813"/>
                </a:cubicBezTo>
                <a:cubicBezTo>
                  <a:pt x="3455479" y="5230706"/>
                  <a:pt x="3477146" y="5226812"/>
                  <a:pt x="3520171" y="5216056"/>
                </a:cubicBezTo>
                <a:cubicBezTo>
                  <a:pt x="3530773" y="5210755"/>
                  <a:pt x="3541614" y="5205909"/>
                  <a:pt x="3551976" y="5200153"/>
                </a:cubicBezTo>
                <a:cubicBezTo>
                  <a:pt x="3565486" y="5192648"/>
                  <a:pt x="3577910" y="5183211"/>
                  <a:pt x="3591733" y="5176300"/>
                </a:cubicBezTo>
                <a:cubicBezTo>
                  <a:pt x="3609787" y="5167273"/>
                  <a:pt x="3629672" y="5162112"/>
                  <a:pt x="3647392" y="5152446"/>
                </a:cubicBezTo>
                <a:cubicBezTo>
                  <a:pt x="3659026" y="5146100"/>
                  <a:pt x="3667563" y="5134938"/>
                  <a:pt x="3679197" y="5128592"/>
                </a:cubicBezTo>
                <a:cubicBezTo>
                  <a:pt x="3732726" y="5099394"/>
                  <a:pt x="3724451" y="5114161"/>
                  <a:pt x="3766661" y="5088835"/>
                </a:cubicBezTo>
                <a:cubicBezTo>
                  <a:pt x="3783050" y="5079002"/>
                  <a:pt x="3796623" y="5064128"/>
                  <a:pt x="3814369" y="5057030"/>
                </a:cubicBezTo>
                <a:cubicBezTo>
                  <a:pt x="3842762" y="5045672"/>
                  <a:pt x="3859935" y="5040080"/>
                  <a:pt x="3885931" y="5025225"/>
                </a:cubicBezTo>
                <a:cubicBezTo>
                  <a:pt x="3894228" y="5020484"/>
                  <a:pt x="3900719" y="5012344"/>
                  <a:pt x="3909785" y="5009322"/>
                </a:cubicBezTo>
                <a:cubicBezTo>
                  <a:pt x="3940886" y="4998955"/>
                  <a:pt x="3974098" y="4995835"/>
                  <a:pt x="4005200" y="4985468"/>
                </a:cubicBezTo>
                <a:cubicBezTo>
                  <a:pt x="4013151" y="4982818"/>
                  <a:pt x="4020968" y="4979722"/>
                  <a:pt x="4029054" y="4977517"/>
                </a:cubicBezTo>
                <a:cubicBezTo>
                  <a:pt x="4050140" y="4971766"/>
                  <a:pt x="4092665" y="4961614"/>
                  <a:pt x="4092665" y="4961614"/>
                </a:cubicBezTo>
                <a:cubicBezTo>
                  <a:pt x="4151273" y="4922543"/>
                  <a:pt x="4092190" y="4956258"/>
                  <a:pt x="4227837" y="4937760"/>
                </a:cubicBezTo>
                <a:cubicBezTo>
                  <a:pt x="4249492" y="4934807"/>
                  <a:pt x="4270713" y="4928769"/>
                  <a:pt x="4291447" y="4921858"/>
                </a:cubicBezTo>
                <a:cubicBezTo>
                  <a:pt x="4299398" y="4919208"/>
                  <a:pt x="4307082" y="4915551"/>
                  <a:pt x="4315301" y="4913907"/>
                </a:cubicBezTo>
                <a:cubicBezTo>
                  <a:pt x="4333678" y="4910231"/>
                  <a:pt x="4352407" y="4908606"/>
                  <a:pt x="4370960" y="4905955"/>
                </a:cubicBezTo>
                <a:cubicBezTo>
                  <a:pt x="4384212" y="4900654"/>
                  <a:pt x="4397176" y="4894567"/>
                  <a:pt x="4410717" y="4890053"/>
                </a:cubicBezTo>
                <a:cubicBezTo>
                  <a:pt x="4429022" y="4883951"/>
                  <a:pt x="4448534" y="4881497"/>
                  <a:pt x="4466376" y="4874150"/>
                </a:cubicBezTo>
                <a:cubicBezTo>
                  <a:pt x="4616625" y="4812282"/>
                  <a:pt x="4501178" y="4856582"/>
                  <a:pt x="4569743" y="4818491"/>
                </a:cubicBezTo>
                <a:cubicBezTo>
                  <a:pt x="4585285" y="4809857"/>
                  <a:pt x="4602309" y="4803955"/>
                  <a:pt x="4617451" y="4794637"/>
                </a:cubicBezTo>
                <a:cubicBezTo>
                  <a:pt x="4636869" y="4782688"/>
                  <a:pt x="4653314" y="4766192"/>
                  <a:pt x="4673110" y="4754880"/>
                </a:cubicBezTo>
                <a:cubicBezTo>
                  <a:pt x="4690635" y="4744865"/>
                  <a:pt x="4711371" y="4741261"/>
                  <a:pt x="4728769" y="4731027"/>
                </a:cubicBezTo>
                <a:cubicBezTo>
                  <a:pt x="4756655" y="4714623"/>
                  <a:pt x="4808282" y="4675367"/>
                  <a:pt x="4808282" y="4675367"/>
                </a:cubicBezTo>
                <a:cubicBezTo>
                  <a:pt x="4818241" y="4655449"/>
                  <a:pt x="4830345" y="4626502"/>
                  <a:pt x="4848039" y="4611757"/>
                </a:cubicBezTo>
                <a:cubicBezTo>
                  <a:pt x="4854478" y="4606391"/>
                  <a:pt x="4863942" y="4606456"/>
                  <a:pt x="4871893" y="4603806"/>
                </a:cubicBezTo>
                <a:cubicBezTo>
                  <a:pt x="4882495" y="4595855"/>
                  <a:pt x="4892192" y="4586527"/>
                  <a:pt x="4903698" y="4579952"/>
                </a:cubicBezTo>
                <a:cubicBezTo>
                  <a:pt x="4910975" y="4575794"/>
                  <a:pt x="4920055" y="4575748"/>
                  <a:pt x="4927552" y="4572000"/>
                </a:cubicBezTo>
                <a:cubicBezTo>
                  <a:pt x="4936099" y="4567726"/>
                  <a:pt x="4943455" y="4561399"/>
                  <a:pt x="4951406" y="4556098"/>
                </a:cubicBezTo>
                <a:cubicBezTo>
                  <a:pt x="4956707" y="4548147"/>
                  <a:pt x="4959846" y="4538214"/>
                  <a:pt x="4967308" y="4532244"/>
                </a:cubicBezTo>
                <a:cubicBezTo>
                  <a:pt x="4973853" y="4527008"/>
                  <a:pt x="4983134" y="4526701"/>
                  <a:pt x="4991162" y="4524293"/>
                </a:cubicBezTo>
                <a:cubicBezTo>
                  <a:pt x="5009644" y="4518748"/>
                  <a:pt x="5028268" y="4513691"/>
                  <a:pt x="5046821" y="4508390"/>
                </a:cubicBezTo>
                <a:cubicBezTo>
                  <a:pt x="5062724" y="4513691"/>
                  <a:pt x="5079975" y="4515976"/>
                  <a:pt x="5094529" y="4524293"/>
                </a:cubicBezTo>
                <a:cubicBezTo>
                  <a:pt x="5143881" y="4552494"/>
                  <a:pt x="5174294" y="4588155"/>
                  <a:pt x="5213799" y="4627660"/>
                </a:cubicBezTo>
                <a:cubicBezTo>
                  <a:pt x="5220036" y="4640135"/>
                  <a:pt x="5234364" y="4672079"/>
                  <a:pt x="5245604" y="4683319"/>
                </a:cubicBezTo>
                <a:cubicBezTo>
                  <a:pt x="5252361" y="4690076"/>
                  <a:pt x="5261507" y="4693920"/>
                  <a:pt x="5269458" y="4699221"/>
                </a:cubicBezTo>
                <a:cubicBezTo>
                  <a:pt x="5277409" y="4712473"/>
                  <a:pt x="5286401" y="4725155"/>
                  <a:pt x="5293312" y="4738978"/>
                </a:cubicBezTo>
                <a:cubicBezTo>
                  <a:pt x="5297060" y="4746475"/>
                  <a:pt x="5296614" y="4755858"/>
                  <a:pt x="5301263" y="4762832"/>
                </a:cubicBezTo>
                <a:cubicBezTo>
                  <a:pt x="5307500" y="4772188"/>
                  <a:pt x="5317918" y="4778047"/>
                  <a:pt x="5325117" y="4786686"/>
                </a:cubicBezTo>
                <a:cubicBezTo>
                  <a:pt x="5331235" y="4794027"/>
                  <a:pt x="5333763" y="4804321"/>
                  <a:pt x="5341019" y="4810540"/>
                </a:cubicBezTo>
                <a:cubicBezTo>
                  <a:pt x="5352753" y="4820598"/>
                  <a:pt x="5367670" y="4826202"/>
                  <a:pt x="5380776" y="4834393"/>
                </a:cubicBezTo>
                <a:cubicBezTo>
                  <a:pt x="5388880" y="4839458"/>
                  <a:pt x="5395179" y="4848878"/>
                  <a:pt x="5404630" y="4850296"/>
                </a:cubicBezTo>
                <a:cubicBezTo>
                  <a:pt x="5449266" y="4856991"/>
                  <a:pt x="5494745" y="4855597"/>
                  <a:pt x="5539802" y="4858247"/>
                </a:cubicBezTo>
                <a:cubicBezTo>
                  <a:pt x="5605622" y="4851665"/>
                  <a:pt x="5688318" y="4852909"/>
                  <a:pt x="5754487" y="4826442"/>
                </a:cubicBezTo>
                <a:cubicBezTo>
                  <a:pt x="5763360" y="4822893"/>
                  <a:pt x="5771085" y="4816759"/>
                  <a:pt x="5778341" y="4810540"/>
                </a:cubicBezTo>
                <a:cubicBezTo>
                  <a:pt x="5806212" y="4786650"/>
                  <a:pt x="5818816" y="4767897"/>
                  <a:pt x="5841952" y="4738978"/>
                </a:cubicBezTo>
                <a:cubicBezTo>
                  <a:pt x="5844602" y="4731027"/>
                  <a:pt x="5847870" y="4723255"/>
                  <a:pt x="5849903" y="4715124"/>
                </a:cubicBezTo>
                <a:cubicBezTo>
                  <a:pt x="5853181" y="4702013"/>
                  <a:pt x="5853880" y="4688284"/>
                  <a:pt x="5857854" y="4675367"/>
                </a:cubicBezTo>
                <a:cubicBezTo>
                  <a:pt x="5875993" y="4616414"/>
                  <a:pt x="5872974" y="4624857"/>
                  <a:pt x="5897611" y="4587903"/>
                </a:cubicBezTo>
                <a:cubicBezTo>
                  <a:pt x="5900261" y="4540195"/>
                  <a:pt x="5901236" y="4492365"/>
                  <a:pt x="5905562" y="4444780"/>
                </a:cubicBezTo>
                <a:cubicBezTo>
                  <a:pt x="5906551" y="4433897"/>
                  <a:pt x="5911967" y="4423792"/>
                  <a:pt x="5913513" y="4412974"/>
                </a:cubicBezTo>
                <a:cubicBezTo>
                  <a:pt x="5917280" y="4386605"/>
                  <a:pt x="5917086" y="4359735"/>
                  <a:pt x="5921465" y="4333461"/>
                </a:cubicBezTo>
                <a:cubicBezTo>
                  <a:pt x="5925058" y="4311903"/>
                  <a:pt x="5932066" y="4291054"/>
                  <a:pt x="5937367" y="4269851"/>
                </a:cubicBezTo>
                <a:cubicBezTo>
                  <a:pt x="5940017" y="4259249"/>
                  <a:pt x="5937592" y="4245773"/>
                  <a:pt x="5945319" y="4238046"/>
                </a:cubicBezTo>
                <a:cubicBezTo>
                  <a:pt x="5955921" y="4227444"/>
                  <a:pt x="5965740" y="4215998"/>
                  <a:pt x="5977124" y="4206240"/>
                </a:cubicBezTo>
                <a:cubicBezTo>
                  <a:pt x="5998511" y="4187908"/>
                  <a:pt x="6007724" y="4189471"/>
                  <a:pt x="6032783" y="4174435"/>
                </a:cubicBezTo>
                <a:cubicBezTo>
                  <a:pt x="6049172" y="4164602"/>
                  <a:pt x="6063171" y="4150712"/>
                  <a:pt x="6080491" y="4142630"/>
                </a:cubicBezTo>
                <a:cubicBezTo>
                  <a:pt x="6108223" y="4129689"/>
                  <a:pt x="6155526" y="4123110"/>
                  <a:pt x="6183858" y="4102873"/>
                </a:cubicBezTo>
                <a:cubicBezTo>
                  <a:pt x="6193008" y="4096337"/>
                  <a:pt x="6199009" y="4086141"/>
                  <a:pt x="6207712" y="4079020"/>
                </a:cubicBezTo>
                <a:cubicBezTo>
                  <a:pt x="6228225" y="4062237"/>
                  <a:pt x="6254765" y="4052008"/>
                  <a:pt x="6271322" y="4031312"/>
                </a:cubicBezTo>
                <a:cubicBezTo>
                  <a:pt x="6303127" y="3991555"/>
                  <a:pt x="6330737" y="3948043"/>
                  <a:pt x="6366738" y="3912042"/>
                </a:cubicBezTo>
                <a:cubicBezTo>
                  <a:pt x="6379990" y="3898790"/>
                  <a:pt x="6395249" y="3887279"/>
                  <a:pt x="6406494" y="3872286"/>
                </a:cubicBezTo>
                <a:cubicBezTo>
                  <a:pt x="6437438" y="3831027"/>
                  <a:pt x="6435668" y="3818571"/>
                  <a:pt x="6454202" y="3776870"/>
                </a:cubicBezTo>
                <a:cubicBezTo>
                  <a:pt x="6459016" y="3766039"/>
                  <a:pt x="6464804" y="3755667"/>
                  <a:pt x="6470105" y="3745065"/>
                </a:cubicBezTo>
                <a:cubicBezTo>
                  <a:pt x="6482529" y="3682941"/>
                  <a:pt x="6478713" y="3726463"/>
                  <a:pt x="6470105" y="3657600"/>
                </a:cubicBezTo>
                <a:cubicBezTo>
                  <a:pt x="6466801" y="3631169"/>
                  <a:pt x="6466203" y="3604414"/>
                  <a:pt x="6462153" y="3578087"/>
                </a:cubicBezTo>
                <a:cubicBezTo>
                  <a:pt x="6460879" y="3569803"/>
                  <a:pt x="6459438" y="3560778"/>
                  <a:pt x="6454202" y="3554233"/>
                </a:cubicBezTo>
                <a:cubicBezTo>
                  <a:pt x="6448232" y="3546771"/>
                  <a:pt x="6437604" y="3544550"/>
                  <a:pt x="6430348" y="3538331"/>
                </a:cubicBezTo>
                <a:cubicBezTo>
                  <a:pt x="6418964" y="3528574"/>
                  <a:pt x="6411155" y="3514634"/>
                  <a:pt x="6398543" y="3506526"/>
                </a:cubicBezTo>
                <a:cubicBezTo>
                  <a:pt x="6373617" y="3490502"/>
                  <a:pt x="6345534" y="3480021"/>
                  <a:pt x="6319030" y="3466769"/>
                </a:cubicBezTo>
                <a:cubicBezTo>
                  <a:pt x="6308428" y="3461468"/>
                  <a:pt x="6297087" y="3457442"/>
                  <a:pt x="6287225" y="3450867"/>
                </a:cubicBezTo>
                <a:lnTo>
                  <a:pt x="6263371" y="3434964"/>
                </a:lnTo>
                <a:cubicBezTo>
                  <a:pt x="6260720" y="3424362"/>
                  <a:pt x="6258875" y="3413526"/>
                  <a:pt x="6255419" y="3403159"/>
                </a:cubicBezTo>
                <a:cubicBezTo>
                  <a:pt x="6248258" y="3381676"/>
                  <a:pt x="6235446" y="3361859"/>
                  <a:pt x="6231566" y="3339548"/>
                </a:cubicBezTo>
                <a:cubicBezTo>
                  <a:pt x="6224739" y="3300293"/>
                  <a:pt x="6229249" y="3259723"/>
                  <a:pt x="6223614" y="3220279"/>
                </a:cubicBezTo>
                <a:cubicBezTo>
                  <a:pt x="6217003" y="3174001"/>
                  <a:pt x="6209991" y="3180535"/>
                  <a:pt x="6191809" y="3148717"/>
                </a:cubicBezTo>
                <a:cubicBezTo>
                  <a:pt x="6175015" y="3119328"/>
                  <a:pt x="6177388" y="3110442"/>
                  <a:pt x="6152053" y="3085107"/>
                </a:cubicBezTo>
                <a:cubicBezTo>
                  <a:pt x="6140901" y="3073955"/>
                  <a:pt x="6093107" y="3042445"/>
                  <a:pt x="6080491" y="3037399"/>
                </a:cubicBezTo>
                <a:cubicBezTo>
                  <a:pt x="6063115" y="3030449"/>
                  <a:pt x="5985628" y="3022913"/>
                  <a:pt x="5977124" y="3021496"/>
                </a:cubicBezTo>
                <a:cubicBezTo>
                  <a:pt x="5950463" y="3017052"/>
                  <a:pt x="5923253" y="3014140"/>
                  <a:pt x="5897611" y="3005593"/>
                </a:cubicBezTo>
                <a:lnTo>
                  <a:pt x="5849903" y="2989691"/>
                </a:lnTo>
                <a:cubicBezTo>
                  <a:pt x="5783642" y="2992341"/>
                  <a:pt x="5717277" y="2993080"/>
                  <a:pt x="5651120" y="2997642"/>
                </a:cubicBezTo>
                <a:cubicBezTo>
                  <a:pt x="5640218" y="2998394"/>
                  <a:pt x="5629983" y="3003222"/>
                  <a:pt x="5619315" y="3005593"/>
                </a:cubicBezTo>
                <a:cubicBezTo>
                  <a:pt x="5606122" y="3008525"/>
                  <a:pt x="5592811" y="3010894"/>
                  <a:pt x="5579559" y="3013545"/>
                </a:cubicBezTo>
                <a:cubicBezTo>
                  <a:pt x="5540292" y="3039722"/>
                  <a:pt x="5570970" y="3023643"/>
                  <a:pt x="5515948" y="3037399"/>
                </a:cubicBezTo>
                <a:cubicBezTo>
                  <a:pt x="5499322" y="3041556"/>
                  <a:pt x="5464508" y="3056385"/>
                  <a:pt x="5452338" y="3061253"/>
                </a:cubicBezTo>
                <a:cubicBezTo>
                  <a:pt x="5444387" y="3071855"/>
                  <a:pt x="5438665" y="3084574"/>
                  <a:pt x="5428484" y="3093058"/>
                </a:cubicBezTo>
                <a:cubicBezTo>
                  <a:pt x="5422045" y="3098424"/>
                  <a:pt x="5411496" y="3096203"/>
                  <a:pt x="5404630" y="3101009"/>
                </a:cubicBezTo>
                <a:cubicBezTo>
                  <a:pt x="5384611" y="3115022"/>
                  <a:pt x="5366250" y="3131438"/>
                  <a:pt x="5348971" y="3148717"/>
                </a:cubicBezTo>
                <a:cubicBezTo>
                  <a:pt x="5334333" y="3163355"/>
                  <a:pt x="5323852" y="3181788"/>
                  <a:pt x="5309214" y="3196425"/>
                </a:cubicBezTo>
                <a:cubicBezTo>
                  <a:pt x="5302457" y="3203182"/>
                  <a:pt x="5292822" y="3206357"/>
                  <a:pt x="5285360" y="3212327"/>
                </a:cubicBezTo>
                <a:cubicBezTo>
                  <a:pt x="5266279" y="3227592"/>
                  <a:pt x="5247864" y="3243688"/>
                  <a:pt x="5229701" y="3260035"/>
                </a:cubicBezTo>
                <a:cubicBezTo>
                  <a:pt x="5221343" y="3267557"/>
                  <a:pt x="5214486" y="3276690"/>
                  <a:pt x="5205847" y="3283889"/>
                </a:cubicBezTo>
                <a:cubicBezTo>
                  <a:pt x="5198506" y="3290007"/>
                  <a:pt x="5189769" y="3294237"/>
                  <a:pt x="5181993" y="3299792"/>
                </a:cubicBezTo>
                <a:cubicBezTo>
                  <a:pt x="5171209" y="3307495"/>
                  <a:pt x="5161426" y="3316622"/>
                  <a:pt x="5150188" y="3323646"/>
                </a:cubicBezTo>
                <a:cubicBezTo>
                  <a:pt x="5140137" y="3329928"/>
                  <a:pt x="5128744" y="3333792"/>
                  <a:pt x="5118383" y="3339548"/>
                </a:cubicBezTo>
                <a:cubicBezTo>
                  <a:pt x="5104873" y="3347053"/>
                  <a:pt x="5093051" y="3357854"/>
                  <a:pt x="5078626" y="3363402"/>
                </a:cubicBezTo>
                <a:cubicBezTo>
                  <a:pt x="4986543" y="3398819"/>
                  <a:pt x="4810979" y="3385488"/>
                  <a:pt x="4752623" y="3387256"/>
                </a:cubicBezTo>
                <a:cubicBezTo>
                  <a:pt x="4736720" y="3392557"/>
                  <a:pt x="4719908" y="3395663"/>
                  <a:pt x="4704915" y="3403159"/>
                </a:cubicBezTo>
                <a:cubicBezTo>
                  <a:pt x="4694313" y="3408460"/>
                  <a:pt x="4684249" y="3415010"/>
                  <a:pt x="4673110" y="3419061"/>
                </a:cubicBezTo>
                <a:cubicBezTo>
                  <a:pt x="4654976" y="3425655"/>
                  <a:pt x="4636004" y="3429663"/>
                  <a:pt x="4617451" y="3434964"/>
                </a:cubicBezTo>
                <a:cubicBezTo>
                  <a:pt x="4601548" y="3453517"/>
                  <a:pt x="4588824" y="3475358"/>
                  <a:pt x="4569743" y="3490623"/>
                </a:cubicBezTo>
                <a:cubicBezTo>
                  <a:pt x="4561210" y="3497450"/>
                  <a:pt x="4548305" y="3495118"/>
                  <a:pt x="4537938" y="3498574"/>
                </a:cubicBezTo>
                <a:cubicBezTo>
                  <a:pt x="4524397" y="3503088"/>
                  <a:pt x="4511433" y="3509176"/>
                  <a:pt x="4498181" y="3514477"/>
                </a:cubicBezTo>
                <a:cubicBezTo>
                  <a:pt x="4484929" y="3527729"/>
                  <a:pt x="4473582" y="3543210"/>
                  <a:pt x="4458425" y="3554233"/>
                </a:cubicBezTo>
                <a:cubicBezTo>
                  <a:pt x="4444046" y="3564691"/>
                  <a:pt x="4426259" y="3569452"/>
                  <a:pt x="4410717" y="3578087"/>
                </a:cubicBezTo>
                <a:cubicBezTo>
                  <a:pt x="4343553" y="3615401"/>
                  <a:pt x="4454838" y="3571332"/>
                  <a:pt x="4315301" y="3617844"/>
                </a:cubicBezTo>
                <a:cubicBezTo>
                  <a:pt x="4218710" y="3695117"/>
                  <a:pt x="4334318" y="3613233"/>
                  <a:pt x="4227837" y="3657600"/>
                </a:cubicBezTo>
                <a:cubicBezTo>
                  <a:pt x="4210194" y="3664951"/>
                  <a:pt x="4195216" y="3677672"/>
                  <a:pt x="4180129" y="3689406"/>
                </a:cubicBezTo>
                <a:cubicBezTo>
                  <a:pt x="4171253" y="3696310"/>
                  <a:pt x="4166197" y="3707968"/>
                  <a:pt x="4156275" y="3713260"/>
                </a:cubicBezTo>
                <a:cubicBezTo>
                  <a:pt x="4125873" y="3729474"/>
                  <a:pt x="4090404" y="3735289"/>
                  <a:pt x="4060859" y="3753016"/>
                </a:cubicBezTo>
                <a:cubicBezTo>
                  <a:pt x="4034355" y="3768919"/>
                  <a:pt x="4007296" y="3783933"/>
                  <a:pt x="3981346" y="3800724"/>
                </a:cubicBezTo>
                <a:cubicBezTo>
                  <a:pt x="3962204" y="3813110"/>
                  <a:pt x="3945762" y="3829671"/>
                  <a:pt x="3925687" y="3840480"/>
                </a:cubicBezTo>
                <a:cubicBezTo>
                  <a:pt x="3910928" y="3848427"/>
                  <a:pt x="3893625" y="3850365"/>
                  <a:pt x="3877979" y="3856383"/>
                </a:cubicBezTo>
                <a:cubicBezTo>
                  <a:pt x="3822372" y="3877771"/>
                  <a:pt x="3828713" y="3876401"/>
                  <a:pt x="3782564" y="3904091"/>
                </a:cubicBezTo>
                <a:cubicBezTo>
                  <a:pt x="3740157" y="3901441"/>
                  <a:pt x="3696764" y="3905608"/>
                  <a:pt x="3655343" y="3896140"/>
                </a:cubicBezTo>
                <a:cubicBezTo>
                  <a:pt x="3603025" y="3884181"/>
                  <a:pt x="3504268" y="3840480"/>
                  <a:pt x="3504268" y="3840480"/>
                </a:cubicBezTo>
                <a:cubicBezTo>
                  <a:pt x="3493666" y="3824578"/>
                  <a:pt x="3481010" y="3809868"/>
                  <a:pt x="3472463" y="3792773"/>
                </a:cubicBezTo>
                <a:cubicBezTo>
                  <a:pt x="3472417" y="3792680"/>
                  <a:pt x="3439283" y="3719836"/>
                  <a:pt x="3424755" y="3705308"/>
                </a:cubicBezTo>
                <a:cubicBezTo>
                  <a:pt x="3412755" y="3693308"/>
                  <a:pt x="3397771" y="3684678"/>
                  <a:pt x="3384999" y="3673503"/>
                </a:cubicBezTo>
                <a:cubicBezTo>
                  <a:pt x="3376536" y="3666098"/>
                  <a:pt x="3369096" y="3657600"/>
                  <a:pt x="3361145" y="3649649"/>
                </a:cubicBezTo>
                <a:cubicBezTo>
                  <a:pt x="3333653" y="3539684"/>
                  <a:pt x="3344030" y="3607861"/>
                  <a:pt x="3353193" y="3442915"/>
                </a:cubicBezTo>
                <a:cubicBezTo>
                  <a:pt x="3340893" y="3393712"/>
                  <a:pt x="3341954" y="3427282"/>
                  <a:pt x="3361145" y="3379305"/>
                </a:cubicBezTo>
                <a:cubicBezTo>
                  <a:pt x="3367371" y="3363741"/>
                  <a:pt x="3371746" y="3347500"/>
                  <a:pt x="3377047" y="3331597"/>
                </a:cubicBezTo>
                <a:cubicBezTo>
                  <a:pt x="3382612" y="3314902"/>
                  <a:pt x="3386517" y="3296218"/>
                  <a:pt x="3400901" y="3283889"/>
                </a:cubicBezTo>
                <a:cubicBezTo>
                  <a:pt x="3412635" y="3273831"/>
                  <a:pt x="3426653" y="3266571"/>
                  <a:pt x="3440658" y="3260035"/>
                </a:cubicBezTo>
                <a:cubicBezTo>
                  <a:pt x="3466526" y="3247963"/>
                  <a:pt x="3493090" y="3237257"/>
                  <a:pt x="3520171" y="3228230"/>
                </a:cubicBezTo>
                <a:cubicBezTo>
                  <a:pt x="3528122" y="3225580"/>
                  <a:pt x="3535843" y="3222097"/>
                  <a:pt x="3544025" y="3220279"/>
                </a:cubicBezTo>
                <a:cubicBezTo>
                  <a:pt x="3559763" y="3216782"/>
                  <a:pt x="3575830" y="3214978"/>
                  <a:pt x="3591733" y="3212327"/>
                </a:cubicBezTo>
                <a:cubicBezTo>
                  <a:pt x="3623538" y="3217628"/>
                  <a:pt x="3655530" y="3221906"/>
                  <a:pt x="3687148" y="3228230"/>
                </a:cubicBezTo>
                <a:cubicBezTo>
                  <a:pt x="3695367" y="3229874"/>
                  <a:pt x="3702621" y="3236181"/>
                  <a:pt x="3711002" y="3236181"/>
                </a:cubicBezTo>
                <a:cubicBezTo>
                  <a:pt x="3719383" y="3236181"/>
                  <a:pt x="3726725" y="3230263"/>
                  <a:pt x="3734856" y="3228230"/>
                </a:cubicBezTo>
                <a:cubicBezTo>
                  <a:pt x="3765856" y="3220480"/>
                  <a:pt x="3798863" y="3216814"/>
                  <a:pt x="3830272" y="3212327"/>
                </a:cubicBezTo>
                <a:cubicBezTo>
                  <a:pt x="3838586" y="3208170"/>
                  <a:pt x="3888953" y="3185451"/>
                  <a:pt x="3901833" y="3172571"/>
                </a:cubicBezTo>
                <a:cubicBezTo>
                  <a:pt x="3908590" y="3165814"/>
                  <a:pt x="3911869" y="3156260"/>
                  <a:pt x="3917736" y="3148717"/>
                </a:cubicBezTo>
                <a:cubicBezTo>
                  <a:pt x="3930445" y="3132377"/>
                  <a:pt x="3945073" y="3117570"/>
                  <a:pt x="3957493" y="3101009"/>
                </a:cubicBezTo>
                <a:cubicBezTo>
                  <a:pt x="3968961" y="3085719"/>
                  <a:pt x="3977564" y="3068388"/>
                  <a:pt x="3989298" y="3053301"/>
                </a:cubicBezTo>
                <a:cubicBezTo>
                  <a:pt x="4005783" y="3032105"/>
                  <a:pt x="4058174" y="2993441"/>
                  <a:pt x="4068811" y="2981740"/>
                </a:cubicBezTo>
                <a:cubicBezTo>
                  <a:pt x="4079207" y="2970304"/>
                  <a:pt x="4083392" y="2954347"/>
                  <a:pt x="4092665" y="2941983"/>
                </a:cubicBezTo>
                <a:cubicBezTo>
                  <a:pt x="4099412" y="2932987"/>
                  <a:pt x="4109320" y="2926768"/>
                  <a:pt x="4116519" y="2918129"/>
                </a:cubicBezTo>
                <a:cubicBezTo>
                  <a:pt x="4122637" y="2910788"/>
                  <a:pt x="4125664" y="2901032"/>
                  <a:pt x="4132421" y="2894275"/>
                </a:cubicBezTo>
                <a:cubicBezTo>
                  <a:pt x="4157955" y="2868741"/>
                  <a:pt x="4190397" y="2859031"/>
                  <a:pt x="4219886" y="2838616"/>
                </a:cubicBezTo>
                <a:cubicBezTo>
                  <a:pt x="4236906" y="2826833"/>
                  <a:pt x="4251691" y="2812112"/>
                  <a:pt x="4267593" y="2798860"/>
                </a:cubicBezTo>
                <a:cubicBezTo>
                  <a:pt x="4275544" y="2785608"/>
                  <a:pt x="4284120" y="2772710"/>
                  <a:pt x="4291447" y="2759103"/>
                </a:cubicBezTo>
                <a:cubicBezTo>
                  <a:pt x="4302686" y="2738230"/>
                  <a:pt x="4310104" y="2715218"/>
                  <a:pt x="4323253" y="2695493"/>
                </a:cubicBezTo>
                <a:cubicBezTo>
                  <a:pt x="4344066" y="2664272"/>
                  <a:pt x="4340095" y="2673777"/>
                  <a:pt x="4355058" y="2631882"/>
                </a:cubicBezTo>
                <a:cubicBezTo>
                  <a:pt x="4363515" y="2608203"/>
                  <a:pt x="4370961" y="2584174"/>
                  <a:pt x="4378912" y="2560320"/>
                </a:cubicBezTo>
                <a:cubicBezTo>
                  <a:pt x="4384822" y="2542590"/>
                  <a:pt x="4391303" y="2519400"/>
                  <a:pt x="4402766" y="2504661"/>
                </a:cubicBezTo>
                <a:cubicBezTo>
                  <a:pt x="4414272" y="2489868"/>
                  <a:pt x="4430181" y="2479009"/>
                  <a:pt x="4442522" y="2464905"/>
                </a:cubicBezTo>
                <a:cubicBezTo>
                  <a:pt x="4465769" y="2438337"/>
                  <a:pt x="4450365" y="2439993"/>
                  <a:pt x="4482279" y="2417197"/>
                </a:cubicBezTo>
                <a:cubicBezTo>
                  <a:pt x="4491924" y="2410307"/>
                  <a:pt x="4504602" y="2408406"/>
                  <a:pt x="4514084" y="2401294"/>
                </a:cubicBezTo>
                <a:cubicBezTo>
                  <a:pt x="4526078" y="2392298"/>
                  <a:pt x="4534505" y="2379246"/>
                  <a:pt x="4545889" y="2369489"/>
                </a:cubicBezTo>
                <a:cubicBezTo>
                  <a:pt x="4553145" y="2363270"/>
                  <a:pt x="4561792" y="2358888"/>
                  <a:pt x="4569743" y="2353587"/>
                </a:cubicBezTo>
                <a:cubicBezTo>
                  <a:pt x="4595164" y="2311218"/>
                  <a:pt x="4599026" y="2308840"/>
                  <a:pt x="4617451" y="2258171"/>
                </a:cubicBezTo>
                <a:cubicBezTo>
                  <a:pt x="4621186" y="2247901"/>
                  <a:pt x="4622262" y="2236833"/>
                  <a:pt x="4625402" y="2226366"/>
                </a:cubicBezTo>
                <a:cubicBezTo>
                  <a:pt x="4630219" y="2210310"/>
                  <a:pt x="4636004" y="2194561"/>
                  <a:pt x="4641305" y="2178658"/>
                </a:cubicBezTo>
                <a:cubicBezTo>
                  <a:pt x="4628381" y="2062353"/>
                  <a:pt x="4642355" y="2142581"/>
                  <a:pt x="4625402" y="2083242"/>
                </a:cubicBezTo>
                <a:cubicBezTo>
                  <a:pt x="4622400" y="2072735"/>
                  <a:pt x="4622758" y="2060990"/>
                  <a:pt x="4617451" y="2051437"/>
                </a:cubicBezTo>
                <a:cubicBezTo>
                  <a:pt x="4609209" y="2036601"/>
                  <a:pt x="4596248" y="2024932"/>
                  <a:pt x="4585646" y="2011680"/>
                </a:cubicBezTo>
                <a:cubicBezTo>
                  <a:pt x="4582995" y="2003729"/>
                  <a:pt x="4583001" y="1994314"/>
                  <a:pt x="4577694" y="1987827"/>
                </a:cubicBezTo>
                <a:cubicBezTo>
                  <a:pt x="4558705" y="1964619"/>
                  <a:pt x="4514084" y="1924216"/>
                  <a:pt x="4514084" y="1924216"/>
                </a:cubicBezTo>
                <a:cubicBezTo>
                  <a:pt x="4497465" y="1874356"/>
                  <a:pt x="4497787" y="1897377"/>
                  <a:pt x="4561792" y="1828800"/>
                </a:cubicBezTo>
                <a:cubicBezTo>
                  <a:pt x="4669382" y="1713525"/>
                  <a:pt x="4574770" y="1821055"/>
                  <a:pt x="4649256" y="1765190"/>
                </a:cubicBezTo>
                <a:cubicBezTo>
                  <a:pt x="4661250" y="1756194"/>
                  <a:pt x="4669917" y="1743415"/>
                  <a:pt x="4681061" y="1733385"/>
                </a:cubicBezTo>
                <a:cubicBezTo>
                  <a:pt x="4696448" y="1719537"/>
                  <a:pt x="4714131" y="1708266"/>
                  <a:pt x="4728769" y="1693628"/>
                </a:cubicBezTo>
                <a:cubicBezTo>
                  <a:pt x="4747656" y="1674741"/>
                  <a:pt x="4761796" y="1652039"/>
                  <a:pt x="4776477" y="1630018"/>
                </a:cubicBezTo>
                <a:cubicBezTo>
                  <a:pt x="4779127" y="1614115"/>
                  <a:pt x="4782297" y="1598291"/>
                  <a:pt x="4784428" y="1582310"/>
                </a:cubicBezTo>
                <a:cubicBezTo>
                  <a:pt x="4787133" y="1562022"/>
                  <a:pt x="4796173" y="1470005"/>
                  <a:pt x="4800331" y="1447138"/>
                </a:cubicBezTo>
                <a:cubicBezTo>
                  <a:pt x="4801830" y="1438892"/>
                  <a:pt x="4805917" y="1431325"/>
                  <a:pt x="4808282" y="1423284"/>
                </a:cubicBezTo>
                <a:cubicBezTo>
                  <a:pt x="4819171" y="1386261"/>
                  <a:pt x="4827883" y="1348576"/>
                  <a:pt x="4840087" y="1311966"/>
                </a:cubicBezTo>
                <a:cubicBezTo>
                  <a:pt x="4842738" y="1304015"/>
                  <a:pt x="4844737" y="1295816"/>
                  <a:pt x="4848039" y="1288112"/>
                </a:cubicBezTo>
                <a:cubicBezTo>
                  <a:pt x="4872125" y="1231912"/>
                  <a:pt x="4859115" y="1272808"/>
                  <a:pt x="4911649" y="1208599"/>
                </a:cubicBezTo>
                <a:cubicBezTo>
                  <a:pt x="4932192" y="1183491"/>
                  <a:pt x="4947303" y="1141308"/>
                  <a:pt x="4959357" y="1113183"/>
                </a:cubicBezTo>
                <a:cubicBezTo>
                  <a:pt x="4915378" y="1039886"/>
                  <a:pt x="4962638" y="1099104"/>
                  <a:pt x="4887795" y="1057524"/>
                </a:cubicBezTo>
                <a:cubicBezTo>
                  <a:pt x="4875184" y="1050518"/>
                  <a:pt x="4835885" y="998912"/>
                  <a:pt x="4832136" y="993913"/>
                </a:cubicBezTo>
                <a:cubicBezTo>
                  <a:pt x="4826402" y="986268"/>
                  <a:pt x="4821967" y="977705"/>
                  <a:pt x="4816233" y="970060"/>
                </a:cubicBezTo>
                <a:cubicBezTo>
                  <a:pt x="4811807" y="964159"/>
                  <a:pt x="4775063" y="921159"/>
                  <a:pt x="4768526" y="906449"/>
                </a:cubicBezTo>
                <a:cubicBezTo>
                  <a:pt x="4761718" y="891131"/>
                  <a:pt x="4758352" y="874495"/>
                  <a:pt x="4752623" y="858741"/>
                </a:cubicBezTo>
                <a:cubicBezTo>
                  <a:pt x="4743146" y="832681"/>
                  <a:pt x="4730890" y="800856"/>
                  <a:pt x="4712866" y="779228"/>
                </a:cubicBezTo>
                <a:cubicBezTo>
                  <a:pt x="4693214" y="755645"/>
                  <a:pt x="4600068" y="667417"/>
                  <a:pt x="4577694" y="659959"/>
                </a:cubicBezTo>
                <a:cubicBezTo>
                  <a:pt x="4468738" y="623639"/>
                  <a:pt x="4513407" y="640604"/>
                  <a:pt x="4442522" y="612251"/>
                </a:cubicBezTo>
                <a:cubicBezTo>
                  <a:pt x="4437221" y="604300"/>
                  <a:pt x="4430893" y="596944"/>
                  <a:pt x="4426619" y="588397"/>
                </a:cubicBezTo>
                <a:cubicBezTo>
                  <a:pt x="4415041" y="565241"/>
                  <a:pt x="4414712" y="531524"/>
                  <a:pt x="4410717" y="508884"/>
                </a:cubicBezTo>
                <a:cubicBezTo>
                  <a:pt x="4406020" y="482266"/>
                  <a:pt x="4408224" y="452839"/>
                  <a:pt x="4394814" y="429371"/>
                </a:cubicBezTo>
                <a:cubicBezTo>
                  <a:pt x="4384212" y="410818"/>
                  <a:pt x="4375263" y="391218"/>
                  <a:pt x="4363009" y="373712"/>
                </a:cubicBezTo>
                <a:cubicBezTo>
                  <a:pt x="4353352" y="359917"/>
                  <a:pt x="4308398" y="323591"/>
                  <a:pt x="4299399" y="318053"/>
                </a:cubicBezTo>
                <a:cubicBezTo>
                  <a:pt x="4279209" y="305628"/>
                  <a:pt x="4254753" y="300471"/>
                  <a:pt x="4235788" y="286247"/>
                </a:cubicBezTo>
                <a:cubicBezTo>
                  <a:pt x="4225186" y="278296"/>
                  <a:pt x="4215567" y="268829"/>
                  <a:pt x="4203983" y="262393"/>
                </a:cubicBezTo>
                <a:cubicBezTo>
                  <a:pt x="4179487" y="248784"/>
                  <a:pt x="4158620" y="245090"/>
                  <a:pt x="4132421" y="238540"/>
                </a:cubicBezTo>
                <a:cubicBezTo>
                  <a:pt x="4103266" y="243841"/>
                  <a:pt x="4073932" y="248233"/>
                  <a:pt x="4044957" y="254442"/>
                </a:cubicBezTo>
                <a:cubicBezTo>
                  <a:pt x="4036762" y="256198"/>
                  <a:pt x="4029162" y="260090"/>
                  <a:pt x="4021103" y="262393"/>
                </a:cubicBezTo>
                <a:cubicBezTo>
                  <a:pt x="4010595" y="265395"/>
                  <a:pt x="3999900" y="267694"/>
                  <a:pt x="3989298" y="270345"/>
                </a:cubicBezTo>
                <a:cubicBezTo>
                  <a:pt x="3960143" y="267694"/>
                  <a:pt x="3930312" y="269174"/>
                  <a:pt x="3901833" y="262393"/>
                </a:cubicBezTo>
                <a:cubicBezTo>
                  <a:pt x="3874063" y="255781"/>
                  <a:pt x="3849522" y="239243"/>
                  <a:pt x="3822320" y="230588"/>
                </a:cubicBezTo>
                <a:cubicBezTo>
                  <a:pt x="3791079" y="220648"/>
                  <a:pt x="3758710" y="214685"/>
                  <a:pt x="3726905" y="206734"/>
                </a:cubicBezTo>
                <a:cubicBezTo>
                  <a:pt x="3723722" y="194004"/>
                  <a:pt x="3708856" y="131091"/>
                  <a:pt x="3703051" y="127221"/>
                </a:cubicBezTo>
                <a:cubicBezTo>
                  <a:pt x="3695100" y="121920"/>
                  <a:pt x="3686538" y="117437"/>
                  <a:pt x="3679197" y="111319"/>
                </a:cubicBezTo>
                <a:cubicBezTo>
                  <a:pt x="3670558" y="104120"/>
                  <a:pt x="3665106" y="93044"/>
                  <a:pt x="3655343" y="87465"/>
                </a:cubicBezTo>
                <a:cubicBezTo>
                  <a:pt x="3645855" y="82043"/>
                  <a:pt x="3634140" y="82164"/>
                  <a:pt x="3623538" y="79513"/>
                </a:cubicBezTo>
                <a:cubicBezTo>
                  <a:pt x="3610286" y="71562"/>
                  <a:pt x="3596887" y="63851"/>
                  <a:pt x="3583781" y="55660"/>
                </a:cubicBezTo>
                <a:cubicBezTo>
                  <a:pt x="3575677" y="50595"/>
                  <a:pt x="3568875" y="43112"/>
                  <a:pt x="3559927" y="39757"/>
                </a:cubicBezTo>
                <a:cubicBezTo>
                  <a:pt x="3547273" y="35012"/>
                  <a:pt x="3533282" y="35084"/>
                  <a:pt x="3520171" y="31806"/>
                </a:cubicBezTo>
                <a:cubicBezTo>
                  <a:pt x="3498649" y="26425"/>
                  <a:pt x="3487891" y="18028"/>
                  <a:pt x="3464512" y="15903"/>
                </a:cubicBezTo>
                <a:cubicBezTo>
                  <a:pt x="3416927" y="11577"/>
                  <a:pt x="3369137" y="9721"/>
                  <a:pt x="3321388" y="7952"/>
                </a:cubicBezTo>
                <a:lnTo>
                  <a:pt x="3035141" y="0"/>
                </a:lnTo>
                <a:cubicBezTo>
                  <a:pt x="2999080" y="4508"/>
                  <a:pt x="2879119" y="19127"/>
                  <a:pt x="2860213" y="23854"/>
                </a:cubicBezTo>
                <a:cubicBezTo>
                  <a:pt x="2819838" y="33948"/>
                  <a:pt x="2802367" y="37453"/>
                  <a:pt x="2756846" y="55660"/>
                </a:cubicBezTo>
                <a:cubicBezTo>
                  <a:pt x="2669665" y="90531"/>
                  <a:pt x="2759477" y="56685"/>
                  <a:pt x="2685284" y="79513"/>
                </a:cubicBezTo>
                <a:cubicBezTo>
                  <a:pt x="2661252" y="86908"/>
                  <a:pt x="2613722" y="103367"/>
                  <a:pt x="2613722" y="103367"/>
                </a:cubicBezTo>
                <a:lnTo>
                  <a:pt x="2581917" y="135173"/>
                </a:lnTo>
                <a:cubicBezTo>
                  <a:pt x="2545811" y="119699"/>
                  <a:pt x="2405152" y="9651"/>
                  <a:pt x="2319524" y="47708"/>
                </a:cubicBezTo>
                <a:cubicBezTo>
                  <a:pt x="2175124" y="111886"/>
                  <a:pt x="2367262" y="45049"/>
                  <a:pt x="2263865" y="79513"/>
                </a:cubicBezTo>
                <a:cubicBezTo>
                  <a:pt x="2255914" y="84814"/>
                  <a:pt x="2246768" y="88659"/>
                  <a:pt x="2240011" y="95416"/>
                </a:cubicBezTo>
                <a:cubicBezTo>
                  <a:pt x="2230640" y="104787"/>
                  <a:pt x="2223860" y="116437"/>
                  <a:pt x="2216157" y="127221"/>
                </a:cubicBezTo>
                <a:cubicBezTo>
                  <a:pt x="2210602" y="134997"/>
                  <a:pt x="2207011" y="144318"/>
                  <a:pt x="2200254" y="151075"/>
                </a:cubicBezTo>
                <a:cubicBezTo>
                  <a:pt x="2193497" y="157832"/>
                  <a:pt x="2184351" y="161677"/>
                  <a:pt x="2176400" y="166978"/>
                </a:cubicBezTo>
                <a:cubicBezTo>
                  <a:pt x="2160870" y="198039"/>
                  <a:pt x="2163328" y="196412"/>
                  <a:pt x="2144595" y="222637"/>
                </a:cubicBezTo>
                <a:cubicBezTo>
                  <a:pt x="2119151" y="258258"/>
                  <a:pt x="2120741" y="240851"/>
                  <a:pt x="2120741" y="262393"/>
                </a:cubicBezTo>
                <a:cubicBezTo>
                  <a:pt x="1418376" y="1166191"/>
                  <a:pt x="698734" y="2056824"/>
                  <a:pt x="13646" y="2973788"/>
                </a:cubicBezTo>
                <a:cubicBezTo>
                  <a:pt x="0" y="2992053"/>
                  <a:pt x="37280" y="3013325"/>
                  <a:pt x="53402" y="3029447"/>
                </a:cubicBezTo>
                <a:cubicBezTo>
                  <a:pt x="87959" y="3064005"/>
                  <a:pt x="129066" y="3091438"/>
                  <a:pt x="164720" y="3124863"/>
                </a:cubicBezTo>
                <a:cubicBezTo>
                  <a:pt x="171692" y="3131399"/>
                  <a:pt x="180623" y="3127513"/>
                  <a:pt x="188574" y="3132814"/>
                </a:cubicBez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35 CuadroTexto"/>
          <p:cNvSpPr txBox="1"/>
          <p:nvPr/>
        </p:nvSpPr>
        <p:spPr>
          <a:xfrm>
            <a:off x="7929586" y="4857760"/>
            <a:ext cx="1000132" cy="900246"/>
          </a:xfrm>
          <a:prstGeom prst="rect">
            <a:avLst/>
          </a:prstGeom>
          <a:noFill/>
        </p:spPr>
        <p:txBody>
          <a:bodyPr wrap="square" rtlCol="0">
            <a:spAutoFit/>
          </a:bodyPr>
          <a:lstStyle/>
          <a:p>
            <a:pPr algn="ctr"/>
            <a:r>
              <a:rPr lang="es-MX" sz="1050" dirty="0" smtClean="0">
                <a:solidFill>
                  <a:schemeClr val="accent3">
                    <a:lumMod val="60000"/>
                    <a:lumOff val="40000"/>
                  </a:schemeClr>
                </a:solidFill>
                <a:latin typeface="Arial Black" pitchFamily="34" charset="0"/>
              </a:rPr>
              <a:t>Parque Estatal “El Texcal”</a:t>
            </a:r>
          </a:p>
          <a:p>
            <a:pPr algn="ctr"/>
            <a:r>
              <a:rPr lang="es-MX" sz="1050" dirty="0" smtClean="0">
                <a:solidFill>
                  <a:schemeClr val="accent3">
                    <a:lumMod val="60000"/>
                    <a:lumOff val="40000"/>
                  </a:schemeClr>
                </a:solidFill>
                <a:latin typeface="Arial Black" pitchFamily="34" charset="0"/>
              </a:rPr>
              <a:t>Decreto 2010</a:t>
            </a:r>
            <a:endParaRPr lang="es-MX" sz="1050" dirty="0">
              <a:solidFill>
                <a:schemeClr val="accent3">
                  <a:lumMod val="60000"/>
                  <a:lumOff val="40000"/>
                </a:schemeClr>
              </a:solidFill>
              <a:latin typeface="Arial Black" pitchFamily="34" charset="0"/>
            </a:endParaRPr>
          </a:p>
        </p:txBody>
      </p:sp>
      <p:sp>
        <p:nvSpPr>
          <p:cNvPr id="37" name="36 Forma libre"/>
          <p:cNvSpPr/>
          <p:nvPr/>
        </p:nvSpPr>
        <p:spPr>
          <a:xfrm>
            <a:off x="6762777" y="5500702"/>
            <a:ext cx="1355649" cy="978028"/>
          </a:xfrm>
          <a:custGeom>
            <a:avLst/>
            <a:gdLst>
              <a:gd name="connsiteX0" fmla="*/ 238973 w 3045697"/>
              <a:gd name="connsiteY0" fmla="*/ 2210819 h 2562659"/>
              <a:gd name="connsiteX1" fmla="*/ 169231 w 3045697"/>
              <a:gd name="connsiteY1" fmla="*/ 2141076 h 2562659"/>
              <a:gd name="connsiteX2" fmla="*/ 122736 w 3045697"/>
              <a:gd name="connsiteY2" fmla="*/ 2017090 h 2562659"/>
              <a:gd name="connsiteX3" fmla="*/ 99488 w 3045697"/>
              <a:gd name="connsiteY3" fmla="*/ 1986093 h 2562659"/>
              <a:gd name="connsiteX4" fmla="*/ 83990 w 3045697"/>
              <a:gd name="connsiteY4" fmla="*/ 1962846 h 2562659"/>
              <a:gd name="connsiteX5" fmla="*/ 45244 w 3045697"/>
              <a:gd name="connsiteY5" fmla="*/ 1916351 h 2562659"/>
              <a:gd name="connsiteX6" fmla="*/ 76241 w 3045697"/>
              <a:gd name="connsiteY6" fmla="*/ 1854358 h 2562659"/>
              <a:gd name="connsiteX7" fmla="*/ 83990 w 3045697"/>
              <a:gd name="connsiteY7" fmla="*/ 1831110 h 2562659"/>
              <a:gd name="connsiteX8" fmla="*/ 91739 w 3045697"/>
              <a:gd name="connsiteY8" fmla="*/ 1745870 h 2562659"/>
              <a:gd name="connsiteX9" fmla="*/ 68492 w 3045697"/>
              <a:gd name="connsiteY9" fmla="*/ 1714873 h 2562659"/>
              <a:gd name="connsiteX10" fmla="*/ 52994 w 3045697"/>
              <a:gd name="connsiteY10" fmla="*/ 1683876 h 2562659"/>
              <a:gd name="connsiteX11" fmla="*/ 29746 w 3045697"/>
              <a:gd name="connsiteY11" fmla="*/ 1614134 h 2562659"/>
              <a:gd name="connsiteX12" fmla="*/ 29746 w 3045697"/>
              <a:gd name="connsiteY12" fmla="*/ 1606385 h 2562659"/>
              <a:gd name="connsiteX13" fmla="*/ 52994 w 3045697"/>
              <a:gd name="connsiteY13" fmla="*/ 1552141 h 2562659"/>
              <a:gd name="connsiteX14" fmla="*/ 52994 w 3045697"/>
              <a:gd name="connsiteY14" fmla="*/ 1528893 h 2562659"/>
              <a:gd name="connsiteX15" fmla="*/ 60743 w 3045697"/>
              <a:gd name="connsiteY15" fmla="*/ 1490147 h 2562659"/>
              <a:gd name="connsiteX16" fmla="*/ 68492 w 3045697"/>
              <a:gd name="connsiteY16" fmla="*/ 1459151 h 2562659"/>
              <a:gd name="connsiteX17" fmla="*/ 60743 w 3045697"/>
              <a:gd name="connsiteY17" fmla="*/ 1451402 h 2562659"/>
              <a:gd name="connsiteX18" fmla="*/ 60743 w 3045697"/>
              <a:gd name="connsiteY18" fmla="*/ 1389409 h 2562659"/>
              <a:gd name="connsiteX19" fmla="*/ 45244 w 3045697"/>
              <a:gd name="connsiteY19" fmla="*/ 1319666 h 2562659"/>
              <a:gd name="connsiteX20" fmla="*/ 60743 w 3045697"/>
              <a:gd name="connsiteY20" fmla="*/ 1257673 h 2562659"/>
              <a:gd name="connsiteX21" fmla="*/ 52994 w 3045697"/>
              <a:gd name="connsiteY21" fmla="*/ 1234425 h 2562659"/>
              <a:gd name="connsiteX22" fmla="*/ 76241 w 3045697"/>
              <a:gd name="connsiteY22" fmla="*/ 1203429 h 2562659"/>
              <a:gd name="connsiteX23" fmla="*/ 99488 w 3045697"/>
              <a:gd name="connsiteY23" fmla="*/ 1079442 h 2562659"/>
              <a:gd name="connsiteX24" fmla="*/ 114987 w 3045697"/>
              <a:gd name="connsiteY24" fmla="*/ 1025198 h 2562659"/>
              <a:gd name="connsiteX25" fmla="*/ 138234 w 3045697"/>
              <a:gd name="connsiteY25" fmla="*/ 947707 h 2562659"/>
              <a:gd name="connsiteX26" fmla="*/ 130485 w 3045697"/>
              <a:gd name="connsiteY26" fmla="*/ 916710 h 2562659"/>
              <a:gd name="connsiteX27" fmla="*/ 130485 w 3045697"/>
              <a:gd name="connsiteY27" fmla="*/ 908961 h 2562659"/>
              <a:gd name="connsiteX28" fmla="*/ 122736 w 3045697"/>
              <a:gd name="connsiteY28" fmla="*/ 815971 h 2562659"/>
              <a:gd name="connsiteX29" fmla="*/ 107238 w 3045697"/>
              <a:gd name="connsiteY29" fmla="*/ 746229 h 2562659"/>
              <a:gd name="connsiteX30" fmla="*/ 114987 w 3045697"/>
              <a:gd name="connsiteY30" fmla="*/ 715232 h 2562659"/>
              <a:gd name="connsiteX31" fmla="*/ 192478 w 3045697"/>
              <a:gd name="connsiteY31" fmla="*/ 622242 h 2562659"/>
              <a:gd name="connsiteX32" fmla="*/ 246722 w 3045697"/>
              <a:gd name="connsiteY32" fmla="*/ 629992 h 2562659"/>
              <a:gd name="connsiteX33" fmla="*/ 533441 w 3045697"/>
              <a:gd name="connsiteY33" fmla="*/ 746229 h 2562659"/>
              <a:gd name="connsiteX34" fmla="*/ 641929 w 3045697"/>
              <a:gd name="connsiteY34" fmla="*/ 738480 h 2562659"/>
              <a:gd name="connsiteX35" fmla="*/ 665177 w 3045697"/>
              <a:gd name="connsiteY35" fmla="*/ 722981 h 2562659"/>
              <a:gd name="connsiteX36" fmla="*/ 765916 w 3045697"/>
              <a:gd name="connsiteY36" fmla="*/ 629992 h 2562659"/>
              <a:gd name="connsiteX37" fmla="*/ 827909 w 3045697"/>
              <a:gd name="connsiteY37" fmla="*/ 598995 h 2562659"/>
              <a:gd name="connsiteX38" fmla="*/ 858905 w 3045697"/>
              <a:gd name="connsiteY38" fmla="*/ 606744 h 2562659"/>
              <a:gd name="connsiteX39" fmla="*/ 866655 w 3045697"/>
              <a:gd name="connsiteY39" fmla="*/ 606744 h 2562659"/>
              <a:gd name="connsiteX40" fmla="*/ 897651 w 3045697"/>
              <a:gd name="connsiteY40" fmla="*/ 567998 h 2562659"/>
              <a:gd name="connsiteX41" fmla="*/ 913149 w 3045697"/>
              <a:gd name="connsiteY41" fmla="*/ 521503 h 2562659"/>
              <a:gd name="connsiteX42" fmla="*/ 936397 w 3045697"/>
              <a:gd name="connsiteY42" fmla="*/ 482758 h 2562659"/>
              <a:gd name="connsiteX43" fmla="*/ 967394 w 3045697"/>
              <a:gd name="connsiteY43" fmla="*/ 436263 h 2562659"/>
              <a:gd name="connsiteX44" fmla="*/ 982892 w 3045697"/>
              <a:gd name="connsiteY44" fmla="*/ 397517 h 2562659"/>
              <a:gd name="connsiteX45" fmla="*/ 1021638 w 3045697"/>
              <a:gd name="connsiteY45" fmla="*/ 358771 h 2562659"/>
              <a:gd name="connsiteX46" fmla="*/ 1207617 w 3045697"/>
              <a:gd name="connsiteY46" fmla="*/ 2310 h 2562659"/>
              <a:gd name="connsiteX47" fmla="*/ 3013170 w 3045697"/>
              <a:gd name="connsiteY47" fmla="*/ 1451402 h 2562659"/>
              <a:gd name="connsiteX48" fmla="*/ 3044166 w 3045697"/>
              <a:gd name="connsiteY48" fmla="*/ 1521144 h 2562659"/>
              <a:gd name="connsiteX49" fmla="*/ 3028668 w 3045697"/>
              <a:gd name="connsiteY49" fmla="*/ 1544392 h 2562659"/>
              <a:gd name="connsiteX50" fmla="*/ 3013170 w 3045697"/>
              <a:gd name="connsiteY50" fmla="*/ 1575388 h 2562659"/>
              <a:gd name="connsiteX51" fmla="*/ 2989922 w 3045697"/>
              <a:gd name="connsiteY51" fmla="*/ 1598636 h 2562659"/>
              <a:gd name="connsiteX52" fmla="*/ 2943427 w 3045697"/>
              <a:gd name="connsiteY52" fmla="*/ 1629632 h 2562659"/>
              <a:gd name="connsiteX53" fmla="*/ 2873685 w 3045697"/>
              <a:gd name="connsiteY53" fmla="*/ 1637381 h 2562659"/>
              <a:gd name="connsiteX54" fmla="*/ 2780695 w 3045697"/>
              <a:gd name="connsiteY54" fmla="*/ 1645131 h 2562659"/>
              <a:gd name="connsiteX55" fmla="*/ 2780695 w 3045697"/>
              <a:gd name="connsiteY55" fmla="*/ 1645131 h 2562659"/>
              <a:gd name="connsiteX56" fmla="*/ 2726451 w 3045697"/>
              <a:gd name="connsiteY56" fmla="*/ 1645131 h 2562659"/>
              <a:gd name="connsiteX57" fmla="*/ 2625712 w 3045697"/>
              <a:gd name="connsiteY57" fmla="*/ 1683876 h 2562659"/>
              <a:gd name="connsiteX58" fmla="*/ 2602465 w 3045697"/>
              <a:gd name="connsiteY58" fmla="*/ 1691625 h 2562659"/>
              <a:gd name="connsiteX59" fmla="*/ 2555970 w 3045697"/>
              <a:gd name="connsiteY59" fmla="*/ 1714873 h 2562659"/>
              <a:gd name="connsiteX60" fmla="*/ 2532722 w 3045697"/>
              <a:gd name="connsiteY60" fmla="*/ 1730371 h 2562659"/>
              <a:gd name="connsiteX61" fmla="*/ 2509475 w 3045697"/>
              <a:gd name="connsiteY61" fmla="*/ 1699375 h 2562659"/>
              <a:gd name="connsiteX62" fmla="*/ 2455231 w 3045697"/>
              <a:gd name="connsiteY62" fmla="*/ 1707124 h 2562659"/>
              <a:gd name="connsiteX63" fmla="*/ 2431983 w 3045697"/>
              <a:gd name="connsiteY63" fmla="*/ 1722622 h 2562659"/>
              <a:gd name="connsiteX64" fmla="*/ 2400987 w 3045697"/>
              <a:gd name="connsiteY64" fmla="*/ 1730371 h 2562659"/>
              <a:gd name="connsiteX65" fmla="*/ 2362241 w 3045697"/>
              <a:gd name="connsiteY65" fmla="*/ 1738120 h 2562659"/>
              <a:gd name="connsiteX66" fmla="*/ 2315746 w 3045697"/>
              <a:gd name="connsiteY66" fmla="*/ 1753619 h 2562659"/>
              <a:gd name="connsiteX67" fmla="*/ 2277000 w 3045697"/>
              <a:gd name="connsiteY67" fmla="*/ 1800114 h 2562659"/>
              <a:gd name="connsiteX68" fmla="*/ 2199509 w 3045697"/>
              <a:gd name="connsiteY68" fmla="*/ 1869856 h 2562659"/>
              <a:gd name="connsiteX69" fmla="*/ 2168512 w 3045697"/>
              <a:gd name="connsiteY69" fmla="*/ 1885354 h 2562659"/>
              <a:gd name="connsiteX70" fmla="*/ 2122017 w 3045697"/>
              <a:gd name="connsiteY70" fmla="*/ 1869856 h 2562659"/>
              <a:gd name="connsiteX71" fmla="*/ 2060024 w 3045697"/>
              <a:gd name="connsiteY71" fmla="*/ 1893103 h 2562659"/>
              <a:gd name="connsiteX72" fmla="*/ 2036777 w 3045697"/>
              <a:gd name="connsiteY72" fmla="*/ 1931849 h 2562659"/>
              <a:gd name="connsiteX73" fmla="*/ 1936038 w 3045697"/>
              <a:gd name="connsiteY73" fmla="*/ 1993842 h 2562659"/>
              <a:gd name="connsiteX74" fmla="*/ 1874044 w 3045697"/>
              <a:gd name="connsiteY74" fmla="*/ 2017090 h 2562659"/>
              <a:gd name="connsiteX75" fmla="*/ 1835299 w 3045697"/>
              <a:gd name="connsiteY75" fmla="*/ 2040337 h 2562659"/>
              <a:gd name="connsiteX76" fmla="*/ 1525333 w 3045697"/>
              <a:gd name="connsiteY76" fmla="*/ 2218568 h 2562659"/>
              <a:gd name="connsiteX77" fmla="*/ 1494336 w 3045697"/>
              <a:gd name="connsiteY77" fmla="*/ 2257314 h 2562659"/>
              <a:gd name="connsiteX78" fmla="*/ 1502085 w 3045697"/>
              <a:gd name="connsiteY78" fmla="*/ 2288310 h 2562659"/>
              <a:gd name="connsiteX79" fmla="*/ 1509834 w 3045697"/>
              <a:gd name="connsiteY79" fmla="*/ 2319307 h 2562659"/>
              <a:gd name="connsiteX80" fmla="*/ 1517583 w 3045697"/>
              <a:gd name="connsiteY80" fmla="*/ 2342554 h 2562659"/>
              <a:gd name="connsiteX81" fmla="*/ 1517583 w 3045697"/>
              <a:gd name="connsiteY81" fmla="*/ 2365802 h 2562659"/>
              <a:gd name="connsiteX82" fmla="*/ 1517583 w 3045697"/>
              <a:gd name="connsiteY82" fmla="*/ 2365802 h 2562659"/>
              <a:gd name="connsiteX83" fmla="*/ 1463339 w 3045697"/>
              <a:gd name="connsiteY83" fmla="*/ 2404547 h 2562659"/>
              <a:gd name="connsiteX84" fmla="*/ 1331604 w 3045697"/>
              <a:gd name="connsiteY84" fmla="*/ 2451042 h 2562659"/>
              <a:gd name="connsiteX85" fmla="*/ 1277360 w 3045697"/>
              <a:gd name="connsiteY85" fmla="*/ 2474290 h 2562659"/>
              <a:gd name="connsiteX86" fmla="*/ 1230865 w 3045697"/>
              <a:gd name="connsiteY86" fmla="*/ 2497537 h 2562659"/>
              <a:gd name="connsiteX87" fmla="*/ 1153373 w 3045697"/>
              <a:gd name="connsiteY87" fmla="*/ 2544032 h 2562659"/>
              <a:gd name="connsiteX88" fmla="*/ 1153373 w 3045697"/>
              <a:gd name="connsiteY88" fmla="*/ 2544032 h 2562659"/>
              <a:gd name="connsiteX89" fmla="*/ 1013888 w 3045697"/>
              <a:gd name="connsiteY89" fmla="*/ 2559531 h 2562659"/>
              <a:gd name="connsiteX90" fmla="*/ 928648 w 3045697"/>
              <a:gd name="connsiteY90" fmla="*/ 2536283 h 2562659"/>
              <a:gd name="connsiteX91" fmla="*/ 905400 w 3045697"/>
              <a:gd name="connsiteY91" fmla="*/ 2513036 h 2562659"/>
              <a:gd name="connsiteX92" fmla="*/ 882153 w 3045697"/>
              <a:gd name="connsiteY92" fmla="*/ 2505286 h 2562659"/>
              <a:gd name="connsiteX93" fmla="*/ 835658 w 3045697"/>
              <a:gd name="connsiteY93" fmla="*/ 2497537 h 2562659"/>
              <a:gd name="connsiteX94" fmla="*/ 789163 w 3045697"/>
              <a:gd name="connsiteY94" fmla="*/ 2505286 h 2562659"/>
              <a:gd name="connsiteX95" fmla="*/ 742668 w 3045697"/>
              <a:gd name="connsiteY95" fmla="*/ 2474290 h 2562659"/>
              <a:gd name="connsiteX96" fmla="*/ 696173 w 3045697"/>
              <a:gd name="connsiteY96" fmla="*/ 2389049 h 2562659"/>
              <a:gd name="connsiteX97" fmla="*/ 680675 w 3045697"/>
              <a:gd name="connsiteY97" fmla="*/ 2358053 h 2562659"/>
              <a:gd name="connsiteX98" fmla="*/ 626431 w 3045697"/>
              <a:gd name="connsiteY98" fmla="*/ 2327056 h 2562659"/>
              <a:gd name="connsiteX99" fmla="*/ 517943 w 3045697"/>
              <a:gd name="connsiteY99" fmla="*/ 2226317 h 2562659"/>
              <a:gd name="connsiteX100" fmla="*/ 471448 w 3045697"/>
              <a:gd name="connsiteY100" fmla="*/ 2226317 h 2562659"/>
              <a:gd name="connsiteX101" fmla="*/ 471448 w 3045697"/>
              <a:gd name="connsiteY101" fmla="*/ 2226317 h 2562659"/>
              <a:gd name="connsiteX102" fmla="*/ 424953 w 3045697"/>
              <a:gd name="connsiteY102" fmla="*/ 2241815 h 2562659"/>
              <a:gd name="connsiteX103" fmla="*/ 362960 w 3045697"/>
              <a:gd name="connsiteY103" fmla="*/ 2226317 h 2562659"/>
              <a:gd name="connsiteX104" fmla="*/ 347461 w 3045697"/>
              <a:gd name="connsiteY104" fmla="*/ 2203070 h 2562659"/>
              <a:gd name="connsiteX105" fmla="*/ 339712 w 3045697"/>
              <a:gd name="connsiteY105" fmla="*/ 2179822 h 2562659"/>
              <a:gd name="connsiteX106" fmla="*/ 285468 w 3045697"/>
              <a:gd name="connsiteY106" fmla="*/ 2187571 h 2562659"/>
              <a:gd name="connsiteX107" fmla="*/ 238973 w 3045697"/>
              <a:gd name="connsiteY107" fmla="*/ 2210819 h 2562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045697" h="2562659">
                <a:moveTo>
                  <a:pt x="238973" y="2210819"/>
                </a:moveTo>
                <a:cubicBezTo>
                  <a:pt x="219600" y="2203070"/>
                  <a:pt x="192478" y="2164324"/>
                  <a:pt x="169231" y="2141076"/>
                </a:cubicBezTo>
                <a:cubicBezTo>
                  <a:pt x="142630" y="2054625"/>
                  <a:pt x="155831" y="2063423"/>
                  <a:pt x="122736" y="2017090"/>
                </a:cubicBezTo>
                <a:cubicBezTo>
                  <a:pt x="115229" y="2006580"/>
                  <a:pt x="106995" y="1996603"/>
                  <a:pt x="99488" y="1986093"/>
                </a:cubicBezTo>
                <a:cubicBezTo>
                  <a:pt x="94075" y="1978515"/>
                  <a:pt x="83990" y="1962846"/>
                  <a:pt x="83990" y="1962846"/>
                </a:cubicBezTo>
                <a:cubicBezTo>
                  <a:pt x="43418" y="1922274"/>
                  <a:pt x="45244" y="1942365"/>
                  <a:pt x="45244" y="1916351"/>
                </a:cubicBezTo>
                <a:cubicBezTo>
                  <a:pt x="55576" y="1895687"/>
                  <a:pt x="66681" y="1875391"/>
                  <a:pt x="76241" y="1854358"/>
                </a:cubicBezTo>
                <a:cubicBezTo>
                  <a:pt x="79621" y="1846922"/>
                  <a:pt x="83990" y="1831110"/>
                  <a:pt x="83990" y="1831110"/>
                </a:cubicBezTo>
                <a:cubicBezTo>
                  <a:pt x="93862" y="1771876"/>
                  <a:pt x="91739" y="1800327"/>
                  <a:pt x="91739" y="1745870"/>
                </a:cubicBezTo>
                <a:cubicBezTo>
                  <a:pt x="83990" y="1735538"/>
                  <a:pt x="75337" y="1725825"/>
                  <a:pt x="68492" y="1714873"/>
                </a:cubicBezTo>
                <a:cubicBezTo>
                  <a:pt x="62370" y="1705077"/>
                  <a:pt x="52994" y="1683876"/>
                  <a:pt x="52994" y="1683876"/>
                </a:cubicBezTo>
                <a:cubicBezTo>
                  <a:pt x="0" y="1641482"/>
                  <a:pt x="10953" y="1670514"/>
                  <a:pt x="29746" y="1614134"/>
                </a:cubicBezTo>
                <a:cubicBezTo>
                  <a:pt x="30563" y="1611684"/>
                  <a:pt x="29746" y="1608968"/>
                  <a:pt x="29746" y="1606385"/>
                </a:cubicBezTo>
                <a:cubicBezTo>
                  <a:pt x="36800" y="1592276"/>
                  <a:pt x="50144" y="1569240"/>
                  <a:pt x="52994" y="1552141"/>
                </a:cubicBezTo>
                <a:cubicBezTo>
                  <a:pt x="54268" y="1544497"/>
                  <a:pt x="52994" y="1536642"/>
                  <a:pt x="52994" y="1528893"/>
                </a:cubicBezTo>
                <a:cubicBezTo>
                  <a:pt x="55577" y="1515978"/>
                  <a:pt x="57886" y="1503004"/>
                  <a:pt x="60743" y="1490147"/>
                </a:cubicBezTo>
                <a:cubicBezTo>
                  <a:pt x="63053" y="1479751"/>
                  <a:pt x="68492" y="1469801"/>
                  <a:pt x="68492" y="1459151"/>
                </a:cubicBezTo>
                <a:lnTo>
                  <a:pt x="60743" y="1451402"/>
                </a:lnTo>
                <a:lnTo>
                  <a:pt x="60743" y="1389409"/>
                </a:lnTo>
                <a:cubicBezTo>
                  <a:pt x="41407" y="1341070"/>
                  <a:pt x="45244" y="1364573"/>
                  <a:pt x="45244" y="1319666"/>
                </a:cubicBezTo>
                <a:cubicBezTo>
                  <a:pt x="50410" y="1299002"/>
                  <a:pt x="58814" y="1278886"/>
                  <a:pt x="60743" y="1257673"/>
                </a:cubicBezTo>
                <a:cubicBezTo>
                  <a:pt x="61483" y="1249538"/>
                  <a:pt x="50411" y="1242174"/>
                  <a:pt x="52994" y="1234425"/>
                </a:cubicBezTo>
                <a:cubicBezTo>
                  <a:pt x="78067" y="1159203"/>
                  <a:pt x="76241" y="1233957"/>
                  <a:pt x="76241" y="1203429"/>
                </a:cubicBezTo>
                <a:cubicBezTo>
                  <a:pt x="83990" y="1162100"/>
                  <a:pt x="88787" y="1120107"/>
                  <a:pt x="99488" y="1079442"/>
                </a:cubicBezTo>
                <a:cubicBezTo>
                  <a:pt x="120719" y="998766"/>
                  <a:pt x="114987" y="1119683"/>
                  <a:pt x="114987" y="1025198"/>
                </a:cubicBezTo>
                <a:cubicBezTo>
                  <a:pt x="115888" y="1022494"/>
                  <a:pt x="138234" y="959417"/>
                  <a:pt x="138234" y="947707"/>
                </a:cubicBezTo>
                <a:cubicBezTo>
                  <a:pt x="138234" y="937057"/>
                  <a:pt x="132574" y="927153"/>
                  <a:pt x="130485" y="916710"/>
                </a:cubicBezTo>
                <a:cubicBezTo>
                  <a:pt x="129978" y="914177"/>
                  <a:pt x="130485" y="911544"/>
                  <a:pt x="130485" y="908961"/>
                </a:cubicBezTo>
                <a:cubicBezTo>
                  <a:pt x="115384" y="863659"/>
                  <a:pt x="122736" y="893882"/>
                  <a:pt x="122736" y="815971"/>
                </a:cubicBezTo>
                <a:cubicBezTo>
                  <a:pt x="117570" y="792724"/>
                  <a:pt x="109064" y="769973"/>
                  <a:pt x="107238" y="746229"/>
                </a:cubicBezTo>
                <a:cubicBezTo>
                  <a:pt x="106421" y="735610"/>
                  <a:pt x="114987" y="715232"/>
                  <a:pt x="114987" y="715232"/>
                </a:cubicBezTo>
                <a:cubicBezTo>
                  <a:pt x="140817" y="684235"/>
                  <a:pt x="158603" y="644161"/>
                  <a:pt x="192478" y="622242"/>
                </a:cubicBezTo>
                <a:cubicBezTo>
                  <a:pt x="207813" y="612320"/>
                  <a:pt x="246722" y="629992"/>
                  <a:pt x="246722" y="629992"/>
                </a:cubicBezTo>
                <a:lnTo>
                  <a:pt x="533441" y="746229"/>
                </a:lnTo>
                <a:cubicBezTo>
                  <a:pt x="569604" y="743646"/>
                  <a:pt x="606226" y="744781"/>
                  <a:pt x="641929" y="738480"/>
                </a:cubicBezTo>
                <a:cubicBezTo>
                  <a:pt x="651101" y="736861"/>
                  <a:pt x="665177" y="722981"/>
                  <a:pt x="665177" y="722981"/>
                </a:cubicBezTo>
                <a:cubicBezTo>
                  <a:pt x="770011" y="642340"/>
                  <a:pt x="765916" y="687855"/>
                  <a:pt x="765916" y="629992"/>
                </a:cubicBezTo>
                <a:cubicBezTo>
                  <a:pt x="787839" y="613549"/>
                  <a:pt x="798890" y="598995"/>
                  <a:pt x="827909" y="598995"/>
                </a:cubicBezTo>
                <a:cubicBezTo>
                  <a:pt x="838559" y="598995"/>
                  <a:pt x="848462" y="604655"/>
                  <a:pt x="858905" y="606744"/>
                </a:cubicBezTo>
                <a:cubicBezTo>
                  <a:pt x="861438" y="607251"/>
                  <a:pt x="864072" y="606744"/>
                  <a:pt x="866655" y="606744"/>
                </a:cubicBezTo>
                <a:cubicBezTo>
                  <a:pt x="904582" y="587780"/>
                  <a:pt x="897651" y="602798"/>
                  <a:pt x="897651" y="567998"/>
                </a:cubicBezTo>
                <a:cubicBezTo>
                  <a:pt x="902817" y="552500"/>
                  <a:pt x="906389" y="536375"/>
                  <a:pt x="913149" y="521503"/>
                </a:cubicBezTo>
                <a:cubicBezTo>
                  <a:pt x="919382" y="507792"/>
                  <a:pt x="936397" y="482758"/>
                  <a:pt x="936397" y="482758"/>
                </a:cubicBezTo>
                <a:cubicBezTo>
                  <a:pt x="946729" y="467260"/>
                  <a:pt x="959064" y="452923"/>
                  <a:pt x="967394" y="436263"/>
                </a:cubicBezTo>
                <a:cubicBezTo>
                  <a:pt x="993300" y="384451"/>
                  <a:pt x="961688" y="418721"/>
                  <a:pt x="982892" y="397517"/>
                </a:cubicBezTo>
                <a:cubicBezTo>
                  <a:pt x="1009605" y="361899"/>
                  <a:pt x="994587" y="372296"/>
                  <a:pt x="1021638" y="358771"/>
                </a:cubicBezTo>
                <a:cubicBezTo>
                  <a:pt x="1201023" y="0"/>
                  <a:pt x="1067023" y="2310"/>
                  <a:pt x="1207617" y="2310"/>
                </a:cubicBezTo>
                <a:lnTo>
                  <a:pt x="3013170" y="1451402"/>
                </a:lnTo>
                <a:cubicBezTo>
                  <a:pt x="3023502" y="1474649"/>
                  <a:pt x="3039984" y="1496050"/>
                  <a:pt x="3044166" y="1521144"/>
                </a:cubicBezTo>
                <a:cubicBezTo>
                  <a:pt x="3045697" y="1530331"/>
                  <a:pt x="3033289" y="1536306"/>
                  <a:pt x="3028668" y="1544392"/>
                </a:cubicBezTo>
                <a:cubicBezTo>
                  <a:pt x="3022937" y="1554422"/>
                  <a:pt x="3013170" y="1575388"/>
                  <a:pt x="3013170" y="1575388"/>
                </a:cubicBezTo>
                <a:cubicBezTo>
                  <a:pt x="3005421" y="1583137"/>
                  <a:pt x="2998689" y="1592060"/>
                  <a:pt x="2989922" y="1598636"/>
                </a:cubicBezTo>
                <a:cubicBezTo>
                  <a:pt x="2922904" y="1648900"/>
                  <a:pt x="2967926" y="1605137"/>
                  <a:pt x="2943427" y="1629632"/>
                </a:cubicBezTo>
                <a:cubicBezTo>
                  <a:pt x="2905477" y="1642282"/>
                  <a:pt x="2928348" y="1637381"/>
                  <a:pt x="2873685" y="1637381"/>
                </a:cubicBezTo>
                <a:cubicBezTo>
                  <a:pt x="2791053" y="1645645"/>
                  <a:pt x="2822153" y="1645131"/>
                  <a:pt x="2780695" y="1645131"/>
                </a:cubicBezTo>
                <a:lnTo>
                  <a:pt x="2780695" y="1645131"/>
                </a:lnTo>
                <a:lnTo>
                  <a:pt x="2726451" y="1645131"/>
                </a:lnTo>
                <a:lnTo>
                  <a:pt x="2625712" y="1683876"/>
                </a:lnTo>
                <a:cubicBezTo>
                  <a:pt x="2618064" y="1686744"/>
                  <a:pt x="2609929" y="1688308"/>
                  <a:pt x="2602465" y="1691625"/>
                </a:cubicBezTo>
                <a:cubicBezTo>
                  <a:pt x="2586631" y="1698663"/>
                  <a:pt x="2571117" y="1706458"/>
                  <a:pt x="2555970" y="1714873"/>
                </a:cubicBezTo>
                <a:cubicBezTo>
                  <a:pt x="2547829" y="1719396"/>
                  <a:pt x="2532722" y="1730371"/>
                  <a:pt x="2532722" y="1730371"/>
                </a:cubicBezTo>
                <a:lnTo>
                  <a:pt x="2509475" y="1699375"/>
                </a:lnTo>
                <a:cubicBezTo>
                  <a:pt x="2491394" y="1701958"/>
                  <a:pt x="2472726" y="1701876"/>
                  <a:pt x="2455231" y="1707124"/>
                </a:cubicBezTo>
                <a:cubicBezTo>
                  <a:pt x="2446310" y="1709800"/>
                  <a:pt x="2440543" y="1718953"/>
                  <a:pt x="2431983" y="1722622"/>
                </a:cubicBezTo>
                <a:cubicBezTo>
                  <a:pt x="2422194" y="1726817"/>
                  <a:pt x="2400987" y="1730371"/>
                  <a:pt x="2400987" y="1730371"/>
                </a:cubicBezTo>
                <a:cubicBezTo>
                  <a:pt x="2388072" y="1732954"/>
                  <a:pt x="2374948" y="1734654"/>
                  <a:pt x="2362241" y="1738120"/>
                </a:cubicBezTo>
                <a:cubicBezTo>
                  <a:pt x="2346480" y="1742419"/>
                  <a:pt x="2315746" y="1753619"/>
                  <a:pt x="2315746" y="1753619"/>
                </a:cubicBezTo>
                <a:cubicBezTo>
                  <a:pt x="2302831" y="1769117"/>
                  <a:pt x="2290403" y="1785036"/>
                  <a:pt x="2277000" y="1800114"/>
                </a:cubicBezTo>
                <a:cubicBezTo>
                  <a:pt x="2258913" y="1820462"/>
                  <a:pt x="2214266" y="1859124"/>
                  <a:pt x="2199509" y="1869856"/>
                </a:cubicBezTo>
                <a:cubicBezTo>
                  <a:pt x="2190167" y="1876650"/>
                  <a:pt x="2168512" y="1885354"/>
                  <a:pt x="2168512" y="1885354"/>
                </a:cubicBezTo>
                <a:lnTo>
                  <a:pt x="2122017" y="1869856"/>
                </a:lnTo>
                <a:cubicBezTo>
                  <a:pt x="2101353" y="1877605"/>
                  <a:pt x="2077257" y="1879316"/>
                  <a:pt x="2060024" y="1893103"/>
                </a:cubicBezTo>
                <a:cubicBezTo>
                  <a:pt x="2008594" y="1934247"/>
                  <a:pt x="2064930" y="1931849"/>
                  <a:pt x="2036777" y="1931849"/>
                </a:cubicBezTo>
                <a:cubicBezTo>
                  <a:pt x="2003197" y="1952513"/>
                  <a:pt x="1970965" y="1975547"/>
                  <a:pt x="1936038" y="1993842"/>
                </a:cubicBezTo>
                <a:cubicBezTo>
                  <a:pt x="1916488" y="2004083"/>
                  <a:pt x="1894083" y="2007841"/>
                  <a:pt x="1874044" y="2017090"/>
                </a:cubicBezTo>
                <a:cubicBezTo>
                  <a:pt x="1860369" y="2023402"/>
                  <a:pt x="1835299" y="2040337"/>
                  <a:pt x="1835299" y="2040337"/>
                </a:cubicBezTo>
                <a:lnTo>
                  <a:pt x="1525333" y="2218568"/>
                </a:lnTo>
                <a:cubicBezTo>
                  <a:pt x="1515001" y="2231483"/>
                  <a:pt x="1499566" y="2241623"/>
                  <a:pt x="1494336" y="2257314"/>
                </a:cubicBezTo>
                <a:cubicBezTo>
                  <a:pt x="1490968" y="2267417"/>
                  <a:pt x="1502085" y="2288310"/>
                  <a:pt x="1502085" y="2288310"/>
                </a:cubicBezTo>
                <a:cubicBezTo>
                  <a:pt x="1504668" y="2298642"/>
                  <a:pt x="1506908" y="2309066"/>
                  <a:pt x="1509834" y="2319307"/>
                </a:cubicBezTo>
                <a:cubicBezTo>
                  <a:pt x="1512078" y="2327161"/>
                  <a:pt x="1516240" y="2334497"/>
                  <a:pt x="1517583" y="2342554"/>
                </a:cubicBezTo>
                <a:cubicBezTo>
                  <a:pt x="1518857" y="2350198"/>
                  <a:pt x="1517583" y="2358053"/>
                  <a:pt x="1517583" y="2365802"/>
                </a:cubicBezTo>
                <a:lnTo>
                  <a:pt x="1517583" y="2365802"/>
                </a:lnTo>
                <a:cubicBezTo>
                  <a:pt x="1469104" y="2406201"/>
                  <a:pt x="1491262" y="2404547"/>
                  <a:pt x="1463339" y="2404547"/>
                </a:cubicBezTo>
                <a:cubicBezTo>
                  <a:pt x="1419427" y="2420045"/>
                  <a:pt x="1375205" y="2434691"/>
                  <a:pt x="1331604" y="2451042"/>
                </a:cubicBezTo>
                <a:cubicBezTo>
                  <a:pt x="1313185" y="2457949"/>
                  <a:pt x="1277360" y="2474290"/>
                  <a:pt x="1277360" y="2474290"/>
                </a:cubicBezTo>
                <a:cubicBezTo>
                  <a:pt x="1261862" y="2482039"/>
                  <a:pt x="1245441" y="2488167"/>
                  <a:pt x="1230865" y="2497537"/>
                </a:cubicBezTo>
                <a:cubicBezTo>
                  <a:pt x="1153717" y="2547132"/>
                  <a:pt x="1196907" y="2544032"/>
                  <a:pt x="1153373" y="2544032"/>
                </a:cubicBezTo>
                <a:lnTo>
                  <a:pt x="1153373" y="2544032"/>
                </a:lnTo>
                <a:cubicBezTo>
                  <a:pt x="1045096" y="2562079"/>
                  <a:pt x="1091807" y="2559531"/>
                  <a:pt x="1013888" y="2559531"/>
                </a:cubicBezTo>
                <a:cubicBezTo>
                  <a:pt x="932815" y="2543316"/>
                  <a:pt x="955024" y="2562659"/>
                  <a:pt x="928648" y="2536283"/>
                </a:cubicBezTo>
                <a:cubicBezTo>
                  <a:pt x="920899" y="2528534"/>
                  <a:pt x="914518" y="2519115"/>
                  <a:pt x="905400" y="2513036"/>
                </a:cubicBezTo>
                <a:cubicBezTo>
                  <a:pt x="898604" y="2508505"/>
                  <a:pt x="882153" y="2505286"/>
                  <a:pt x="882153" y="2505286"/>
                </a:cubicBezTo>
                <a:cubicBezTo>
                  <a:pt x="851554" y="2495087"/>
                  <a:pt x="867073" y="2497537"/>
                  <a:pt x="835658" y="2497537"/>
                </a:cubicBezTo>
                <a:lnTo>
                  <a:pt x="789163" y="2505286"/>
                </a:lnTo>
                <a:cubicBezTo>
                  <a:pt x="748400" y="2472676"/>
                  <a:pt x="766957" y="2474290"/>
                  <a:pt x="742668" y="2474290"/>
                </a:cubicBezTo>
                <a:cubicBezTo>
                  <a:pt x="727170" y="2445876"/>
                  <a:pt x="710647" y="2417998"/>
                  <a:pt x="696173" y="2389049"/>
                </a:cubicBezTo>
                <a:cubicBezTo>
                  <a:pt x="678365" y="2353432"/>
                  <a:pt x="698182" y="2375560"/>
                  <a:pt x="680675" y="2358053"/>
                </a:cubicBezTo>
                <a:cubicBezTo>
                  <a:pt x="636976" y="2331833"/>
                  <a:pt x="655401" y="2341541"/>
                  <a:pt x="626431" y="2327056"/>
                </a:cubicBezTo>
                <a:lnTo>
                  <a:pt x="517943" y="2226317"/>
                </a:lnTo>
                <a:cubicBezTo>
                  <a:pt x="475615" y="2217852"/>
                  <a:pt x="488510" y="2209255"/>
                  <a:pt x="471448" y="2226317"/>
                </a:cubicBezTo>
                <a:lnTo>
                  <a:pt x="471448" y="2226317"/>
                </a:lnTo>
                <a:lnTo>
                  <a:pt x="424953" y="2241815"/>
                </a:lnTo>
                <a:cubicBezTo>
                  <a:pt x="404289" y="2236649"/>
                  <a:pt x="382012" y="2235843"/>
                  <a:pt x="362960" y="2226317"/>
                </a:cubicBezTo>
                <a:cubicBezTo>
                  <a:pt x="354630" y="2222152"/>
                  <a:pt x="347461" y="2203070"/>
                  <a:pt x="347461" y="2203070"/>
                </a:cubicBezTo>
                <a:lnTo>
                  <a:pt x="339712" y="2179822"/>
                </a:lnTo>
                <a:cubicBezTo>
                  <a:pt x="287520" y="2171123"/>
                  <a:pt x="300244" y="2158020"/>
                  <a:pt x="285468" y="2187571"/>
                </a:cubicBezTo>
                <a:cubicBezTo>
                  <a:pt x="234352" y="2213129"/>
                  <a:pt x="258346" y="2218568"/>
                  <a:pt x="238973" y="2210819"/>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37 Forma libre"/>
          <p:cNvSpPr/>
          <p:nvPr/>
        </p:nvSpPr>
        <p:spPr>
          <a:xfrm>
            <a:off x="7358082" y="5500702"/>
            <a:ext cx="785818" cy="571504"/>
          </a:xfrm>
          <a:custGeom>
            <a:avLst/>
            <a:gdLst>
              <a:gd name="connsiteX0" fmla="*/ 1225712 w 1557486"/>
              <a:gd name="connsiteY0" fmla="*/ 24276 h 1132885"/>
              <a:gd name="connsiteX1" fmla="*/ 1201436 w 1557486"/>
              <a:gd name="connsiteY1" fmla="*/ 8092 h 1132885"/>
              <a:gd name="connsiteX2" fmla="*/ 1177160 w 1557486"/>
              <a:gd name="connsiteY2" fmla="*/ 0 h 1132885"/>
              <a:gd name="connsiteX3" fmla="*/ 764466 w 1557486"/>
              <a:gd name="connsiteY3" fmla="*/ 8092 h 1132885"/>
              <a:gd name="connsiteX4" fmla="*/ 691638 w 1557486"/>
              <a:gd name="connsiteY4" fmla="*/ 24276 h 1132885"/>
              <a:gd name="connsiteX5" fmla="*/ 667362 w 1557486"/>
              <a:gd name="connsiteY5" fmla="*/ 16184 h 1132885"/>
              <a:gd name="connsiteX6" fmla="*/ 586442 w 1557486"/>
              <a:gd name="connsiteY6" fmla="*/ 32368 h 1132885"/>
              <a:gd name="connsiteX7" fmla="*/ 570257 w 1557486"/>
              <a:gd name="connsiteY7" fmla="*/ 48552 h 1132885"/>
              <a:gd name="connsiteX8" fmla="*/ 521705 w 1557486"/>
              <a:gd name="connsiteY8" fmla="*/ 105197 h 1132885"/>
              <a:gd name="connsiteX9" fmla="*/ 497429 w 1557486"/>
              <a:gd name="connsiteY9" fmla="*/ 113289 h 1132885"/>
              <a:gd name="connsiteX10" fmla="*/ 473153 w 1557486"/>
              <a:gd name="connsiteY10" fmla="*/ 129473 h 1132885"/>
              <a:gd name="connsiteX11" fmla="*/ 440785 w 1557486"/>
              <a:gd name="connsiteY11" fmla="*/ 137565 h 1132885"/>
              <a:gd name="connsiteX12" fmla="*/ 416509 w 1557486"/>
              <a:gd name="connsiteY12" fmla="*/ 145657 h 1132885"/>
              <a:gd name="connsiteX13" fmla="*/ 359865 w 1557486"/>
              <a:gd name="connsiteY13" fmla="*/ 202301 h 1132885"/>
              <a:gd name="connsiteX14" fmla="*/ 335588 w 1557486"/>
              <a:gd name="connsiteY14" fmla="*/ 250853 h 1132885"/>
              <a:gd name="connsiteX15" fmla="*/ 287036 w 1557486"/>
              <a:gd name="connsiteY15" fmla="*/ 299405 h 1132885"/>
              <a:gd name="connsiteX16" fmla="*/ 214208 w 1557486"/>
              <a:gd name="connsiteY16" fmla="*/ 380326 h 1132885"/>
              <a:gd name="connsiteX17" fmla="*/ 181840 w 1557486"/>
              <a:gd name="connsiteY17" fmla="*/ 396510 h 1132885"/>
              <a:gd name="connsiteX18" fmla="*/ 125196 w 1557486"/>
              <a:gd name="connsiteY18" fmla="*/ 428878 h 1132885"/>
              <a:gd name="connsiteX19" fmla="*/ 117103 w 1557486"/>
              <a:gd name="connsiteY19" fmla="*/ 469338 h 1132885"/>
              <a:gd name="connsiteX20" fmla="*/ 92827 w 1557486"/>
              <a:gd name="connsiteY20" fmla="*/ 542166 h 1132885"/>
              <a:gd name="connsiteX21" fmla="*/ 68551 w 1557486"/>
              <a:gd name="connsiteY21" fmla="*/ 590719 h 1132885"/>
              <a:gd name="connsiteX22" fmla="*/ 44275 w 1557486"/>
              <a:gd name="connsiteY22" fmla="*/ 606903 h 1132885"/>
              <a:gd name="connsiteX23" fmla="*/ 28091 w 1557486"/>
              <a:gd name="connsiteY23" fmla="*/ 631179 h 1132885"/>
              <a:gd name="connsiteX24" fmla="*/ 3815 w 1557486"/>
              <a:gd name="connsiteY24" fmla="*/ 639271 h 1132885"/>
              <a:gd name="connsiteX25" fmla="*/ 11907 w 1557486"/>
              <a:gd name="connsiteY25" fmla="*/ 663547 h 1132885"/>
              <a:gd name="connsiteX26" fmla="*/ 19999 w 1557486"/>
              <a:gd name="connsiteY26" fmla="*/ 695915 h 1132885"/>
              <a:gd name="connsiteX27" fmla="*/ 28091 w 1557486"/>
              <a:gd name="connsiteY27" fmla="*/ 809204 h 1132885"/>
              <a:gd name="connsiteX28" fmla="*/ 52367 w 1557486"/>
              <a:gd name="connsiteY28" fmla="*/ 825388 h 1132885"/>
              <a:gd name="connsiteX29" fmla="*/ 100919 w 1557486"/>
              <a:gd name="connsiteY29" fmla="*/ 873940 h 1132885"/>
              <a:gd name="connsiteX30" fmla="*/ 133288 w 1557486"/>
              <a:gd name="connsiteY30" fmla="*/ 922492 h 1132885"/>
              <a:gd name="connsiteX31" fmla="*/ 165656 w 1557486"/>
              <a:gd name="connsiteY31" fmla="*/ 971044 h 1132885"/>
              <a:gd name="connsiteX32" fmla="*/ 173748 w 1557486"/>
              <a:gd name="connsiteY32" fmla="*/ 1003412 h 1132885"/>
              <a:gd name="connsiteX33" fmla="*/ 173748 w 1557486"/>
              <a:gd name="connsiteY33" fmla="*/ 1060057 h 1132885"/>
              <a:gd name="connsiteX34" fmla="*/ 222300 w 1557486"/>
              <a:gd name="connsiteY34" fmla="*/ 1092425 h 1132885"/>
              <a:gd name="connsiteX35" fmla="*/ 246576 w 1557486"/>
              <a:gd name="connsiteY35" fmla="*/ 1108609 h 1132885"/>
              <a:gd name="connsiteX36" fmla="*/ 295128 w 1557486"/>
              <a:gd name="connsiteY36" fmla="*/ 1132885 h 1132885"/>
              <a:gd name="connsiteX37" fmla="*/ 319404 w 1557486"/>
              <a:gd name="connsiteY37" fmla="*/ 1124793 h 1132885"/>
              <a:gd name="connsiteX38" fmla="*/ 384141 w 1557486"/>
              <a:gd name="connsiteY38" fmla="*/ 1108609 h 1132885"/>
              <a:gd name="connsiteX39" fmla="*/ 432693 w 1557486"/>
              <a:gd name="connsiteY39" fmla="*/ 1068149 h 1132885"/>
              <a:gd name="connsiteX40" fmla="*/ 465061 w 1557486"/>
              <a:gd name="connsiteY40" fmla="*/ 1043873 h 1132885"/>
              <a:gd name="connsiteX41" fmla="*/ 513613 w 1557486"/>
              <a:gd name="connsiteY41" fmla="*/ 1027689 h 1132885"/>
              <a:gd name="connsiteX42" fmla="*/ 537889 w 1557486"/>
              <a:gd name="connsiteY42" fmla="*/ 1019597 h 1132885"/>
              <a:gd name="connsiteX43" fmla="*/ 618810 w 1557486"/>
              <a:gd name="connsiteY43" fmla="*/ 1003412 h 1132885"/>
              <a:gd name="connsiteX44" fmla="*/ 683546 w 1557486"/>
              <a:gd name="connsiteY44" fmla="*/ 962952 h 1132885"/>
              <a:gd name="connsiteX45" fmla="*/ 756374 w 1557486"/>
              <a:gd name="connsiteY45" fmla="*/ 914400 h 1132885"/>
              <a:gd name="connsiteX46" fmla="*/ 845387 w 1557486"/>
              <a:gd name="connsiteY46" fmla="*/ 898216 h 1132885"/>
              <a:gd name="connsiteX47" fmla="*/ 926307 w 1557486"/>
              <a:gd name="connsiteY47" fmla="*/ 882032 h 1132885"/>
              <a:gd name="connsiteX48" fmla="*/ 974859 w 1557486"/>
              <a:gd name="connsiteY48" fmla="*/ 865848 h 1132885"/>
              <a:gd name="connsiteX49" fmla="*/ 999135 w 1557486"/>
              <a:gd name="connsiteY49" fmla="*/ 857756 h 1132885"/>
              <a:gd name="connsiteX50" fmla="*/ 1096240 w 1557486"/>
              <a:gd name="connsiteY50" fmla="*/ 849664 h 1132885"/>
              <a:gd name="connsiteX51" fmla="*/ 1177160 w 1557486"/>
              <a:gd name="connsiteY51" fmla="*/ 825388 h 1132885"/>
              <a:gd name="connsiteX52" fmla="*/ 1241896 w 1557486"/>
              <a:gd name="connsiteY52" fmla="*/ 801112 h 1132885"/>
              <a:gd name="connsiteX53" fmla="*/ 1274265 w 1557486"/>
              <a:gd name="connsiteY53" fmla="*/ 768743 h 1132885"/>
              <a:gd name="connsiteX54" fmla="*/ 1298541 w 1557486"/>
              <a:gd name="connsiteY54" fmla="*/ 760651 h 1132885"/>
              <a:gd name="connsiteX55" fmla="*/ 1314725 w 1557486"/>
              <a:gd name="connsiteY55" fmla="*/ 736375 h 1132885"/>
              <a:gd name="connsiteX56" fmla="*/ 1339001 w 1557486"/>
              <a:gd name="connsiteY56" fmla="*/ 712099 h 1132885"/>
              <a:gd name="connsiteX57" fmla="*/ 1371369 w 1557486"/>
              <a:gd name="connsiteY57" fmla="*/ 663547 h 1132885"/>
              <a:gd name="connsiteX58" fmla="*/ 1387553 w 1557486"/>
              <a:gd name="connsiteY58" fmla="*/ 639271 h 1132885"/>
              <a:gd name="connsiteX59" fmla="*/ 1411829 w 1557486"/>
              <a:gd name="connsiteY59" fmla="*/ 631179 h 1132885"/>
              <a:gd name="connsiteX60" fmla="*/ 1468473 w 1557486"/>
              <a:gd name="connsiteY60" fmla="*/ 574535 h 1132885"/>
              <a:gd name="connsiteX61" fmla="*/ 1484657 w 1557486"/>
              <a:gd name="connsiteY61" fmla="*/ 550259 h 1132885"/>
              <a:gd name="connsiteX62" fmla="*/ 1500842 w 1557486"/>
              <a:gd name="connsiteY62" fmla="*/ 517890 h 1132885"/>
              <a:gd name="connsiteX63" fmla="*/ 1557486 w 1557486"/>
              <a:gd name="connsiteY63" fmla="*/ 469338 h 1132885"/>
              <a:gd name="connsiteX64" fmla="*/ 1549394 w 1557486"/>
              <a:gd name="connsiteY64" fmla="*/ 396510 h 1132885"/>
              <a:gd name="connsiteX65" fmla="*/ 1508934 w 1557486"/>
              <a:gd name="connsiteY65" fmla="*/ 315589 h 1132885"/>
              <a:gd name="connsiteX66" fmla="*/ 1460381 w 1557486"/>
              <a:gd name="connsiteY66" fmla="*/ 291313 h 1132885"/>
              <a:gd name="connsiteX67" fmla="*/ 1444197 w 1557486"/>
              <a:gd name="connsiteY67" fmla="*/ 267037 h 1132885"/>
              <a:gd name="connsiteX68" fmla="*/ 1436105 w 1557486"/>
              <a:gd name="connsiteY68" fmla="*/ 234669 h 1132885"/>
              <a:gd name="connsiteX69" fmla="*/ 1411829 w 1557486"/>
              <a:gd name="connsiteY69" fmla="*/ 210393 h 1132885"/>
              <a:gd name="connsiteX70" fmla="*/ 1403737 w 1557486"/>
              <a:gd name="connsiteY70" fmla="*/ 186117 h 1132885"/>
              <a:gd name="connsiteX71" fmla="*/ 1314725 w 1557486"/>
              <a:gd name="connsiteY71" fmla="*/ 113289 h 1132885"/>
              <a:gd name="connsiteX72" fmla="*/ 1290449 w 1557486"/>
              <a:gd name="connsiteY72" fmla="*/ 89012 h 1132885"/>
              <a:gd name="connsiteX73" fmla="*/ 1258080 w 1557486"/>
              <a:gd name="connsiteY73" fmla="*/ 40460 h 1132885"/>
              <a:gd name="connsiteX74" fmla="*/ 1225712 w 1557486"/>
              <a:gd name="connsiteY74" fmla="*/ 32368 h 1132885"/>
              <a:gd name="connsiteX75" fmla="*/ 1144792 w 1557486"/>
              <a:gd name="connsiteY75" fmla="*/ 48552 h 113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557486" h="1132885">
                <a:moveTo>
                  <a:pt x="1225712" y="24276"/>
                </a:moveTo>
                <a:cubicBezTo>
                  <a:pt x="1217620" y="18881"/>
                  <a:pt x="1210135" y="12441"/>
                  <a:pt x="1201436" y="8092"/>
                </a:cubicBezTo>
                <a:cubicBezTo>
                  <a:pt x="1193807" y="4277"/>
                  <a:pt x="1185690" y="0"/>
                  <a:pt x="1177160" y="0"/>
                </a:cubicBezTo>
                <a:cubicBezTo>
                  <a:pt x="1039569" y="0"/>
                  <a:pt x="902031" y="5395"/>
                  <a:pt x="764466" y="8092"/>
                </a:cubicBezTo>
                <a:cubicBezTo>
                  <a:pt x="751982" y="11213"/>
                  <a:pt x="701911" y="24276"/>
                  <a:pt x="691638" y="24276"/>
                </a:cubicBezTo>
                <a:cubicBezTo>
                  <a:pt x="683108" y="24276"/>
                  <a:pt x="675454" y="18881"/>
                  <a:pt x="667362" y="16184"/>
                </a:cubicBezTo>
                <a:cubicBezTo>
                  <a:pt x="657539" y="17587"/>
                  <a:pt x="604097" y="21775"/>
                  <a:pt x="586442" y="32368"/>
                </a:cubicBezTo>
                <a:cubicBezTo>
                  <a:pt x="579900" y="36293"/>
                  <a:pt x="575141" y="42691"/>
                  <a:pt x="570257" y="48552"/>
                </a:cubicBezTo>
                <a:cubicBezTo>
                  <a:pt x="556235" y="65378"/>
                  <a:pt x="540990" y="92340"/>
                  <a:pt x="521705" y="105197"/>
                </a:cubicBezTo>
                <a:cubicBezTo>
                  <a:pt x="514608" y="109929"/>
                  <a:pt x="505058" y="109474"/>
                  <a:pt x="497429" y="113289"/>
                </a:cubicBezTo>
                <a:cubicBezTo>
                  <a:pt x="488730" y="117638"/>
                  <a:pt x="482092" y="125642"/>
                  <a:pt x="473153" y="129473"/>
                </a:cubicBezTo>
                <a:cubicBezTo>
                  <a:pt x="462931" y="133854"/>
                  <a:pt x="451478" y="134510"/>
                  <a:pt x="440785" y="137565"/>
                </a:cubicBezTo>
                <a:cubicBezTo>
                  <a:pt x="432583" y="139908"/>
                  <a:pt x="424601" y="142960"/>
                  <a:pt x="416509" y="145657"/>
                </a:cubicBezTo>
                <a:cubicBezTo>
                  <a:pt x="397628" y="164538"/>
                  <a:pt x="368309" y="176969"/>
                  <a:pt x="359865" y="202301"/>
                </a:cubicBezTo>
                <a:cubicBezTo>
                  <a:pt x="352366" y="224799"/>
                  <a:pt x="352322" y="232027"/>
                  <a:pt x="335588" y="250853"/>
                </a:cubicBezTo>
                <a:cubicBezTo>
                  <a:pt x="320382" y="267959"/>
                  <a:pt x="300768" y="281095"/>
                  <a:pt x="287036" y="299405"/>
                </a:cubicBezTo>
                <a:cubicBezTo>
                  <a:pt x="269565" y="322701"/>
                  <a:pt x="237445" y="368707"/>
                  <a:pt x="214208" y="380326"/>
                </a:cubicBezTo>
                <a:cubicBezTo>
                  <a:pt x="203419" y="385721"/>
                  <a:pt x="192069" y="390117"/>
                  <a:pt x="181840" y="396510"/>
                </a:cubicBezTo>
                <a:cubicBezTo>
                  <a:pt x="125852" y="431503"/>
                  <a:pt x="172890" y="412980"/>
                  <a:pt x="125196" y="428878"/>
                </a:cubicBezTo>
                <a:cubicBezTo>
                  <a:pt x="122498" y="442365"/>
                  <a:pt x="120722" y="456069"/>
                  <a:pt x="117103" y="469338"/>
                </a:cubicBezTo>
                <a:lnTo>
                  <a:pt x="92827" y="542166"/>
                </a:lnTo>
                <a:cubicBezTo>
                  <a:pt x="86245" y="561911"/>
                  <a:pt x="84238" y="575032"/>
                  <a:pt x="68551" y="590719"/>
                </a:cubicBezTo>
                <a:cubicBezTo>
                  <a:pt x="61674" y="597596"/>
                  <a:pt x="52367" y="601508"/>
                  <a:pt x="44275" y="606903"/>
                </a:cubicBezTo>
                <a:cubicBezTo>
                  <a:pt x="38880" y="614995"/>
                  <a:pt x="35685" y="625104"/>
                  <a:pt x="28091" y="631179"/>
                </a:cubicBezTo>
                <a:cubicBezTo>
                  <a:pt x="21430" y="636507"/>
                  <a:pt x="7630" y="631642"/>
                  <a:pt x="3815" y="639271"/>
                </a:cubicBezTo>
                <a:cubicBezTo>
                  <a:pt x="0" y="646900"/>
                  <a:pt x="9564" y="655345"/>
                  <a:pt x="11907" y="663547"/>
                </a:cubicBezTo>
                <a:cubicBezTo>
                  <a:pt x="14962" y="674240"/>
                  <a:pt x="17302" y="685126"/>
                  <a:pt x="19999" y="695915"/>
                </a:cubicBezTo>
                <a:cubicBezTo>
                  <a:pt x="22696" y="733678"/>
                  <a:pt x="18909" y="772475"/>
                  <a:pt x="28091" y="809204"/>
                </a:cubicBezTo>
                <a:cubicBezTo>
                  <a:pt x="30450" y="818639"/>
                  <a:pt x="44453" y="819735"/>
                  <a:pt x="52367" y="825388"/>
                </a:cubicBezTo>
                <a:cubicBezTo>
                  <a:pt x="83209" y="847418"/>
                  <a:pt x="83965" y="844270"/>
                  <a:pt x="100919" y="873940"/>
                </a:cubicBezTo>
                <a:cubicBezTo>
                  <a:pt x="163534" y="983517"/>
                  <a:pt x="81364" y="853262"/>
                  <a:pt x="133288" y="922492"/>
                </a:cubicBezTo>
                <a:cubicBezTo>
                  <a:pt x="144959" y="938052"/>
                  <a:pt x="165656" y="971044"/>
                  <a:pt x="165656" y="971044"/>
                </a:cubicBezTo>
                <a:cubicBezTo>
                  <a:pt x="168353" y="981833"/>
                  <a:pt x="173748" y="992291"/>
                  <a:pt x="173748" y="1003412"/>
                </a:cubicBezTo>
                <a:cubicBezTo>
                  <a:pt x="173748" y="1029240"/>
                  <a:pt x="148452" y="1031147"/>
                  <a:pt x="173748" y="1060057"/>
                </a:cubicBezTo>
                <a:cubicBezTo>
                  <a:pt x="186556" y="1074695"/>
                  <a:pt x="206116" y="1081636"/>
                  <a:pt x="222300" y="1092425"/>
                </a:cubicBezTo>
                <a:cubicBezTo>
                  <a:pt x="230392" y="1097820"/>
                  <a:pt x="237350" y="1105534"/>
                  <a:pt x="246576" y="1108609"/>
                </a:cubicBezTo>
                <a:cubicBezTo>
                  <a:pt x="280078" y="1119776"/>
                  <a:pt x="263755" y="1111970"/>
                  <a:pt x="295128" y="1132885"/>
                </a:cubicBezTo>
                <a:cubicBezTo>
                  <a:pt x="303220" y="1130188"/>
                  <a:pt x="311175" y="1127037"/>
                  <a:pt x="319404" y="1124793"/>
                </a:cubicBezTo>
                <a:cubicBezTo>
                  <a:pt x="340863" y="1118941"/>
                  <a:pt x="384141" y="1108609"/>
                  <a:pt x="384141" y="1108609"/>
                </a:cubicBezTo>
                <a:cubicBezTo>
                  <a:pt x="421922" y="1070828"/>
                  <a:pt x="393262" y="1096314"/>
                  <a:pt x="432693" y="1068149"/>
                </a:cubicBezTo>
                <a:cubicBezTo>
                  <a:pt x="443668" y="1060310"/>
                  <a:pt x="452998" y="1049904"/>
                  <a:pt x="465061" y="1043873"/>
                </a:cubicBezTo>
                <a:cubicBezTo>
                  <a:pt x="480319" y="1036244"/>
                  <a:pt x="497429" y="1033084"/>
                  <a:pt x="513613" y="1027689"/>
                </a:cubicBezTo>
                <a:cubicBezTo>
                  <a:pt x="521705" y="1024992"/>
                  <a:pt x="529525" y="1021270"/>
                  <a:pt x="537889" y="1019597"/>
                </a:cubicBezTo>
                <a:lnTo>
                  <a:pt x="618810" y="1003412"/>
                </a:lnTo>
                <a:cubicBezTo>
                  <a:pt x="674516" y="975559"/>
                  <a:pt x="628922" y="1000768"/>
                  <a:pt x="683546" y="962952"/>
                </a:cubicBezTo>
                <a:cubicBezTo>
                  <a:pt x="707534" y="946345"/>
                  <a:pt x="727491" y="918526"/>
                  <a:pt x="756374" y="914400"/>
                </a:cubicBezTo>
                <a:cubicBezTo>
                  <a:pt x="867650" y="898504"/>
                  <a:pt x="769080" y="914567"/>
                  <a:pt x="845387" y="898216"/>
                </a:cubicBezTo>
                <a:cubicBezTo>
                  <a:pt x="872284" y="892452"/>
                  <a:pt x="899621" y="888704"/>
                  <a:pt x="926307" y="882032"/>
                </a:cubicBezTo>
                <a:cubicBezTo>
                  <a:pt x="942857" y="877894"/>
                  <a:pt x="958675" y="871243"/>
                  <a:pt x="974859" y="865848"/>
                </a:cubicBezTo>
                <a:cubicBezTo>
                  <a:pt x="982951" y="863151"/>
                  <a:pt x="990635" y="858464"/>
                  <a:pt x="999135" y="857756"/>
                </a:cubicBezTo>
                <a:lnTo>
                  <a:pt x="1096240" y="849664"/>
                </a:lnTo>
                <a:cubicBezTo>
                  <a:pt x="1211620" y="811204"/>
                  <a:pt x="1091553" y="849847"/>
                  <a:pt x="1177160" y="825388"/>
                </a:cubicBezTo>
                <a:cubicBezTo>
                  <a:pt x="1199359" y="819045"/>
                  <a:pt x="1220519" y="809663"/>
                  <a:pt x="1241896" y="801112"/>
                </a:cubicBezTo>
                <a:cubicBezTo>
                  <a:pt x="1252686" y="790322"/>
                  <a:pt x="1261848" y="777612"/>
                  <a:pt x="1274265" y="768743"/>
                </a:cubicBezTo>
                <a:cubicBezTo>
                  <a:pt x="1281206" y="763785"/>
                  <a:pt x="1291880" y="765979"/>
                  <a:pt x="1298541" y="760651"/>
                </a:cubicBezTo>
                <a:cubicBezTo>
                  <a:pt x="1306135" y="754576"/>
                  <a:pt x="1308499" y="743846"/>
                  <a:pt x="1314725" y="736375"/>
                </a:cubicBezTo>
                <a:cubicBezTo>
                  <a:pt x="1322051" y="727584"/>
                  <a:pt x="1331975" y="721132"/>
                  <a:pt x="1339001" y="712099"/>
                </a:cubicBezTo>
                <a:cubicBezTo>
                  <a:pt x="1350943" y="696746"/>
                  <a:pt x="1360580" y="679731"/>
                  <a:pt x="1371369" y="663547"/>
                </a:cubicBezTo>
                <a:cubicBezTo>
                  <a:pt x="1376764" y="655455"/>
                  <a:pt x="1378327" y="642346"/>
                  <a:pt x="1387553" y="639271"/>
                </a:cubicBezTo>
                <a:lnTo>
                  <a:pt x="1411829" y="631179"/>
                </a:lnTo>
                <a:cubicBezTo>
                  <a:pt x="1430710" y="612298"/>
                  <a:pt x="1453661" y="596753"/>
                  <a:pt x="1468473" y="574535"/>
                </a:cubicBezTo>
                <a:cubicBezTo>
                  <a:pt x="1473868" y="566443"/>
                  <a:pt x="1479832" y="558703"/>
                  <a:pt x="1484657" y="550259"/>
                </a:cubicBezTo>
                <a:cubicBezTo>
                  <a:pt x="1490642" y="539785"/>
                  <a:pt x="1493830" y="527706"/>
                  <a:pt x="1500842" y="517890"/>
                </a:cubicBezTo>
                <a:cubicBezTo>
                  <a:pt x="1513847" y="499683"/>
                  <a:pt x="1540485" y="482089"/>
                  <a:pt x="1557486" y="469338"/>
                </a:cubicBezTo>
                <a:cubicBezTo>
                  <a:pt x="1554789" y="445062"/>
                  <a:pt x="1554184" y="420461"/>
                  <a:pt x="1549394" y="396510"/>
                </a:cubicBezTo>
                <a:cubicBezTo>
                  <a:pt x="1542808" y="363579"/>
                  <a:pt x="1532486" y="339141"/>
                  <a:pt x="1508934" y="315589"/>
                </a:cubicBezTo>
                <a:cubicBezTo>
                  <a:pt x="1493248" y="299903"/>
                  <a:pt x="1480124" y="297894"/>
                  <a:pt x="1460381" y="291313"/>
                </a:cubicBezTo>
                <a:cubicBezTo>
                  <a:pt x="1454986" y="283221"/>
                  <a:pt x="1448028" y="275976"/>
                  <a:pt x="1444197" y="267037"/>
                </a:cubicBezTo>
                <a:cubicBezTo>
                  <a:pt x="1439816" y="256815"/>
                  <a:pt x="1441623" y="244325"/>
                  <a:pt x="1436105" y="234669"/>
                </a:cubicBezTo>
                <a:cubicBezTo>
                  <a:pt x="1430427" y="224733"/>
                  <a:pt x="1419921" y="218485"/>
                  <a:pt x="1411829" y="210393"/>
                </a:cubicBezTo>
                <a:cubicBezTo>
                  <a:pt x="1409132" y="202301"/>
                  <a:pt x="1409065" y="192778"/>
                  <a:pt x="1403737" y="186117"/>
                </a:cubicBezTo>
                <a:cubicBezTo>
                  <a:pt x="1360288" y="131806"/>
                  <a:pt x="1361162" y="136508"/>
                  <a:pt x="1314725" y="113289"/>
                </a:cubicBezTo>
                <a:cubicBezTo>
                  <a:pt x="1306633" y="105197"/>
                  <a:pt x="1296797" y="98534"/>
                  <a:pt x="1290449" y="89012"/>
                </a:cubicBezTo>
                <a:cubicBezTo>
                  <a:pt x="1270247" y="58708"/>
                  <a:pt x="1299781" y="64289"/>
                  <a:pt x="1258080" y="40460"/>
                </a:cubicBezTo>
                <a:cubicBezTo>
                  <a:pt x="1248424" y="34942"/>
                  <a:pt x="1236501" y="35065"/>
                  <a:pt x="1225712" y="32368"/>
                </a:cubicBezTo>
                <a:cubicBezTo>
                  <a:pt x="1154991" y="41208"/>
                  <a:pt x="1180427" y="30735"/>
                  <a:pt x="1144792" y="48552"/>
                </a:cubicBezTo>
              </a:path>
            </a:pathLst>
          </a:custGeom>
          <a:solidFill>
            <a:srgbClr val="C00000">
              <a:alpha val="24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cxnSp>
        <p:nvCxnSpPr>
          <p:cNvPr id="39" name="38 Conector recto de flecha"/>
          <p:cNvCxnSpPr/>
          <p:nvPr/>
        </p:nvCxnSpPr>
        <p:spPr>
          <a:xfrm flipV="1">
            <a:off x="4333886" y="3286124"/>
            <a:ext cx="809618" cy="357190"/>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0" name="39 Forma libre"/>
          <p:cNvSpPr/>
          <p:nvPr/>
        </p:nvSpPr>
        <p:spPr>
          <a:xfrm>
            <a:off x="6599364" y="4533249"/>
            <a:ext cx="189854" cy="324462"/>
          </a:xfrm>
          <a:custGeom>
            <a:avLst/>
            <a:gdLst>
              <a:gd name="connsiteX0" fmla="*/ 149394 w 189854"/>
              <a:gd name="connsiteY0" fmla="*/ 42672 h 324462"/>
              <a:gd name="connsiteX1" fmla="*/ 165578 w 189854"/>
              <a:gd name="connsiteY1" fmla="*/ 107408 h 324462"/>
              <a:gd name="connsiteX2" fmla="*/ 181762 w 189854"/>
              <a:gd name="connsiteY2" fmla="*/ 155961 h 324462"/>
              <a:gd name="connsiteX3" fmla="*/ 189854 w 189854"/>
              <a:gd name="connsiteY3" fmla="*/ 180237 h 324462"/>
              <a:gd name="connsiteX4" fmla="*/ 181762 w 189854"/>
              <a:gd name="connsiteY4" fmla="*/ 204513 h 324462"/>
              <a:gd name="connsiteX5" fmla="*/ 141301 w 189854"/>
              <a:gd name="connsiteY5" fmla="*/ 253065 h 324462"/>
              <a:gd name="connsiteX6" fmla="*/ 125117 w 189854"/>
              <a:gd name="connsiteY6" fmla="*/ 285433 h 324462"/>
              <a:gd name="connsiteX7" fmla="*/ 44197 w 189854"/>
              <a:gd name="connsiteY7" fmla="*/ 309709 h 324462"/>
              <a:gd name="connsiteX8" fmla="*/ 19921 w 189854"/>
              <a:gd name="connsiteY8" fmla="*/ 317801 h 324462"/>
              <a:gd name="connsiteX9" fmla="*/ 11829 w 189854"/>
              <a:gd name="connsiteY9" fmla="*/ 269249 h 324462"/>
              <a:gd name="connsiteX10" fmla="*/ 3737 w 189854"/>
              <a:gd name="connsiteY10" fmla="*/ 236881 h 324462"/>
              <a:gd name="connsiteX11" fmla="*/ 19921 w 189854"/>
              <a:gd name="connsiteY11" fmla="*/ 164053 h 324462"/>
              <a:gd name="connsiteX12" fmla="*/ 36105 w 189854"/>
              <a:gd name="connsiteY12" fmla="*/ 91224 h 324462"/>
              <a:gd name="connsiteX13" fmla="*/ 44197 w 189854"/>
              <a:gd name="connsiteY13" fmla="*/ 66948 h 324462"/>
              <a:gd name="connsiteX14" fmla="*/ 60381 w 189854"/>
              <a:gd name="connsiteY14" fmla="*/ 58856 h 324462"/>
              <a:gd name="connsiteX15" fmla="*/ 149394 w 189854"/>
              <a:gd name="connsiteY15" fmla="*/ 42672 h 32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854" h="324462">
                <a:moveTo>
                  <a:pt x="149394" y="42672"/>
                </a:moveTo>
                <a:cubicBezTo>
                  <a:pt x="173946" y="116328"/>
                  <a:pt x="136285" y="0"/>
                  <a:pt x="165578" y="107408"/>
                </a:cubicBezTo>
                <a:cubicBezTo>
                  <a:pt x="170067" y="123867"/>
                  <a:pt x="176367" y="139777"/>
                  <a:pt x="181762" y="155961"/>
                </a:cubicBezTo>
                <a:lnTo>
                  <a:pt x="189854" y="180237"/>
                </a:lnTo>
                <a:cubicBezTo>
                  <a:pt x="187157" y="188329"/>
                  <a:pt x="185577" y="196884"/>
                  <a:pt x="181762" y="204513"/>
                </a:cubicBezTo>
                <a:cubicBezTo>
                  <a:pt x="170496" y="227046"/>
                  <a:pt x="159199" y="235168"/>
                  <a:pt x="141301" y="253065"/>
                </a:cubicBezTo>
                <a:cubicBezTo>
                  <a:pt x="135906" y="263854"/>
                  <a:pt x="132839" y="276166"/>
                  <a:pt x="125117" y="285433"/>
                </a:cubicBezTo>
                <a:cubicBezTo>
                  <a:pt x="105225" y="309303"/>
                  <a:pt x="70748" y="305916"/>
                  <a:pt x="44197" y="309709"/>
                </a:cubicBezTo>
                <a:cubicBezTo>
                  <a:pt x="36105" y="312406"/>
                  <a:pt x="25249" y="324462"/>
                  <a:pt x="19921" y="317801"/>
                </a:cubicBezTo>
                <a:cubicBezTo>
                  <a:pt x="9671" y="304989"/>
                  <a:pt x="15047" y="285338"/>
                  <a:pt x="11829" y="269249"/>
                </a:cubicBezTo>
                <a:cubicBezTo>
                  <a:pt x="9648" y="258344"/>
                  <a:pt x="6434" y="247670"/>
                  <a:pt x="3737" y="236881"/>
                </a:cubicBezTo>
                <a:cubicBezTo>
                  <a:pt x="26005" y="103274"/>
                  <a:pt x="0" y="243738"/>
                  <a:pt x="19921" y="164053"/>
                </a:cubicBezTo>
                <a:cubicBezTo>
                  <a:pt x="25952" y="139927"/>
                  <a:pt x="30074" y="115350"/>
                  <a:pt x="36105" y="91224"/>
                </a:cubicBezTo>
                <a:cubicBezTo>
                  <a:pt x="38174" y="82949"/>
                  <a:pt x="39079" y="73772"/>
                  <a:pt x="44197" y="66948"/>
                </a:cubicBezTo>
                <a:cubicBezTo>
                  <a:pt x="47816" y="62123"/>
                  <a:pt x="54986" y="61553"/>
                  <a:pt x="60381" y="58856"/>
                </a:cubicBezTo>
                <a:lnTo>
                  <a:pt x="149394" y="42672"/>
                </a:lnTo>
                <a:close/>
              </a:path>
            </a:pathLst>
          </a:cu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40 Forma libre"/>
          <p:cNvSpPr/>
          <p:nvPr/>
        </p:nvSpPr>
        <p:spPr>
          <a:xfrm>
            <a:off x="5500694" y="4786322"/>
            <a:ext cx="1928826" cy="2004489"/>
          </a:xfrm>
          <a:custGeom>
            <a:avLst/>
            <a:gdLst>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3060915 h 3738088"/>
              <a:gd name="connsiteX118" fmla="*/ 937648 w 2754602"/>
              <a:gd name="connsiteY118" fmla="*/ 3115159 h 3738088"/>
              <a:gd name="connsiteX119" fmla="*/ 922150 w 2754602"/>
              <a:gd name="connsiteY119" fmla="*/ 3146156 h 3738088"/>
              <a:gd name="connsiteX120" fmla="*/ 836909 w 2754602"/>
              <a:gd name="connsiteY120" fmla="*/ 2727702 h 3738088"/>
              <a:gd name="connsiteX121" fmla="*/ 813662 w 2754602"/>
              <a:gd name="connsiteY121" fmla="*/ 2704454 h 3738088"/>
              <a:gd name="connsiteX122" fmla="*/ 767167 w 2754602"/>
              <a:gd name="connsiteY122" fmla="*/ 2665708 h 3738088"/>
              <a:gd name="connsiteX123" fmla="*/ 612184 w 2754602"/>
              <a:gd name="connsiteY123" fmla="*/ 2502976 h 3738088"/>
              <a:gd name="connsiteX124" fmla="*/ 410706 w 2754602"/>
              <a:gd name="connsiteY124" fmla="*/ 2286000 h 3738088"/>
              <a:gd name="connsiteX125" fmla="*/ 0 w 2754602"/>
              <a:gd name="connsiteY125" fmla="*/ 1844298 h 3738088"/>
              <a:gd name="connsiteX126" fmla="*/ 1046136 w 2754602"/>
              <a:gd name="connsiteY126" fmla="*/ 658678 h 3738088"/>
              <a:gd name="connsiteX127" fmla="*/ 1084882 w 2754602"/>
              <a:gd name="connsiteY127" fmla="*/ 573437 h 3738088"/>
              <a:gd name="connsiteX128" fmla="*/ 1061634 w 2754602"/>
              <a:gd name="connsiteY128" fmla="*/ 526942 h 3738088"/>
              <a:gd name="connsiteX129" fmla="*/ 1015139 w 2754602"/>
              <a:gd name="connsiteY129" fmla="*/ 488197 h 3738088"/>
              <a:gd name="connsiteX130" fmla="*/ 922150 w 2754602"/>
              <a:gd name="connsiteY130" fmla="*/ 472698 h 3738088"/>
              <a:gd name="connsiteX131" fmla="*/ 1371600 w 2754602"/>
              <a:gd name="connsiteY131" fmla="*/ 0 h 3738088"/>
              <a:gd name="connsiteX132" fmla="*/ 1425845 w 2754602"/>
              <a:gd name="connsiteY132" fmla="*/ 54244 h 3738088"/>
              <a:gd name="connsiteX133" fmla="*/ 1464590 w 2754602"/>
              <a:gd name="connsiteY133" fmla="*/ 61993 h 3738088"/>
              <a:gd name="connsiteX134" fmla="*/ 1480089 w 2754602"/>
              <a:gd name="connsiteY134" fmla="*/ 116237 h 3738088"/>
              <a:gd name="connsiteX135" fmla="*/ 1511085 w 2754602"/>
              <a:gd name="connsiteY135" fmla="*/ 116237 h 3738088"/>
              <a:gd name="connsiteX136" fmla="*/ 1526584 w 2754602"/>
              <a:gd name="connsiteY136" fmla="*/ 139485 h 3738088"/>
              <a:gd name="connsiteX137" fmla="*/ 1526584 w 2754602"/>
              <a:gd name="connsiteY137" fmla="*/ 139485 h 3738088"/>
              <a:gd name="connsiteX138" fmla="*/ 1542082 w 2754602"/>
              <a:gd name="connsiteY138" fmla="*/ 170481 h 3738088"/>
              <a:gd name="connsiteX139" fmla="*/ 1573078 w 2754602"/>
              <a:gd name="connsiteY139" fmla="*/ 201478 h 3738088"/>
              <a:gd name="connsiteX140" fmla="*/ 1604075 w 2754602"/>
              <a:gd name="connsiteY140" fmla="*/ 263471 h 3738088"/>
              <a:gd name="connsiteX141" fmla="*/ 1627323 w 2754602"/>
              <a:gd name="connsiteY141" fmla="*/ 247973 h 3738088"/>
              <a:gd name="connsiteX142" fmla="*/ 1681567 w 2754602"/>
              <a:gd name="connsiteY142" fmla="*/ 232474 h 3738088"/>
              <a:gd name="connsiteX143" fmla="*/ 1681567 w 2754602"/>
              <a:gd name="connsiteY143" fmla="*/ 232474 h 3738088"/>
              <a:gd name="connsiteX144" fmla="*/ 1697065 w 2754602"/>
              <a:gd name="connsiteY144" fmla="*/ 302217 h 3738088"/>
              <a:gd name="connsiteX145" fmla="*/ 1673817 w 2754602"/>
              <a:gd name="connsiteY145" fmla="*/ 317715 h 3738088"/>
              <a:gd name="connsiteX146" fmla="*/ 1673817 w 2754602"/>
              <a:gd name="connsiteY146" fmla="*/ 317715 h 3738088"/>
              <a:gd name="connsiteX147" fmla="*/ 1774556 w 2754602"/>
              <a:gd name="connsiteY147" fmla="*/ 348712 h 3738088"/>
              <a:gd name="connsiteX148" fmla="*/ 1821051 w 2754602"/>
              <a:gd name="connsiteY148" fmla="*/ 325464 h 3738088"/>
              <a:gd name="connsiteX149" fmla="*/ 1852048 w 2754602"/>
              <a:gd name="connsiteY149" fmla="*/ 348712 h 3738088"/>
              <a:gd name="connsiteX150" fmla="*/ 1844299 w 2754602"/>
              <a:gd name="connsiteY150" fmla="*/ 348712 h 3738088"/>
              <a:gd name="connsiteX151" fmla="*/ 1852048 w 2754602"/>
              <a:gd name="connsiteY151" fmla="*/ 348712 h 3738088"/>
              <a:gd name="connsiteX152" fmla="*/ 1883045 w 2754602"/>
              <a:gd name="connsiteY152" fmla="*/ 340963 h 3738088"/>
              <a:gd name="connsiteX153" fmla="*/ 1906292 w 2754602"/>
              <a:gd name="connsiteY153" fmla="*/ 333213 h 3738088"/>
              <a:gd name="connsiteX154" fmla="*/ 1937289 w 2754602"/>
              <a:gd name="connsiteY154" fmla="*/ 255722 h 3738088"/>
              <a:gd name="connsiteX155" fmla="*/ 1945038 w 2754602"/>
              <a:gd name="connsiteY155" fmla="*/ 255722 h 3738088"/>
              <a:gd name="connsiteX156" fmla="*/ 1945038 w 2754602"/>
              <a:gd name="connsiteY156" fmla="*/ 255722 h 3738088"/>
              <a:gd name="connsiteX157" fmla="*/ 2014780 w 2754602"/>
              <a:gd name="connsiteY157" fmla="*/ 232474 h 3738088"/>
              <a:gd name="connsiteX158" fmla="*/ 2030278 w 2754602"/>
              <a:gd name="connsiteY158" fmla="*/ 255722 h 3738088"/>
              <a:gd name="connsiteX159" fmla="*/ 2061275 w 2754602"/>
              <a:gd name="connsiteY159" fmla="*/ 317715 h 3738088"/>
              <a:gd name="connsiteX160" fmla="*/ 2069024 w 2754602"/>
              <a:gd name="connsiteY160" fmla="*/ 348712 h 3738088"/>
              <a:gd name="connsiteX161" fmla="*/ 2061275 w 2754602"/>
              <a:gd name="connsiteY161" fmla="*/ 410705 h 3738088"/>
              <a:gd name="connsiteX162" fmla="*/ 2084523 w 2754602"/>
              <a:gd name="connsiteY162" fmla="*/ 426203 h 3738088"/>
              <a:gd name="connsiteX163" fmla="*/ 2107770 w 2754602"/>
              <a:gd name="connsiteY163" fmla="*/ 449451 h 3738088"/>
              <a:gd name="connsiteX164" fmla="*/ 2107770 w 2754602"/>
              <a:gd name="connsiteY164" fmla="*/ 449451 h 3738088"/>
              <a:gd name="connsiteX165" fmla="*/ 2169763 w 2754602"/>
              <a:gd name="connsiteY165" fmla="*/ 472698 h 3738088"/>
              <a:gd name="connsiteX166" fmla="*/ 2185262 w 2754602"/>
              <a:gd name="connsiteY166" fmla="*/ 511444 h 3738088"/>
              <a:gd name="connsiteX167" fmla="*/ 2247255 w 2754602"/>
              <a:gd name="connsiteY167" fmla="*/ 511444 h 3738088"/>
              <a:gd name="connsiteX168" fmla="*/ 2293750 w 2754602"/>
              <a:gd name="connsiteY168" fmla="*/ 526942 h 3738088"/>
              <a:gd name="connsiteX169" fmla="*/ 2324746 w 2754602"/>
              <a:gd name="connsiteY169" fmla="*/ 612183 h 3738088"/>
              <a:gd name="connsiteX170" fmla="*/ 2347994 w 2754602"/>
              <a:gd name="connsiteY170" fmla="*/ 619932 h 3738088"/>
              <a:gd name="connsiteX171" fmla="*/ 2363492 w 2754602"/>
              <a:gd name="connsiteY171" fmla="*/ 619932 h 3738088"/>
              <a:gd name="connsiteX172" fmla="*/ 2402238 w 2754602"/>
              <a:gd name="connsiteY172" fmla="*/ 627681 h 3738088"/>
              <a:gd name="connsiteX173" fmla="*/ 2448733 w 2754602"/>
              <a:gd name="connsiteY173" fmla="*/ 619932 h 3738088"/>
              <a:gd name="connsiteX174" fmla="*/ 2425485 w 2754602"/>
              <a:gd name="connsiteY174" fmla="*/ 604434 h 3738088"/>
              <a:gd name="connsiteX175" fmla="*/ 2402238 w 2754602"/>
              <a:gd name="connsiteY175" fmla="*/ 596685 h 3738088"/>
              <a:gd name="connsiteX176" fmla="*/ 2425485 w 2754602"/>
              <a:gd name="connsiteY176" fmla="*/ 581186 h 3738088"/>
              <a:gd name="connsiteX177" fmla="*/ 2456482 w 2754602"/>
              <a:gd name="connsiteY177" fmla="*/ 573437 h 3738088"/>
              <a:gd name="connsiteX178" fmla="*/ 2479729 w 2754602"/>
              <a:gd name="connsiteY178" fmla="*/ 565688 h 3738088"/>
              <a:gd name="connsiteX179" fmla="*/ 2510726 w 2754602"/>
              <a:gd name="connsiteY179" fmla="*/ 534691 h 3738088"/>
              <a:gd name="connsiteX180" fmla="*/ 2495228 w 2754602"/>
              <a:gd name="connsiteY180" fmla="*/ 511444 h 3738088"/>
              <a:gd name="connsiteX181" fmla="*/ 2518475 w 2754602"/>
              <a:gd name="connsiteY181" fmla="*/ 519193 h 3738088"/>
              <a:gd name="connsiteX182" fmla="*/ 2541723 w 2754602"/>
              <a:gd name="connsiteY182" fmla="*/ 534691 h 3738088"/>
              <a:gd name="connsiteX183" fmla="*/ 2557221 w 2754602"/>
              <a:gd name="connsiteY183" fmla="*/ 557939 h 3738088"/>
              <a:gd name="connsiteX184" fmla="*/ 2580468 w 2754602"/>
              <a:gd name="connsiteY184" fmla="*/ 565688 h 3738088"/>
              <a:gd name="connsiteX185" fmla="*/ 2595967 w 2754602"/>
              <a:gd name="connsiteY185" fmla="*/ 581186 h 3738088"/>
              <a:gd name="connsiteX186" fmla="*/ 2588217 w 2754602"/>
              <a:gd name="connsiteY186" fmla="*/ 604434 h 3738088"/>
              <a:gd name="connsiteX187" fmla="*/ 2557221 w 2754602"/>
              <a:gd name="connsiteY187" fmla="*/ 596685 h 3738088"/>
              <a:gd name="connsiteX188" fmla="*/ 2518475 w 2754602"/>
              <a:gd name="connsiteY188" fmla="*/ 588935 h 3738088"/>
              <a:gd name="connsiteX189" fmla="*/ 2502977 w 2754602"/>
              <a:gd name="connsiteY189" fmla="*/ 604434 h 3738088"/>
              <a:gd name="connsiteX190" fmla="*/ 2510726 w 2754602"/>
              <a:gd name="connsiteY190" fmla="*/ 627681 h 3738088"/>
              <a:gd name="connsiteX191" fmla="*/ 2518475 w 2754602"/>
              <a:gd name="connsiteY191" fmla="*/ 658678 h 3738088"/>
              <a:gd name="connsiteX192" fmla="*/ 2541723 w 2754602"/>
              <a:gd name="connsiteY192" fmla="*/ 666427 h 3738088"/>
              <a:gd name="connsiteX193" fmla="*/ 2549472 w 2754602"/>
              <a:gd name="connsiteY193" fmla="*/ 635430 h 3738088"/>
              <a:gd name="connsiteX194" fmla="*/ 2665709 w 2754602"/>
              <a:gd name="connsiteY194" fmla="*/ 689674 h 3738088"/>
              <a:gd name="connsiteX195" fmla="*/ 2642462 w 2754602"/>
              <a:gd name="connsiteY195" fmla="*/ 720671 h 3738088"/>
              <a:gd name="connsiteX196" fmla="*/ 2626963 w 2754602"/>
              <a:gd name="connsiteY196" fmla="*/ 736169 h 3738088"/>
              <a:gd name="connsiteX197" fmla="*/ 2634712 w 2754602"/>
              <a:gd name="connsiteY197" fmla="*/ 759417 h 3738088"/>
              <a:gd name="connsiteX198" fmla="*/ 2657960 w 2754602"/>
              <a:gd name="connsiteY198" fmla="*/ 767166 h 3738088"/>
              <a:gd name="connsiteX199" fmla="*/ 2650211 w 2754602"/>
              <a:gd name="connsiteY199" fmla="*/ 798163 h 3738088"/>
              <a:gd name="connsiteX200" fmla="*/ 2626963 w 2754602"/>
              <a:gd name="connsiteY200" fmla="*/ 805912 h 3738088"/>
              <a:gd name="connsiteX201" fmla="*/ 2588217 w 2754602"/>
              <a:gd name="connsiteY201" fmla="*/ 813661 h 3738088"/>
              <a:gd name="connsiteX202" fmla="*/ 2572719 w 2754602"/>
              <a:gd name="connsiteY202" fmla="*/ 836908 h 3738088"/>
              <a:gd name="connsiteX203" fmla="*/ 2595967 w 2754602"/>
              <a:gd name="connsiteY203" fmla="*/ 829159 h 3738088"/>
              <a:gd name="connsiteX204" fmla="*/ 2634712 w 2754602"/>
              <a:gd name="connsiteY204" fmla="*/ 883403 h 3738088"/>
              <a:gd name="connsiteX205" fmla="*/ 2650211 w 2754602"/>
              <a:gd name="connsiteY205" fmla="*/ 898902 h 3738088"/>
              <a:gd name="connsiteX206" fmla="*/ 2642462 w 2754602"/>
              <a:gd name="connsiteY206" fmla="*/ 922149 h 3738088"/>
              <a:gd name="connsiteX207" fmla="*/ 2704455 w 2754602"/>
              <a:gd name="connsiteY207" fmla="*/ 929898 h 3738088"/>
              <a:gd name="connsiteX208" fmla="*/ 2743200 w 2754602"/>
              <a:gd name="connsiteY208" fmla="*/ 968644 h 3738088"/>
              <a:gd name="connsiteX209" fmla="*/ 2719953 w 2754602"/>
              <a:gd name="connsiteY209" fmla="*/ 976393 h 3738088"/>
              <a:gd name="connsiteX210" fmla="*/ 2603716 w 2754602"/>
              <a:gd name="connsiteY210" fmla="*/ 953146 h 3738088"/>
              <a:gd name="connsiteX211" fmla="*/ 2564970 w 2754602"/>
              <a:gd name="connsiteY211" fmla="*/ 937647 h 3738088"/>
              <a:gd name="connsiteX212" fmla="*/ 2518475 w 2754602"/>
              <a:gd name="connsiteY212" fmla="*/ 945397 h 3738088"/>
              <a:gd name="connsiteX213" fmla="*/ 2510726 w 2754602"/>
              <a:gd name="connsiteY213" fmla="*/ 968644 h 3738088"/>
              <a:gd name="connsiteX214" fmla="*/ 2479729 w 2754602"/>
              <a:gd name="connsiteY214" fmla="*/ 976393 h 3738088"/>
              <a:gd name="connsiteX215" fmla="*/ 2440984 w 2754602"/>
              <a:gd name="connsiteY215" fmla="*/ 1046135 h 3738088"/>
              <a:gd name="connsiteX216" fmla="*/ 2448733 w 2754602"/>
              <a:gd name="connsiteY216" fmla="*/ 1077132 h 3738088"/>
              <a:gd name="connsiteX217" fmla="*/ 2479729 w 2754602"/>
              <a:gd name="connsiteY217" fmla="*/ 1084881 h 3738088"/>
              <a:gd name="connsiteX218" fmla="*/ 2471980 w 2754602"/>
              <a:gd name="connsiteY218" fmla="*/ 1115878 h 3738088"/>
              <a:gd name="connsiteX219" fmla="*/ 2425485 w 2754602"/>
              <a:gd name="connsiteY219" fmla="*/ 1139125 h 3738088"/>
              <a:gd name="connsiteX220" fmla="*/ 2433234 w 2754602"/>
              <a:gd name="connsiteY220" fmla="*/ 1170122 h 3738088"/>
              <a:gd name="connsiteX221" fmla="*/ 2448733 w 2754602"/>
              <a:gd name="connsiteY221" fmla="*/ 1185620 h 3738088"/>
              <a:gd name="connsiteX222" fmla="*/ 2456482 w 2754602"/>
              <a:gd name="connsiteY222" fmla="*/ 1216617 h 3738088"/>
              <a:gd name="connsiteX223" fmla="*/ 2487478 w 2754602"/>
              <a:gd name="connsiteY223" fmla="*/ 1201119 h 3738088"/>
              <a:gd name="connsiteX224" fmla="*/ 2510726 w 2754602"/>
              <a:gd name="connsiteY224" fmla="*/ 1154624 h 3738088"/>
              <a:gd name="connsiteX225" fmla="*/ 2549472 w 2754602"/>
              <a:gd name="connsiteY225" fmla="*/ 1201119 h 3738088"/>
              <a:gd name="connsiteX226" fmla="*/ 2526224 w 2754602"/>
              <a:gd name="connsiteY226" fmla="*/ 1216617 h 3738088"/>
              <a:gd name="connsiteX227" fmla="*/ 2479729 w 2754602"/>
              <a:gd name="connsiteY227" fmla="*/ 1232115 h 3738088"/>
              <a:gd name="connsiteX228" fmla="*/ 2479729 w 2754602"/>
              <a:gd name="connsiteY228" fmla="*/ 1294108 h 3738088"/>
              <a:gd name="connsiteX229" fmla="*/ 2526224 w 2754602"/>
              <a:gd name="connsiteY229" fmla="*/ 1286359 h 3738088"/>
              <a:gd name="connsiteX230" fmla="*/ 2549472 w 2754602"/>
              <a:gd name="connsiteY230" fmla="*/ 1317356 h 3738088"/>
              <a:gd name="connsiteX231" fmla="*/ 2557221 w 2754602"/>
              <a:gd name="connsiteY231" fmla="*/ 1363851 h 3738088"/>
              <a:gd name="connsiteX232" fmla="*/ 2533973 w 2754602"/>
              <a:gd name="connsiteY232" fmla="*/ 1379349 h 3738088"/>
              <a:gd name="connsiteX233" fmla="*/ 2510726 w 2754602"/>
              <a:gd name="connsiteY233" fmla="*/ 1387098 h 3738088"/>
              <a:gd name="connsiteX234" fmla="*/ 2471980 w 2754602"/>
              <a:gd name="connsiteY234" fmla="*/ 1402597 h 3738088"/>
              <a:gd name="connsiteX235" fmla="*/ 2456482 w 2754602"/>
              <a:gd name="connsiteY235" fmla="*/ 1449091 h 3738088"/>
              <a:gd name="connsiteX236" fmla="*/ 2471980 w 2754602"/>
              <a:gd name="connsiteY236" fmla="*/ 1464590 h 3738088"/>
              <a:gd name="connsiteX237" fmla="*/ 2440984 w 2754602"/>
              <a:gd name="connsiteY237" fmla="*/ 1503335 h 3738088"/>
              <a:gd name="connsiteX238" fmla="*/ 2417736 w 2754602"/>
              <a:gd name="connsiteY238" fmla="*/ 1495586 h 3738088"/>
              <a:gd name="connsiteX239" fmla="*/ 2386739 w 2754602"/>
              <a:gd name="connsiteY239" fmla="*/ 1518834 h 3738088"/>
              <a:gd name="connsiteX240" fmla="*/ 2371241 w 2754602"/>
              <a:gd name="connsiteY240" fmla="*/ 1495586 h 3738088"/>
              <a:gd name="connsiteX241" fmla="*/ 2355743 w 2754602"/>
              <a:gd name="connsiteY241" fmla="*/ 1511085 h 3738088"/>
              <a:gd name="connsiteX242" fmla="*/ 2340245 w 2754602"/>
              <a:gd name="connsiteY242" fmla="*/ 1534332 h 3738088"/>
              <a:gd name="connsiteX243" fmla="*/ 2340245 w 2754602"/>
              <a:gd name="connsiteY243" fmla="*/ 1588576 h 3738088"/>
              <a:gd name="connsiteX244" fmla="*/ 2286000 w 2754602"/>
              <a:gd name="connsiteY244" fmla="*/ 1596325 h 3738088"/>
              <a:gd name="connsiteX245" fmla="*/ 2262753 w 2754602"/>
              <a:gd name="connsiteY245" fmla="*/ 1642820 h 3738088"/>
              <a:gd name="connsiteX246" fmla="*/ 2255004 w 2754602"/>
              <a:gd name="connsiteY246" fmla="*/ 1666068 h 3738088"/>
              <a:gd name="connsiteX247" fmla="*/ 2224007 w 2754602"/>
              <a:gd name="connsiteY247" fmla="*/ 1673817 h 3738088"/>
              <a:gd name="connsiteX248" fmla="*/ 2185262 w 2754602"/>
              <a:gd name="connsiteY248" fmla="*/ 1681566 h 3738088"/>
              <a:gd name="connsiteX249" fmla="*/ 2131017 w 2754602"/>
              <a:gd name="connsiteY249" fmla="*/ 1697064 h 3738088"/>
              <a:gd name="connsiteX250" fmla="*/ 2100021 w 2754602"/>
              <a:gd name="connsiteY250" fmla="*/ 1689315 h 3738088"/>
              <a:gd name="connsiteX251" fmla="*/ 2061275 w 2754602"/>
              <a:gd name="connsiteY251" fmla="*/ 1658319 h 3738088"/>
              <a:gd name="connsiteX252" fmla="*/ 2045777 w 2754602"/>
              <a:gd name="connsiteY252" fmla="*/ 1642820 h 3738088"/>
              <a:gd name="connsiteX253" fmla="*/ 1937289 w 2754602"/>
              <a:gd name="connsiteY253" fmla="*/ 1627322 h 3738088"/>
              <a:gd name="connsiteX254" fmla="*/ 1890794 w 2754602"/>
              <a:gd name="connsiteY254" fmla="*/ 1619573 h 3738088"/>
              <a:gd name="connsiteX255" fmla="*/ 1867546 w 2754602"/>
              <a:gd name="connsiteY255" fmla="*/ 1681566 h 3738088"/>
              <a:gd name="connsiteX256" fmla="*/ 1813302 w 2754602"/>
              <a:gd name="connsiteY256" fmla="*/ 1751308 h 3738088"/>
              <a:gd name="connsiteX257" fmla="*/ 1828800 w 2754602"/>
              <a:gd name="connsiteY257" fmla="*/ 1813302 h 3738088"/>
              <a:gd name="connsiteX258" fmla="*/ 1813302 w 2754602"/>
              <a:gd name="connsiteY258" fmla="*/ 1836549 h 3738088"/>
              <a:gd name="connsiteX259" fmla="*/ 1844299 w 2754602"/>
              <a:gd name="connsiteY259" fmla="*/ 1898542 h 3738088"/>
              <a:gd name="connsiteX260" fmla="*/ 1836550 w 2754602"/>
              <a:gd name="connsiteY260" fmla="*/ 1960535 h 3738088"/>
              <a:gd name="connsiteX261" fmla="*/ 1828800 w 2754602"/>
              <a:gd name="connsiteY261" fmla="*/ 2053525 h 3738088"/>
              <a:gd name="connsiteX262" fmla="*/ 1813302 w 2754602"/>
              <a:gd name="connsiteY262" fmla="*/ 2100020 h 3738088"/>
              <a:gd name="connsiteX263" fmla="*/ 1821051 w 2754602"/>
              <a:gd name="connsiteY263" fmla="*/ 2169763 h 3738088"/>
              <a:gd name="connsiteX264" fmla="*/ 1805553 w 2754602"/>
              <a:gd name="connsiteY264" fmla="*/ 2193010 h 3738088"/>
              <a:gd name="connsiteX265" fmla="*/ 1821051 w 2754602"/>
              <a:gd name="connsiteY265" fmla="*/ 2293749 h 3738088"/>
              <a:gd name="connsiteX266" fmla="*/ 1828800 w 2754602"/>
              <a:gd name="connsiteY266" fmla="*/ 2371241 h 3738088"/>
              <a:gd name="connsiteX267" fmla="*/ 1821051 w 2754602"/>
              <a:gd name="connsiteY267" fmla="*/ 2394488 h 3738088"/>
              <a:gd name="connsiteX268" fmla="*/ 1813302 w 2754602"/>
              <a:gd name="connsiteY268" fmla="*/ 2433234 h 3738088"/>
              <a:gd name="connsiteX269" fmla="*/ 1836550 w 2754602"/>
              <a:gd name="connsiteY269" fmla="*/ 2448732 h 3738088"/>
              <a:gd name="connsiteX270" fmla="*/ 1844299 w 2754602"/>
              <a:gd name="connsiteY270" fmla="*/ 2479729 h 3738088"/>
              <a:gd name="connsiteX271" fmla="*/ 1828800 w 2754602"/>
              <a:gd name="connsiteY271" fmla="*/ 2580468 h 3738088"/>
              <a:gd name="connsiteX272" fmla="*/ 1844299 w 2754602"/>
              <a:gd name="connsiteY272" fmla="*/ 2704454 h 3738088"/>
              <a:gd name="connsiteX273" fmla="*/ 1859797 w 2754602"/>
              <a:gd name="connsiteY273" fmla="*/ 2743200 h 3738088"/>
              <a:gd name="connsiteX274" fmla="*/ 1906292 w 2754602"/>
              <a:gd name="connsiteY274" fmla="*/ 2789695 h 3738088"/>
              <a:gd name="connsiteX275" fmla="*/ 1914041 w 2754602"/>
              <a:gd name="connsiteY275" fmla="*/ 2766447 h 3738088"/>
              <a:gd name="connsiteX276" fmla="*/ 1937289 w 2754602"/>
              <a:gd name="connsiteY276" fmla="*/ 2774197 h 3738088"/>
              <a:gd name="connsiteX277" fmla="*/ 1968285 w 2754602"/>
              <a:gd name="connsiteY277" fmla="*/ 2789695 h 3738088"/>
              <a:gd name="connsiteX278" fmla="*/ 1999282 w 2754602"/>
              <a:gd name="connsiteY278" fmla="*/ 2812942 h 3738088"/>
              <a:gd name="connsiteX279" fmla="*/ 2092272 w 2754602"/>
              <a:gd name="connsiteY279" fmla="*/ 2836190 h 3738088"/>
              <a:gd name="connsiteX280" fmla="*/ 2107770 w 2754602"/>
              <a:gd name="connsiteY280" fmla="*/ 2867186 h 3738088"/>
              <a:gd name="connsiteX281" fmla="*/ 2216258 w 2754602"/>
              <a:gd name="connsiteY281" fmla="*/ 2913681 h 3738088"/>
              <a:gd name="connsiteX282" fmla="*/ 2231756 w 2754602"/>
              <a:gd name="connsiteY282" fmla="*/ 2936929 h 3738088"/>
              <a:gd name="connsiteX283" fmla="*/ 2278251 w 2754602"/>
              <a:gd name="connsiteY283" fmla="*/ 2975674 h 3738088"/>
              <a:gd name="connsiteX284" fmla="*/ 2324746 w 2754602"/>
              <a:gd name="connsiteY284" fmla="*/ 3037668 h 3738088"/>
              <a:gd name="connsiteX285" fmla="*/ 2347994 w 2754602"/>
              <a:gd name="connsiteY285" fmla="*/ 3045417 h 3738088"/>
              <a:gd name="connsiteX286" fmla="*/ 2371241 w 2754602"/>
              <a:gd name="connsiteY286" fmla="*/ 3060915 h 3738088"/>
              <a:gd name="connsiteX287" fmla="*/ 2394489 w 2754602"/>
              <a:gd name="connsiteY287" fmla="*/ 3053166 h 3738088"/>
              <a:gd name="connsiteX288" fmla="*/ 2402238 w 2754602"/>
              <a:gd name="connsiteY288" fmla="*/ 3076413 h 3738088"/>
              <a:gd name="connsiteX289" fmla="*/ 2417736 w 2754602"/>
              <a:gd name="connsiteY289" fmla="*/ 3091912 h 3738088"/>
              <a:gd name="connsiteX290" fmla="*/ 2371241 w 2754602"/>
              <a:gd name="connsiteY290" fmla="*/ 3107410 h 3738088"/>
              <a:gd name="connsiteX291" fmla="*/ 2363492 w 2754602"/>
              <a:gd name="connsiteY291" fmla="*/ 3076413 h 3738088"/>
              <a:gd name="connsiteX292" fmla="*/ 2332495 w 2754602"/>
              <a:gd name="connsiteY292" fmla="*/ 3068664 h 3738088"/>
              <a:gd name="connsiteX293" fmla="*/ 2247255 w 2754602"/>
              <a:gd name="connsiteY293" fmla="*/ 3053166 h 3738088"/>
              <a:gd name="connsiteX294" fmla="*/ 2231756 w 2754602"/>
              <a:gd name="connsiteY294" fmla="*/ 3037668 h 3738088"/>
              <a:gd name="connsiteX295" fmla="*/ 2169763 w 2754602"/>
              <a:gd name="connsiteY295" fmla="*/ 3037668 h 3738088"/>
              <a:gd name="connsiteX296" fmla="*/ 2131017 w 2754602"/>
              <a:gd name="connsiteY296" fmla="*/ 3084163 h 3738088"/>
              <a:gd name="connsiteX297" fmla="*/ 2100021 w 2754602"/>
              <a:gd name="connsiteY297" fmla="*/ 3130658 h 3738088"/>
              <a:gd name="connsiteX298" fmla="*/ 2115519 w 2754602"/>
              <a:gd name="connsiteY298" fmla="*/ 3153905 h 3738088"/>
              <a:gd name="connsiteX299" fmla="*/ 2169763 w 2754602"/>
              <a:gd name="connsiteY299" fmla="*/ 3177152 h 3738088"/>
              <a:gd name="connsiteX300" fmla="*/ 2224007 w 2754602"/>
              <a:gd name="connsiteY300" fmla="*/ 3208149 h 3738088"/>
              <a:gd name="connsiteX301" fmla="*/ 2239506 w 2754602"/>
              <a:gd name="connsiteY301" fmla="*/ 3184902 h 3738088"/>
              <a:gd name="connsiteX302" fmla="*/ 2262753 w 2754602"/>
              <a:gd name="connsiteY302" fmla="*/ 3192651 h 3738088"/>
              <a:gd name="connsiteX303" fmla="*/ 2309248 w 2754602"/>
              <a:gd name="connsiteY303" fmla="*/ 3169403 h 3738088"/>
              <a:gd name="connsiteX304" fmla="*/ 2347994 w 2754602"/>
              <a:gd name="connsiteY304" fmla="*/ 3130658 h 3738088"/>
              <a:gd name="connsiteX305" fmla="*/ 2332495 w 2754602"/>
              <a:gd name="connsiteY305" fmla="*/ 3169403 h 3738088"/>
              <a:gd name="connsiteX306" fmla="*/ 2324746 w 2754602"/>
              <a:gd name="connsiteY306" fmla="*/ 3192651 h 3738088"/>
              <a:gd name="connsiteX307" fmla="*/ 2278251 w 2754602"/>
              <a:gd name="connsiteY307" fmla="*/ 3239146 h 3738088"/>
              <a:gd name="connsiteX308" fmla="*/ 2262753 w 2754602"/>
              <a:gd name="connsiteY308" fmla="*/ 3262393 h 3738088"/>
              <a:gd name="connsiteX309" fmla="*/ 2239506 w 2754602"/>
              <a:gd name="connsiteY309" fmla="*/ 3293390 h 3738088"/>
              <a:gd name="connsiteX310" fmla="*/ 2231756 w 2754602"/>
              <a:gd name="connsiteY310" fmla="*/ 3339885 h 3738088"/>
              <a:gd name="connsiteX311" fmla="*/ 2169763 w 2754602"/>
              <a:gd name="connsiteY311" fmla="*/ 3448373 h 3738088"/>
              <a:gd name="connsiteX312" fmla="*/ 2154265 w 2754602"/>
              <a:gd name="connsiteY312" fmla="*/ 3471620 h 3738088"/>
              <a:gd name="connsiteX313" fmla="*/ 2100021 w 2754602"/>
              <a:gd name="connsiteY313" fmla="*/ 3502617 h 3738088"/>
              <a:gd name="connsiteX314" fmla="*/ 2115519 w 2754602"/>
              <a:gd name="connsiteY314" fmla="*/ 3580108 h 3738088"/>
              <a:gd name="connsiteX315" fmla="*/ 2131017 w 2754602"/>
              <a:gd name="connsiteY315" fmla="*/ 3626603 h 3738088"/>
              <a:gd name="connsiteX316" fmla="*/ 2076773 w 2754602"/>
              <a:gd name="connsiteY316" fmla="*/ 3618854 h 3738088"/>
              <a:gd name="connsiteX317" fmla="*/ 2030278 w 2754602"/>
              <a:gd name="connsiteY317" fmla="*/ 3556861 h 3738088"/>
              <a:gd name="connsiteX318" fmla="*/ 1999282 w 2754602"/>
              <a:gd name="connsiteY318" fmla="*/ 3502617 h 3738088"/>
              <a:gd name="connsiteX319" fmla="*/ 1991533 w 2754602"/>
              <a:gd name="connsiteY319" fmla="*/ 3479369 h 3738088"/>
              <a:gd name="connsiteX320" fmla="*/ 1921790 w 2754602"/>
              <a:gd name="connsiteY320" fmla="*/ 3425125 h 3738088"/>
              <a:gd name="connsiteX321" fmla="*/ 1867546 w 2754602"/>
              <a:gd name="connsiteY321" fmla="*/ 3440624 h 3738088"/>
              <a:gd name="connsiteX322" fmla="*/ 1859797 w 2754602"/>
              <a:gd name="connsiteY322" fmla="*/ 3471620 h 3738088"/>
              <a:gd name="connsiteX323" fmla="*/ 1836550 w 2754602"/>
              <a:gd name="connsiteY323" fmla="*/ 3479369 h 3738088"/>
              <a:gd name="connsiteX324" fmla="*/ 1797804 w 2754602"/>
              <a:gd name="connsiteY324" fmla="*/ 3510366 h 3738088"/>
              <a:gd name="connsiteX325" fmla="*/ 1774556 w 2754602"/>
              <a:gd name="connsiteY325" fmla="*/ 3518115 h 3738088"/>
              <a:gd name="connsiteX326" fmla="*/ 1658319 w 2754602"/>
              <a:gd name="connsiteY326" fmla="*/ 3533613 h 3738088"/>
              <a:gd name="connsiteX327" fmla="*/ 1627323 w 2754602"/>
              <a:gd name="connsiteY327" fmla="*/ 3541363 h 3738088"/>
              <a:gd name="connsiteX328" fmla="*/ 1596326 w 2754602"/>
              <a:gd name="connsiteY328" fmla="*/ 3556861 h 3738088"/>
              <a:gd name="connsiteX329" fmla="*/ 1549831 w 2754602"/>
              <a:gd name="connsiteY329" fmla="*/ 3587858 h 3738088"/>
              <a:gd name="connsiteX330" fmla="*/ 1619573 w 2754602"/>
              <a:gd name="connsiteY330" fmla="*/ 3603356 h 3738088"/>
              <a:gd name="connsiteX331" fmla="*/ 1635072 w 2754602"/>
              <a:gd name="connsiteY331" fmla="*/ 3618854 h 3738088"/>
              <a:gd name="connsiteX332" fmla="*/ 1681567 w 2754602"/>
              <a:gd name="connsiteY332" fmla="*/ 3680847 h 3738088"/>
              <a:gd name="connsiteX333" fmla="*/ 1712563 w 2754602"/>
              <a:gd name="connsiteY333" fmla="*/ 3673098 h 3738088"/>
              <a:gd name="connsiteX334" fmla="*/ 1704814 w 2754602"/>
              <a:gd name="connsiteY334" fmla="*/ 3704095 h 3738088"/>
              <a:gd name="connsiteX335" fmla="*/ 1673817 w 2754602"/>
              <a:gd name="connsiteY335" fmla="*/ 3688597 h 3738088"/>
              <a:gd name="connsiteX336" fmla="*/ 1635072 w 2754602"/>
              <a:gd name="connsiteY336" fmla="*/ 3680847 h 3738088"/>
              <a:gd name="connsiteX337" fmla="*/ 1611824 w 2754602"/>
              <a:gd name="connsiteY337" fmla="*/ 3673098 h 3738088"/>
              <a:gd name="connsiteX338" fmla="*/ 1526584 w 2754602"/>
              <a:gd name="connsiteY338" fmla="*/ 3680847 h 3738088"/>
              <a:gd name="connsiteX339" fmla="*/ 1487838 w 2754602"/>
              <a:gd name="connsiteY339" fmla="*/ 3673098 h 3738088"/>
              <a:gd name="connsiteX340" fmla="*/ 1464590 w 2754602"/>
              <a:gd name="connsiteY340" fmla="*/ 3688597 h 3738088"/>
              <a:gd name="connsiteX341" fmla="*/ 1441343 w 2754602"/>
              <a:gd name="connsiteY341" fmla="*/ 3696346 h 3738088"/>
              <a:gd name="connsiteX342" fmla="*/ 1387099 w 2754602"/>
              <a:gd name="connsiteY342" fmla="*/ 3719593 h 3738088"/>
              <a:gd name="connsiteX343" fmla="*/ 1278611 w 2754602"/>
              <a:gd name="connsiteY343" fmla="*/ 3688597 h 3738088"/>
              <a:gd name="connsiteX344" fmla="*/ 1270862 w 2754602"/>
              <a:gd name="connsiteY344" fmla="*/ 3680847 h 3738088"/>
              <a:gd name="connsiteX345" fmla="*/ 1263112 w 2754602"/>
              <a:gd name="connsiteY345" fmla="*/ 3456122 h 3738088"/>
              <a:gd name="connsiteX346" fmla="*/ 1247614 w 2754602"/>
              <a:gd name="connsiteY346" fmla="*/ 3432874 h 3738088"/>
              <a:gd name="connsiteX347" fmla="*/ 1247614 w 2754602"/>
              <a:gd name="connsiteY347" fmla="*/ 3425125 h 3738088"/>
              <a:gd name="connsiteX348" fmla="*/ 1007390 w 2754602"/>
              <a:gd name="connsiteY348" fmla="*/ 2991173 h 3738088"/>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3060915 h 3738088"/>
              <a:gd name="connsiteX118" fmla="*/ 937648 w 2754602"/>
              <a:gd name="connsiteY118" fmla="*/ 3115159 h 3738088"/>
              <a:gd name="connsiteX119" fmla="*/ 922150 w 2754602"/>
              <a:gd name="connsiteY119" fmla="*/ 3146156 h 3738088"/>
              <a:gd name="connsiteX120" fmla="*/ 914400 w 2754602"/>
              <a:gd name="connsiteY120" fmla="*/ 2860380 h 3738088"/>
              <a:gd name="connsiteX121" fmla="*/ 836909 w 2754602"/>
              <a:gd name="connsiteY121" fmla="*/ 2727702 h 3738088"/>
              <a:gd name="connsiteX122" fmla="*/ 813662 w 2754602"/>
              <a:gd name="connsiteY122" fmla="*/ 2704454 h 3738088"/>
              <a:gd name="connsiteX123" fmla="*/ 767167 w 2754602"/>
              <a:gd name="connsiteY123" fmla="*/ 2665708 h 3738088"/>
              <a:gd name="connsiteX124" fmla="*/ 612184 w 2754602"/>
              <a:gd name="connsiteY124" fmla="*/ 2502976 h 3738088"/>
              <a:gd name="connsiteX125" fmla="*/ 410706 w 2754602"/>
              <a:gd name="connsiteY125" fmla="*/ 2286000 h 3738088"/>
              <a:gd name="connsiteX126" fmla="*/ 0 w 2754602"/>
              <a:gd name="connsiteY126" fmla="*/ 1844298 h 3738088"/>
              <a:gd name="connsiteX127" fmla="*/ 1046136 w 2754602"/>
              <a:gd name="connsiteY127" fmla="*/ 658678 h 3738088"/>
              <a:gd name="connsiteX128" fmla="*/ 1084882 w 2754602"/>
              <a:gd name="connsiteY128" fmla="*/ 573437 h 3738088"/>
              <a:gd name="connsiteX129" fmla="*/ 1061634 w 2754602"/>
              <a:gd name="connsiteY129" fmla="*/ 526942 h 3738088"/>
              <a:gd name="connsiteX130" fmla="*/ 1015139 w 2754602"/>
              <a:gd name="connsiteY130" fmla="*/ 488197 h 3738088"/>
              <a:gd name="connsiteX131" fmla="*/ 922150 w 2754602"/>
              <a:gd name="connsiteY131" fmla="*/ 472698 h 3738088"/>
              <a:gd name="connsiteX132" fmla="*/ 1371600 w 2754602"/>
              <a:gd name="connsiteY132" fmla="*/ 0 h 3738088"/>
              <a:gd name="connsiteX133" fmla="*/ 1425845 w 2754602"/>
              <a:gd name="connsiteY133" fmla="*/ 54244 h 3738088"/>
              <a:gd name="connsiteX134" fmla="*/ 1464590 w 2754602"/>
              <a:gd name="connsiteY134" fmla="*/ 61993 h 3738088"/>
              <a:gd name="connsiteX135" fmla="*/ 1480089 w 2754602"/>
              <a:gd name="connsiteY135" fmla="*/ 116237 h 3738088"/>
              <a:gd name="connsiteX136" fmla="*/ 1511085 w 2754602"/>
              <a:gd name="connsiteY136" fmla="*/ 116237 h 3738088"/>
              <a:gd name="connsiteX137" fmla="*/ 1526584 w 2754602"/>
              <a:gd name="connsiteY137" fmla="*/ 139485 h 3738088"/>
              <a:gd name="connsiteX138" fmla="*/ 1526584 w 2754602"/>
              <a:gd name="connsiteY138" fmla="*/ 139485 h 3738088"/>
              <a:gd name="connsiteX139" fmla="*/ 1542082 w 2754602"/>
              <a:gd name="connsiteY139" fmla="*/ 170481 h 3738088"/>
              <a:gd name="connsiteX140" fmla="*/ 1573078 w 2754602"/>
              <a:gd name="connsiteY140" fmla="*/ 201478 h 3738088"/>
              <a:gd name="connsiteX141" fmla="*/ 1604075 w 2754602"/>
              <a:gd name="connsiteY141" fmla="*/ 263471 h 3738088"/>
              <a:gd name="connsiteX142" fmla="*/ 1627323 w 2754602"/>
              <a:gd name="connsiteY142" fmla="*/ 247973 h 3738088"/>
              <a:gd name="connsiteX143" fmla="*/ 1681567 w 2754602"/>
              <a:gd name="connsiteY143" fmla="*/ 232474 h 3738088"/>
              <a:gd name="connsiteX144" fmla="*/ 1681567 w 2754602"/>
              <a:gd name="connsiteY144" fmla="*/ 232474 h 3738088"/>
              <a:gd name="connsiteX145" fmla="*/ 1697065 w 2754602"/>
              <a:gd name="connsiteY145" fmla="*/ 302217 h 3738088"/>
              <a:gd name="connsiteX146" fmla="*/ 1673817 w 2754602"/>
              <a:gd name="connsiteY146" fmla="*/ 317715 h 3738088"/>
              <a:gd name="connsiteX147" fmla="*/ 1673817 w 2754602"/>
              <a:gd name="connsiteY147" fmla="*/ 317715 h 3738088"/>
              <a:gd name="connsiteX148" fmla="*/ 1774556 w 2754602"/>
              <a:gd name="connsiteY148" fmla="*/ 348712 h 3738088"/>
              <a:gd name="connsiteX149" fmla="*/ 1821051 w 2754602"/>
              <a:gd name="connsiteY149" fmla="*/ 325464 h 3738088"/>
              <a:gd name="connsiteX150" fmla="*/ 1852048 w 2754602"/>
              <a:gd name="connsiteY150" fmla="*/ 348712 h 3738088"/>
              <a:gd name="connsiteX151" fmla="*/ 1844299 w 2754602"/>
              <a:gd name="connsiteY151" fmla="*/ 348712 h 3738088"/>
              <a:gd name="connsiteX152" fmla="*/ 1852048 w 2754602"/>
              <a:gd name="connsiteY152" fmla="*/ 348712 h 3738088"/>
              <a:gd name="connsiteX153" fmla="*/ 1883045 w 2754602"/>
              <a:gd name="connsiteY153" fmla="*/ 340963 h 3738088"/>
              <a:gd name="connsiteX154" fmla="*/ 1906292 w 2754602"/>
              <a:gd name="connsiteY154" fmla="*/ 333213 h 3738088"/>
              <a:gd name="connsiteX155" fmla="*/ 1937289 w 2754602"/>
              <a:gd name="connsiteY155" fmla="*/ 255722 h 3738088"/>
              <a:gd name="connsiteX156" fmla="*/ 1945038 w 2754602"/>
              <a:gd name="connsiteY156" fmla="*/ 255722 h 3738088"/>
              <a:gd name="connsiteX157" fmla="*/ 1945038 w 2754602"/>
              <a:gd name="connsiteY157" fmla="*/ 255722 h 3738088"/>
              <a:gd name="connsiteX158" fmla="*/ 2014780 w 2754602"/>
              <a:gd name="connsiteY158" fmla="*/ 232474 h 3738088"/>
              <a:gd name="connsiteX159" fmla="*/ 2030278 w 2754602"/>
              <a:gd name="connsiteY159" fmla="*/ 255722 h 3738088"/>
              <a:gd name="connsiteX160" fmla="*/ 2061275 w 2754602"/>
              <a:gd name="connsiteY160" fmla="*/ 317715 h 3738088"/>
              <a:gd name="connsiteX161" fmla="*/ 2069024 w 2754602"/>
              <a:gd name="connsiteY161" fmla="*/ 348712 h 3738088"/>
              <a:gd name="connsiteX162" fmla="*/ 2061275 w 2754602"/>
              <a:gd name="connsiteY162" fmla="*/ 410705 h 3738088"/>
              <a:gd name="connsiteX163" fmla="*/ 2084523 w 2754602"/>
              <a:gd name="connsiteY163" fmla="*/ 426203 h 3738088"/>
              <a:gd name="connsiteX164" fmla="*/ 2107770 w 2754602"/>
              <a:gd name="connsiteY164" fmla="*/ 449451 h 3738088"/>
              <a:gd name="connsiteX165" fmla="*/ 2107770 w 2754602"/>
              <a:gd name="connsiteY165" fmla="*/ 449451 h 3738088"/>
              <a:gd name="connsiteX166" fmla="*/ 2169763 w 2754602"/>
              <a:gd name="connsiteY166" fmla="*/ 472698 h 3738088"/>
              <a:gd name="connsiteX167" fmla="*/ 2185262 w 2754602"/>
              <a:gd name="connsiteY167" fmla="*/ 511444 h 3738088"/>
              <a:gd name="connsiteX168" fmla="*/ 2247255 w 2754602"/>
              <a:gd name="connsiteY168" fmla="*/ 511444 h 3738088"/>
              <a:gd name="connsiteX169" fmla="*/ 2293750 w 2754602"/>
              <a:gd name="connsiteY169" fmla="*/ 526942 h 3738088"/>
              <a:gd name="connsiteX170" fmla="*/ 2324746 w 2754602"/>
              <a:gd name="connsiteY170" fmla="*/ 612183 h 3738088"/>
              <a:gd name="connsiteX171" fmla="*/ 2347994 w 2754602"/>
              <a:gd name="connsiteY171" fmla="*/ 619932 h 3738088"/>
              <a:gd name="connsiteX172" fmla="*/ 2363492 w 2754602"/>
              <a:gd name="connsiteY172" fmla="*/ 619932 h 3738088"/>
              <a:gd name="connsiteX173" fmla="*/ 2402238 w 2754602"/>
              <a:gd name="connsiteY173" fmla="*/ 627681 h 3738088"/>
              <a:gd name="connsiteX174" fmla="*/ 2448733 w 2754602"/>
              <a:gd name="connsiteY174" fmla="*/ 619932 h 3738088"/>
              <a:gd name="connsiteX175" fmla="*/ 2425485 w 2754602"/>
              <a:gd name="connsiteY175" fmla="*/ 604434 h 3738088"/>
              <a:gd name="connsiteX176" fmla="*/ 2402238 w 2754602"/>
              <a:gd name="connsiteY176" fmla="*/ 596685 h 3738088"/>
              <a:gd name="connsiteX177" fmla="*/ 2425485 w 2754602"/>
              <a:gd name="connsiteY177" fmla="*/ 581186 h 3738088"/>
              <a:gd name="connsiteX178" fmla="*/ 2456482 w 2754602"/>
              <a:gd name="connsiteY178" fmla="*/ 573437 h 3738088"/>
              <a:gd name="connsiteX179" fmla="*/ 2479729 w 2754602"/>
              <a:gd name="connsiteY179" fmla="*/ 565688 h 3738088"/>
              <a:gd name="connsiteX180" fmla="*/ 2510726 w 2754602"/>
              <a:gd name="connsiteY180" fmla="*/ 534691 h 3738088"/>
              <a:gd name="connsiteX181" fmla="*/ 2495228 w 2754602"/>
              <a:gd name="connsiteY181" fmla="*/ 511444 h 3738088"/>
              <a:gd name="connsiteX182" fmla="*/ 2518475 w 2754602"/>
              <a:gd name="connsiteY182" fmla="*/ 519193 h 3738088"/>
              <a:gd name="connsiteX183" fmla="*/ 2541723 w 2754602"/>
              <a:gd name="connsiteY183" fmla="*/ 534691 h 3738088"/>
              <a:gd name="connsiteX184" fmla="*/ 2557221 w 2754602"/>
              <a:gd name="connsiteY184" fmla="*/ 557939 h 3738088"/>
              <a:gd name="connsiteX185" fmla="*/ 2580468 w 2754602"/>
              <a:gd name="connsiteY185" fmla="*/ 565688 h 3738088"/>
              <a:gd name="connsiteX186" fmla="*/ 2595967 w 2754602"/>
              <a:gd name="connsiteY186" fmla="*/ 581186 h 3738088"/>
              <a:gd name="connsiteX187" fmla="*/ 2588217 w 2754602"/>
              <a:gd name="connsiteY187" fmla="*/ 604434 h 3738088"/>
              <a:gd name="connsiteX188" fmla="*/ 2557221 w 2754602"/>
              <a:gd name="connsiteY188" fmla="*/ 596685 h 3738088"/>
              <a:gd name="connsiteX189" fmla="*/ 2518475 w 2754602"/>
              <a:gd name="connsiteY189" fmla="*/ 588935 h 3738088"/>
              <a:gd name="connsiteX190" fmla="*/ 2502977 w 2754602"/>
              <a:gd name="connsiteY190" fmla="*/ 604434 h 3738088"/>
              <a:gd name="connsiteX191" fmla="*/ 2510726 w 2754602"/>
              <a:gd name="connsiteY191" fmla="*/ 627681 h 3738088"/>
              <a:gd name="connsiteX192" fmla="*/ 2518475 w 2754602"/>
              <a:gd name="connsiteY192" fmla="*/ 658678 h 3738088"/>
              <a:gd name="connsiteX193" fmla="*/ 2541723 w 2754602"/>
              <a:gd name="connsiteY193" fmla="*/ 666427 h 3738088"/>
              <a:gd name="connsiteX194" fmla="*/ 2549472 w 2754602"/>
              <a:gd name="connsiteY194" fmla="*/ 635430 h 3738088"/>
              <a:gd name="connsiteX195" fmla="*/ 2665709 w 2754602"/>
              <a:gd name="connsiteY195" fmla="*/ 689674 h 3738088"/>
              <a:gd name="connsiteX196" fmla="*/ 2642462 w 2754602"/>
              <a:gd name="connsiteY196" fmla="*/ 720671 h 3738088"/>
              <a:gd name="connsiteX197" fmla="*/ 2626963 w 2754602"/>
              <a:gd name="connsiteY197" fmla="*/ 736169 h 3738088"/>
              <a:gd name="connsiteX198" fmla="*/ 2634712 w 2754602"/>
              <a:gd name="connsiteY198" fmla="*/ 759417 h 3738088"/>
              <a:gd name="connsiteX199" fmla="*/ 2657960 w 2754602"/>
              <a:gd name="connsiteY199" fmla="*/ 767166 h 3738088"/>
              <a:gd name="connsiteX200" fmla="*/ 2650211 w 2754602"/>
              <a:gd name="connsiteY200" fmla="*/ 798163 h 3738088"/>
              <a:gd name="connsiteX201" fmla="*/ 2626963 w 2754602"/>
              <a:gd name="connsiteY201" fmla="*/ 805912 h 3738088"/>
              <a:gd name="connsiteX202" fmla="*/ 2588217 w 2754602"/>
              <a:gd name="connsiteY202" fmla="*/ 813661 h 3738088"/>
              <a:gd name="connsiteX203" fmla="*/ 2572719 w 2754602"/>
              <a:gd name="connsiteY203" fmla="*/ 836908 h 3738088"/>
              <a:gd name="connsiteX204" fmla="*/ 2595967 w 2754602"/>
              <a:gd name="connsiteY204" fmla="*/ 829159 h 3738088"/>
              <a:gd name="connsiteX205" fmla="*/ 2634712 w 2754602"/>
              <a:gd name="connsiteY205" fmla="*/ 883403 h 3738088"/>
              <a:gd name="connsiteX206" fmla="*/ 2650211 w 2754602"/>
              <a:gd name="connsiteY206" fmla="*/ 898902 h 3738088"/>
              <a:gd name="connsiteX207" fmla="*/ 2642462 w 2754602"/>
              <a:gd name="connsiteY207" fmla="*/ 922149 h 3738088"/>
              <a:gd name="connsiteX208" fmla="*/ 2704455 w 2754602"/>
              <a:gd name="connsiteY208" fmla="*/ 929898 h 3738088"/>
              <a:gd name="connsiteX209" fmla="*/ 2743200 w 2754602"/>
              <a:gd name="connsiteY209" fmla="*/ 968644 h 3738088"/>
              <a:gd name="connsiteX210" fmla="*/ 2719953 w 2754602"/>
              <a:gd name="connsiteY210" fmla="*/ 976393 h 3738088"/>
              <a:gd name="connsiteX211" fmla="*/ 2603716 w 2754602"/>
              <a:gd name="connsiteY211" fmla="*/ 953146 h 3738088"/>
              <a:gd name="connsiteX212" fmla="*/ 2564970 w 2754602"/>
              <a:gd name="connsiteY212" fmla="*/ 937647 h 3738088"/>
              <a:gd name="connsiteX213" fmla="*/ 2518475 w 2754602"/>
              <a:gd name="connsiteY213" fmla="*/ 945397 h 3738088"/>
              <a:gd name="connsiteX214" fmla="*/ 2510726 w 2754602"/>
              <a:gd name="connsiteY214" fmla="*/ 968644 h 3738088"/>
              <a:gd name="connsiteX215" fmla="*/ 2479729 w 2754602"/>
              <a:gd name="connsiteY215" fmla="*/ 976393 h 3738088"/>
              <a:gd name="connsiteX216" fmla="*/ 2440984 w 2754602"/>
              <a:gd name="connsiteY216" fmla="*/ 1046135 h 3738088"/>
              <a:gd name="connsiteX217" fmla="*/ 2448733 w 2754602"/>
              <a:gd name="connsiteY217" fmla="*/ 1077132 h 3738088"/>
              <a:gd name="connsiteX218" fmla="*/ 2479729 w 2754602"/>
              <a:gd name="connsiteY218" fmla="*/ 1084881 h 3738088"/>
              <a:gd name="connsiteX219" fmla="*/ 2471980 w 2754602"/>
              <a:gd name="connsiteY219" fmla="*/ 1115878 h 3738088"/>
              <a:gd name="connsiteX220" fmla="*/ 2425485 w 2754602"/>
              <a:gd name="connsiteY220" fmla="*/ 1139125 h 3738088"/>
              <a:gd name="connsiteX221" fmla="*/ 2433234 w 2754602"/>
              <a:gd name="connsiteY221" fmla="*/ 1170122 h 3738088"/>
              <a:gd name="connsiteX222" fmla="*/ 2448733 w 2754602"/>
              <a:gd name="connsiteY222" fmla="*/ 1185620 h 3738088"/>
              <a:gd name="connsiteX223" fmla="*/ 2456482 w 2754602"/>
              <a:gd name="connsiteY223" fmla="*/ 1216617 h 3738088"/>
              <a:gd name="connsiteX224" fmla="*/ 2487478 w 2754602"/>
              <a:gd name="connsiteY224" fmla="*/ 1201119 h 3738088"/>
              <a:gd name="connsiteX225" fmla="*/ 2510726 w 2754602"/>
              <a:gd name="connsiteY225" fmla="*/ 1154624 h 3738088"/>
              <a:gd name="connsiteX226" fmla="*/ 2549472 w 2754602"/>
              <a:gd name="connsiteY226" fmla="*/ 1201119 h 3738088"/>
              <a:gd name="connsiteX227" fmla="*/ 2526224 w 2754602"/>
              <a:gd name="connsiteY227" fmla="*/ 1216617 h 3738088"/>
              <a:gd name="connsiteX228" fmla="*/ 2479729 w 2754602"/>
              <a:gd name="connsiteY228" fmla="*/ 1232115 h 3738088"/>
              <a:gd name="connsiteX229" fmla="*/ 2479729 w 2754602"/>
              <a:gd name="connsiteY229" fmla="*/ 1294108 h 3738088"/>
              <a:gd name="connsiteX230" fmla="*/ 2526224 w 2754602"/>
              <a:gd name="connsiteY230" fmla="*/ 1286359 h 3738088"/>
              <a:gd name="connsiteX231" fmla="*/ 2549472 w 2754602"/>
              <a:gd name="connsiteY231" fmla="*/ 1317356 h 3738088"/>
              <a:gd name="connsiteX232" fmla="*/ 2557221 w 2754602"/>
              <a:gd name="connsiteY232" fmla="*/ 1363851 h 3738088"/>
              <a:gd name="connsiteX233" fmla="*/ 2533973 w 2754602"/>
              <a:gd name="connsiteY233" fmla="*/ 1379349 h 3738088"/>
              <a:gd name="connsiteX234" fmla="*/ 2510726 w 2754602"/>
              <a:gd name="connsiteY234" fmla="*/ 1387098 h 3738088"/>
              <a:gd name="connsiteX235" fmla="*/ 2471980 w 2754602"/>
              <a:gd name="connsiteY235" fmla="*/ 1402597 h 3738088"/>
              <a:gd name="connsiteX236" fmla="*/ 2456482 w 2754602"/>
              <a:gd name="connsiteY236" fmla="*/ 1449091 h 3738088"/>
              <a:gd name="connsiteX237" fmla="*/ 2471980 w 2754602"/>
              <a:gd name="connsiteY237" fmla="*/ 1464590 h 3738088"/>
              <a:gd name="connsiteX238" fmla="*/ 2440984 w 2754602"/>
              <a:gd name="connsiteY238" fmla="*/ 1503335 h 3738088"/>
              <a:gd name="connsiteX239" fmla="*/ 2417736 w 2754602"/>
              <a:gd name="connsiteY239" fmla="*/ 1495586 h 3738088"/>
              <a:gd name="connsiteX240" fmla="*/ 2386739 w 2754602"/>
              <a:gd name="connsiteY240" fmla="*/ 1518834 h 3738088"/>
              <a:gd name="connsiteX241" fmla="*/ 2371241 w 2754602"/>
              <a:gd name="connsiteY241" fmla="*/ 1495586 h 3738088"/>
              <a:gd name="connsiteX242" fmla="*/ 2355743 w 2754602"/>
              <a:gd name="connsiteY242" fmla="*/ 1511085 h 3738088"/>
              <a:gd name="connsiteX243" fmla="*/ 2340245 w 2754602"/>
              <a:gd name="connsiteY243" fmla="*/ 1534332 h 3738088"/>
              <a:gd name="connsiteX244" fmla="*/ 2340245 w 2754602"/>
              <a:gd name="connsiteY244" fmla="*/ 1588576 h 3738088"/>
              <a:gd name="connsiteX245" fmla="*/ 2286000 w 2754602"/>
              <a:gd name="connsiteY245" fmla="*/ 1596325 h 3738088"/>
              <a:gd name="connsiteX246" fmla="*/ 2262753 w 2754602"/>
              <a:gd name="connsiteY246" fmla="*/ 1642820 h 3738088"/>
              <a:gd name="connsiteX247" fmla="*/ 2255004 w 2754602"/>
              <a:gd name="connsiteY247" fmla="*/ 1666068 h 3738088"/>
              <a:gd name="connsiteX248" fmla="*/ 2224007 w 2754602"/>
              <a:gd name="connsiteY248" fmla="*/ 1673817 h 3738088"/>
              <a:gd name="connsiteX249" fmla="*/ 2185262 w 2754602"/>
              <a:gd name="connsiteY249" fmla="*/ 1681566 h 3738088"/>
              <a:gd name="connsiteX250" fmla="*/ 2131017 w 2754602"/>
              <a:gd name="connsiteY250" fmla="*/ 1697064 h 3738088"/>
              <a:gd name="connsiteX251" fmla="*/ 2100021 w 2754602"/>
              <a:gd name="connsiteY251" fmla="*/ 1689315 h 3738088"/>
              <a:gd name="connsiteX252" fmla="*/ 2061275 w 2754602"/>
              <a:gd name="connsiteY252" fmla="*/ 1658319 h 3738088"/>
              <a:gd name="connsiteX253" fmla="*/ 2045777 w 2754602"/>
              <a:gd name="connsiteY253" fmla="*/ 1642820 h 3738088"/>
              <a:gd name="connsiteX254" fmla="*/ 1937289 w 2754602"/>
              <a:gd name="connsiteY254" fmla="*/ 1627322 h 3738088"/>
              <a:gd name="connsiteX255" fmla="*/ 1890794 w 2754602"/>
              <a:gd name="connsiteY255" fmla="*/ 1619573 h 3738088"/>
              <a:gd name="connsiteX256" fmla="*/ 1867546 w 2754602"/>
              <a:gd name="connsiteY256" fmla="*/ 1681566 h 3738088"/>
              <a:gd name="connsiteX257" fmla="*/ 1813302 w 2754602"/>
              <a:gd name="connsiteY257" fmla="*/ 1751308 h 3738088"/>
              <a:gd name="connsiteX258" fmla="*/ 1828800 w 2754602"/>
              <a:gd name="connsiteY258" fmla="*/ 1813302 h 3738088"/>
              <a:gd name="connsiteX259" fmla="*/ 1813302 w 2754602"/>
              <a:gd name="connsiteY259" fmla="*/ 1836549 h 3738088"/>
              <a:gd name="connsiteX260" fmla="*/ 1844299 w 2754602"/>
              <a:gd name="connsiteY260" fmla="*/ 1898542 h 3738088"/>
              <a:gd name="connsiteX261" fmla="*/ 1836550 w 2754602"/>
              <a:gd name="connsiteY261" fmla="*/ 1960535 h 3738088"/>
              <a:gd name="connsiteX262" fmla="*/ 1828800 w 2754602"/>
              <a:gd name="connsiteY262" fmla="*/ 2053525 h 3738088"/>
              <a:gd name="connsiteX263" fmla="*/ 1813302 w 2754602"/>
              <a:gd name="connsiteY263" fmla="*/ 2100020 h 3738088"/>
              <a:gd name="connsiteX264" fmla="*/ 1821051 w 2754602"/>
              <a:gd name="connsiteY264" fmla="*/ 2169763 h 3738088"/>
              <a:gd name="connsiteX265" fmla="*/ 1805553 w 2754602"/>
              <a:gd name="connsiteY265" fmla="*/ 2193010 h 3738088"/>
              <a:gd name="connsiteX266" fmla="*/ 1821051 w 2754602"/>
              <a:gd name="connsiteY266" fmla="*/ 2293749 h 3738088"/>
              <a:gd name="connsiteX267" fmla="*/ 1828800 w 2754602"/>
              <a:gd name="connsiteY267" fmla="*/ 2371241 h 3738088"/>
              <a:gd name="connsiteX268" fmla="*/ 1821051 w 2754602"/>
              <a:gd name="connsiteY268" fmla="*/ 2394488 h 3738088"/>
              <a:gd name="connsiteX269" fmla="*/ 1813302 w 2754602"/>
              <a:gd name="connsiteY269" fmla="*/ 2433234 h 3738088"/>
              <a:gd name="connsiteX270" fmla="*/ 1836550 w 2754602"/>
              <a:gd name="connsiteY270" fmla="*/ 2448732 h 3738088"/>
              <a:gd name="connsiteX271" fmla="*/ 1844299 w 2754602"/>
              <a:gd name="connsiteY271" fmla="*/ 2479729 h 3738088"/>
              <a:gd name="connsiteX272" fmla="*/ 1828800 w 2754602"/>
              <a:gd name="connsiteY272" fmla="*/ 2580468 h 3738088"/>
              <a:gd name="connsiteX273" fmla="*/ 1844299 w 2754602"/>
              <a:gd name="connsiteY273" fmla="*/ 2704454 h 3738088"/>
              <a:gd name="connsiteX274" fmla="*/ 1859797 w 2754602"/>
              <a:gd name="connsiteY274" fmla="*/ 2743200 h 3738088"/>
              <a:gd name="connsiteX275" fmla="*/ 1906292 w 2754602"/>
              <a:gd name="connsiteY275" fmla="*/ 2789695 h 3738088"/>
              <a:gd name="connsiteX276" fmla="*/ 1914041 w 2754602"/>
              <a:gd name="connsiteY276" fmla="*/ 2766447 h 3738088"/>
              <a:gd name="connsiteX277" fmla="*/ 1937289 w 2754602"/>
              <a:gd name="connsiteY277" fmla="*/ 2774197 h 3738088"/>
              <a:gd name="connsiteX278" fmla="*/ 1968285 w 2754602"/>
              <a:gd name="connsiteY278" fmla="*/ 2789695 h 3738088"/>
              <a:gd name="connsiteX279" fmla="*/ 1999282 w 2754602"/>
              <a:gd name="connsiteY279" fmla="*/ 2812942 h 3738088"/>
              <a:gd name="connsiteX280" fmla="*/ 2092272 w 2754602"/>
              <a:gd name="connsiteY280" fmla="*/ 2836190 h 3738088"/>
              <a:gd name="connsiteX281" fmla="*/ 2107770 w 2754602"/>
              <a:gd name="connsiteY281" fmla="*/ 2867186 h 3738088"/>
              <a:gd name="connsiteX282" fmla="*/ 2216258 w 2754602"/>
              <a:gd name="connsiteY282" fmla="*/ 2913681 h 3738088"/>
              <a:gd name="connsiteX283" fmla="*/ 2231756 w 2754602"/>
              <a:gd name="connsiteY283" fmla="*/ 2936929 h 3738088"/>
              <a:gd name="connsiteX284" fmla="*/ 2278251 w 2754602"/>
              <a:gd name="connsiteY284" fmla="*/ 2975674 h 3738088"/>
              <a:gd name="connsiteX285" fmla="*/ 2324746 w 2754602"/>
              <a:gd name="connsiteY285" fmla="*/ 3037668 h 3738088"/>
              <a:gd name="connsiteX286" fmla="*/ 2347994 w 2754602"/>
              <a:gd name="connsiteY286" fmla="*/ 3045417 h 3738088"/>
              <a:gd name="connsiteX287" fmla="*/ 2371241 w 2754602"/>
              <a:gd name="connsiteY287" fmla="*/ 3060915 h 3738088"/>
              <a:gd name="connsiteX288" fmla="*/ 2394489 w 2754602"/>
              <a:gd name="connsiteY288" fmla="*/ 3053166 h 3738088"/>
              <a:gd name="connsiteX289" fmla="*/ 2402238 w 2754602"/>
              <a:gd name="connsiteY289" fmla="*/ 3076413 h 3738088"/>
              <a:gd name="connsiteX290" fmla="*/ 2417736 w 2754602"/>
              <a:gd name="connsiteY290" fmla="*/ 3091912 h 3738088"/>
              <a:gd name="connsiteX291" fmla="*/ 2371241 w 2754602"/>
              <a:gd name="connsiteY291" fmla="*/ 3107410 h 3738088"/>
              <a:gd name="connsiteX292" fmla="*/ 2363492 w 2754602"/>
              <a:gd name="connsiteY292" fmla="*/ 3076413 h 3738088"/>
              <a:gd name="connsiteX293" fmla="*/ 2332495 w 2754602"/>
              <a:gd name="connsiteY293" fmla="*/ 3068664 h 3738088"/>
              <a:gd name="connsiteX294" fmla="*/ 2247255 w 2754602"/>
              <a:gd name="connsiteY294" fmla="*/ 3053166 h 3738088"/>
              <a:gd name="connsiteX295" fmla="*/ 2231756 w 2754602"/>
              <a:gd name="connsiteY295" fmla="*/ 3037668 h 3738088"/>
              <a:gd name="connsiteX296" fmla="*/ 2169763 w 2754602"/>
              <a:gd name="connsiteY296" fmla="*/ 3037668 h 3738088"/>
              <a:gd name="connsiteX297" fmla="*/ 2131017 w 2754602"/>
              <a:gd name="connsiteY297" fmla="*/ 3084163 h 3738088"/>
              <a:gd name="connsiteX298" fmla="*/ 2100021 w 2754602"/>
              <a:gd name="connsiteY298" fmla="*/ 3130658 h 3738088"/>
              <a:gd name="connsiteX299" fmla="*/ 2115519 w 2754602"/>
              <a:gd name="connsiteY299" fmla="*/ 3153905 h 3738088"/>
              <a:gd name="connsiteX300" fmla="*/ 2169763 w 2754602"/>
              <a:gd name="connsiteY300" fmla="*/ 3177152 h 3738088"/>
              <a:gd name="connsiteX301" fmla="*/ 2224007 w 2754602"/>
              <a:gd name="connsiteY301" fmla="*/ 3208149 h 3738088"/>
              <a:gd name="connsiteX302" fmla="*/ 2239506 w 2754602"/>
              <a:gd name="connsiteY302" fmla="*/ 3184902 h 3738088"/>
              <a:gd name="connsiteX303" fmla="*/ 2262753 w 2754602"/>
              <a:gd name="connsiteY303" fmla="*/ 3192651 h 3738088"/>
              <a:gd name="connsiteX304" fmla="*/ 2309248 w 2754602"/>
              <a:gd name="connsiteY304" fmla="*/ 3169403 h 3738088"/>
              <a:gd name="connsiteX305" fmla="*/ 2347994 w 2754602"/>
              <a:gd name="connsiteY305" fmla="*/ 3130658 h 3738088"/>
              <a:gd name="connsiteX306" fmla="*/ 2332495 w 2754602"/>
              <a:gd name="connsiteY306" fmla="*/ 3169403 h 3738088"/>
              <a:gd name="connsiteX307" fmla="*/ 2324746 w 2754602"/>
              <a:gd name="connsiteY307" fmla="*/ 3192651 h 3738088"/>
              <a:gd name="connsiteX308" fmla="*/ 2278251 w 2754602"/>
              <a:gd name="connsiteY308" fmla="*/ 3239146 h 3738088"/>
              <a:gd name="connsiteX309" fmla="*/ 2262753 w 2754602"/>
              <a:gd name="connsiteY309" fmla="*/ 3262393 h 3738088"/>
              <a:gd name="connsiteX310" fmla="*/ 2239506 w 2754602"/>
              <a:gd name="connsiteY310" fmla="*/ 3293390 h 3738088"/>
              <a:gd name="connsiteX311" fmla="*/ 2231756 w 2754602"/>
              <a:gd name="connsiteY311" fmla="*/ 3339885 h 3738088"/>
              <a:gd name="connsiteX312" fmla="*/ 2169763 w 2754602"/>
              <a:gd name="connsiteY312" fmla="*/ 3448373 h 3738088"/>
              <a:gd name="connsiteX313" fmla="*/ 2154265 w 2754602"/>
              <a:gd name="connsiteY313" fmla="*/ 3471620 h 3738088"/>
              <a:gd name="connsiteX314" fmla="*/ 2100021 w 2754602"/>
              <a:gd name="connsiteY314" fmla="*/ 3502617 h 3738088"/>
              <a:gd name="connsiteX315" fmla="*/ 2115519 w 2754602"/>
              <a:gd name="connsiteY315" fmla="*/ 3580108 h 3738088"/>
              <a:gd name="connsiteX316" fmla="*/ 2131017 w 2754602"/>
              <a:gd name="connsiteY316" fmla="*/ 3626603 h 3738088"/>
              <a:gd name="connsiteX317" fmla="*/ 2076773 w 2754602"/>
              <a:gd name="connsiteY317" fmla="*/ 3618854 h 3738088"/>
              <a:gd name="connsiteX318" fmla="*/ 2030278 w 2754602"/>
              <a:gd name="connsiteY318" fmla="*/ 3556861 h 3738088"/>
              <a:gd name="connsiteX319" fmla="*/ 1999282 w 2754602"/>
              <a:gd name="connsiteY319" fmla="*/ 3502617 h 3738088"/>
              <a:gd name="connsiteX320" fmla="*/ 1991533 w 2754602"/>
              <a:gd name="connsiteY320" fmla="*/ 3479369 h 3738088"/>
              <a:gd name="connsiteX321" fmla="*/ 1921790 w 2754602"/>
              <a:gd name="connsiteY321" fmla="*/ 3425125 h 3738088"/>
              <a:gd name="connsiteX322" fmla="*/ 1867546 w 2754602"/>
              <a:gd name="connsiteY322" fmla="*/ 3440624 h 3738088"/>
              <a:gd name="connsiteX323" fmla="*/ 1859797 w 2754602"/>
              <a:gd name="connsiteY323" fmla="*/ 3471620 h 3738088"/>
              <a:gd name="connsiteX324" fmla="*/ 1836550 w 2754602"/>
              <a:gd name="connsiteY324" fmla="*/ 3479369 h 3738088"/>
              <a:gd name="connsiteX325" fmla="*/ 1797804 w 2754602"/>
              <a:gd name="connsiteY325" fmla="*/ 3510366 h 3738088"/>
              <a:gd name="connsiteX326" fmla="*/ 1774556 w 2754602"/>
              <a:gd name="connsiteY326" fmla="*/ 3518115 h 3738088"/>
              <a:gd name="connsiteX327" fmla="*/ 1658319 w 2754602"/>
              <a:gd name="connsiteY327" fmla="*/ 3533613 h 3738088"/>
              <a:gd name="connsiteX328" fmla="*/ 1627323 w 2754602"/>
              <a:gd name="connsiteY328" fmla="*/ 3541363 h 3738088"/>
              <a:gd name="connsiteX329" fmla="*/ 1596326 w 2754602"/>
              <a:gd name="connsiteY329" fmla="*/ 3556861 h 3738088"/>
              <a:gd name="connsiteX330" fmla="*/ 1549831 w 2754602"/>
              <a:gd name="connsiteY330" fmla="*/ 3587858 h 3738088"/>
              <a:gd name="connsiteX331" fmla="*/ 1619573 w 2754602"/>
              <a:gd name="connsiteY331" fmla="*/ 3603356 h 3738088"/>
              <a:gd name="connsiteX332" fmla="*/ 1635072 w 2754602"/>
              <a:gd name="connsiteY332" fmla="*/ 3618854 h 3738088"/>
              <a:gd name="connsiteX333" fmla="*/ 1681567 w 2754602"/>
              <a:gd name="connsiteY333" fmla="*/ 3680847 h 3738088"/>
              <a:gd name="connsiteX334" fmla="*/ 1712563 w 2754602"/>
              <a:gd name="connsiteY334" fmla="*/ 3673098 h 3738088"/>
              <a:gd name="connsiteX335" fmla="*/ 1704814 w 2754602"/>
              <a:gd name="connsiteY335" fmla="*/ 3704095 h 3738088"/>
              <a:gd name="connsiteX336" fmla="*/ 1673817 w 2754602"/>
              <a:gd name="connsiteY336" fmla="*/ 3688597 h 3738088"/>
              <a:gd name="connsiteX337" fmla="*/ 1635072 w 2754602"/>
              <a:gd name="connsiteY337" fmla="*/ 3680847 h 3738088"/>
              <a:gd name="connsiteX338" fmla="*/ 1611824 w 2754602"/>
              <a:gd name="connsiteY338" fmla="*/ 3673098 h 3738088"/>
              <a:gd name="connsiteX339" fmla="*/ 1526584 w 2754602"/>
              <a:gd name="connsiteY339" fmla="*/ 3680847 h 3738088"/>
              <a:gd name="connsiteX340" fmla="*/ 1487838 w 2754602"/>
              <a:gd name="connsiteY340" fmla="*/ 3673098 h 3738088"/>
              <a:gd name="connsiteX341" fmla="*/ 1464590 w 2754602"/>
              <a:gd name="connsiteY341" fmla="*/ 3688597 h 3738088"/>
              <a:gd name="connsiteX342" fmla="*/ 1441343 w 2754602"/>
              <a:gd name="connsiteY342" fmla="*/ 3696346 h 3738088"/>
              <a:gd name="connsiteX343" fmla="*/ 1387099 w 2754602"/>
              <a:gd name="connsiteY343" fmla="*/ 3719593 h 3738088"/>
              <a:gd name="connsiteX344" fmla="*/ 1278611 w 2754602"/>
              <a:gd name="connsiteY344" fmla="*/ 3688597 h 3738088"/>
              <a:gd name="connsiteX345" fmla="*/ 1270862 w 2754602"/>
              <a:gd name="connsiteY345" fmla="*/ 3680847 h 3738088"/>
              <a:gd name="connsiteX346" fmla="*/ 1263112 w 2754602"/>
              <a:gd name="connsiteY346" fmla="*/ 3456122 h 3738088"/>
              <a:gd name="connsiteX347" fmla="*/ 1247614 w 2754602"/>
              <a:gd name="connsiteY347" fmla="*/ 3432874 h 3738088"/>
              <a:gd name="connsiteX348" fmla="*/ 1247614 w 2754602"/>
              <a:gd name="connsiteY348" fmla="*/ 3425125 h 3738088"/>
              <a:gd name="connsiteX349" fmla="*/ 1007390 w 2754602"/>
              <a:gd name="connsiteY349" fmla="*/ 2991173 h 3738088"/>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3060915 h 3738088"/>
              <a:gd name="connsiteX118" fmla="*/ 937648 w 2754602"/>
              <a:gd name="connsiteY118" fmla="*/ 3115159 h 3738088"/>
              <a:gd name="connsiteX119" fmla="*/ 922150 w 2754602"/>
              <a:gd name="connsiteY119" fmla="*/ 3146156 h 3738088"/>
              <a:gd name="connsiteX120" fmla="*/ 922150 w 2754602"/>
              <a:gd name="connsiteY120" fmla="*/ 2924069 h 3738088"/>
              <a:gd name="connsiteX121" fmla="*/ 914400 w 2754602"/>
              <a:gd name="connsiteY121" fmla="*/ 2860380 h 3738088"/>
              <a:gd name="connsiteX122" fmla="*/ 836909 w 2754602"/>
              <a:gd name="connsiteY122" fmla="*/ 2727702 h 3738088"/>
              <a:gd name="connsiteX123" fmla="*/ 813662 w 2754602"/>
              <a:gd name="connsiteY123" fmla="*/ 2704454 h 3738088"/>
              <a:gd name="connsiteX124" fmla="*/ 767167 w 2754602"/>
              <a:gd name="connsiteY124" fmla="*/ 2665708 h 3738088"/>
              <a:gd name="connsiteX125" fmla="*/ 612184 w 2754602"/>
              <a:gd name="connsiteY125" fmla="*/ 2502976 h 3738088"/>
              <a:gd name="connsiteX126" fmla="*/ 410706 w 2754602"/>
              <a:gd name="connsiteY126" fmla="*/ 2286000 h 3738088"/>
              <a:gd name="connsiteX127" fmla="*/ 0 w 2754602"/>
              <a:gd name="connsiteY127" fmla="*/ 1844298 h 3738088"/>
              <a:gd name="connsiteX128" fmla="*/ 1046136 w 2754602"/>
              <a:gd name="connsiteY128" fmla="*/ 658678 h 3738088"/>
              <a:gd name="connsiteX129" fmla="*/ 1084882 w 2754602"/>
              <a:gd name="connsiteY129" fmla="*/ 573437 h 3738088"/>
              <a:gd name="connsiteX130" fmla="*/ 1061634 w 2754602"/>
              <a:gd name="connsiteY130" fmla="*/ 526942 h 3738088"/>
              <a:gd name="connsiteX131" fmla="*/ 1015139 w 2754602"/>
              <a:gd name="connsiteY131" fmla="*/ 488197 h 3738088"/>
              <a:gd name="connsiteX132" fmla="*/ 922150 w 2754602"/>
              <a:gd name="connsiteY132" fmla="*/ 472698 h 3738088"/>
              <a:gd name="connsiteX133" fmla="*/ 1371600 w 2754602"/>
              <a:gd name="connsiteY133" fmla="*/ 0 h 3738088"/>
              <a:gd name="connsiteX134" fmla="*/ 1425845 w 2754602"/>
              <a:gd name="connsiteY134" fmla="*/ 54244 h 3738088"/>
              <a:gd name="connsiteX135" fmla="*/ 1464590 w 2754602"/>
              <a:gd name="connsiteY135" fmla="*/ 61993 h 3738088"/>
              <a:gd name="connsiteX136" fmla="*/ 1480089 w 2754602"/>
              <a:gd name="connsiteY136" fmla="*/ 116237 h 3738088"/>
              <a:gd name="connsiteX137" fmla="*/ 1511085 w 2754602"/>
              <a:gd name="connsiteY137" fmla="*/ 116237 h 3738088"/>
              <a:gd name="connsiteX138" fmla="*/ 1526584 w 2754602"/>
              <a:gd name="connsiteY138" fmla="*/ 139485 h 3738088"/>
              <a:gd name="connsiteX139" fmla="*/ 1526584 w 2754602"/>
              <a:gd name="connsiteY139" fmla="*/ 139485 h 3738088"/>
              <a:gd name="connsiteX140" fmla="*/ 1542082 w 2754602"/>
              <a:gd name="connsiteY140" fmla="*/ 170481 h 3738088"/>
              <a:gd name="connsiteX141" fmla="*/ 1573078 w 2754602"/>
              <a:gd name="connsiteY141" fmla="*/ 201478 h 3738088"/>
              <a:gd name="connsiteX142" fmla="*/ 1604075 w 2754602"/>
              <a:gd name="connsiteY142" fmla="*/ 263471 h 3738088"/>
              <a:gd name="connsiteX143" fmla="*/ 1627323 w 2754602"/>
              <a:gd name="connsiteY143" fmla="*/ 247973 h 3738088"/>
              <a:gd name="connsiteX144" fmla="*/ 1681567 w 2754602"/>
              <a:gd name="connsiteY144" fmla="*/ 232474 h 3738088"/>
              <a:gd name="connsiteX145" fmla="*/ 1681567 w 2754602"/>
              <a:gd name="connsiteY145" fmla="*/ 232474 h 3738088"/>
              <a:gd name="connsiteX146" fmla="*/ 1697065 w 2754602"/>
              <a:gd name="connsiteY146" fmla="*/ 302217 h 3738088"/>
              <a:gd name="connsiteX147" fmla="*/ 1673817 w 2754602"/>
              <a:gd name="connsiteY147" fmla="*/ 317715 h 3738088"/>
              <a:gd name="connsiteX148" fmla="*/ 1673817 w 2754602"/>
              <a:gd name="connsiteY148" fmla="*/ 317715 h 3738088"/>
              <a:gd name="connsiteX149" fmla="*/ 1774556 w 2754602"/>
              <a:gd name="connsiteY149" fmla="*/ 348712 h 3738088"/>
              <a:gd name="connsiteX150" fmla="*/ 1821051 w 2754602"/>
              <a:gd name="connsiteY150" fmla="*/ 325464 h 3738088"/>
              <a:gd name="connsiteX151" fmla="*/ 1852048 w 2754602"/>
              <a:gd name="connsiteY151" fmla="*/ 348712 h 3738088"/>
              <a:gd name="connsiteX152" fmla="*/ 1844299 w 2754602"/>
              <a:gd name="connsiteY152" fmla="*/ 348712 h 3738088"/>
              <a:gd name="connsiteX153" fmla="*/ 1852048 w 2754602"/>
              <a:gd name="connsiteY153" fmla="*/ 348712 h 3738088"/>
              <a:gd name="connsiteX154" fmla="*/ 1883045 w 2754602"/>
              <a:gd name="connsiteY154" fmla="*/ 340963 h 3738088"/>
              <a:gd name="connsiteX155" fmla="*/ 1906292 w 2754602"/>
              <a:gd name="connsiteY155" fmla="*/ 333213 h 3738088"/>
              <a:gd name="connsiteX156" fmla="*/ 1937289 w 2754602"/>
              <a:gd name="connsiteY156" fmla="*/ 255722 h 3738088"/>
              <a:gd name="connsiteX157" fmla="*/ 1945038 w 2754602"/>
              <a:gd name="connsiteY157" fmla="*/ 255722 h 3738088"/>
              <a:gd name="connsiteX158" fmla="*/ 1945038 w 2754602"/>
              <a:gd name="connsiteY158" fmla="*/ 255722 h 3738088"/>
              <a:gd name="connsiteX159" fmla="*/ 2014780 w 2754602"/>
              <a:gd name="connsiteY159" fmla="*/ 232474 h 3738088"/>
              <a:gd name="connsiteX160" fmla="*/ 2030278 w 2754602"/>
              <a:gd name="connsiteY160" fmla="*/ 255722 h 3738088"/>
              <a:gd name="connsiteX161" fmla="*/ 2061275 w 2754602"/>
              <a:gd name="connsiteY161" fmla="*/ 317715 h 3738088"/>
              <a:gd name="connsiteX162" fmla="*/ 2069024 w 2754602"/>
              <a:gd name="connsiteY162" fmla="*/ 348712 h 3738088"/>
              <a:gd name="connsiteX163" fmla="*/ 2061275 w 2754602"/>
              <a:gd name="connsiteY163" fmla="*/ 410705 h 3738088"/>
              <a:gd name="connsiteX164" fmla="*/ 2084523 w 2754602"/>
              <a:gd name="connsiteY164" fmla="*/ 426203 h 3738088"/>
              <a:gd name="connsiteX165" fmla="*/ 2107770 w 2754602"/>
              <a:gd name="connsiteY165" fmla="*/ 449451 h 3738088"/>
              <a:gd name="connsiteX166" fmla="*/ 2107770 w 2754602"/>
              <a:gd name="connsiteY166" fmla="*/ 449451 h 3738088"/>
              <a:gd name="connsiteX167" fmla="*/ 2169763 w 2754602"/>
              <a:gd name="connsiteY167" fmla="*/ 472698 h 3738088"/>
              <a:gd name="connsiteX168" fmla="*/ 2185262 w 2754602"/>
              <a:gd name="connsiteY168" fmla="*/ 511444 h 3738088"/>
              <a:gd name="connsiteX169" fmla="*/ 2247255 w 2754602"/>
              <a:gd name="connsiteY169" fmla="*/ 511444 h 3738088"/>
              <a:gd name="connsiteX170" fmla="*/ 2293750 w 2754602"/>
              <a:gd name="connsiteY170" fmla="*/ 526942 h 3738088"/>
              <a:gd name="connsiteX171" fmla="*/ 2324746 w 2754602"/>
              <a:gd name="connsiteY171" fmla="*/ 612183 h 3738088"/>
              <a:gd name="connsiteX172" fmla="*/ 2347994 w 2754602"/>
              <a:gd name="connsiteY172" fmla="*/ 619932 h 3738088"/>
              <a:gd name="connsiteX173" fmla="*/ 2363492 w 2754602"/>
              <a:gd name="connsiteY173" fmla="*/ 619932 h 3738088"/>
              <a:gd name="connsiteX174" fmla="*/ 2402238 w 2754602"/>
              <a:gd name="connsiteY174" fmla="*/ 627681 h 3738088"/>
              <a:gd name="connsiteX175" fmla="*/ 2448733 w 2754602"/>
              <a:gd name="connsiteY175" fmla="*/ 619932 h 3738088"/>
              <a:gd name="connsiteX176" fmla="*/ 2425485 w 2754602"/>
              <a:gd name="connsiteY176" fmla="*/ 604434 h 3738088"/>
              <a:gd name="connsiteX177" fmla="*/ 2402238 w 2754602"/>
              <a:gd name="connsiteY177" fmla="*/ 596685 h 3738088"/>
              <a:gd name="connsiteX178" fmla="*/ 2425485 w 2754602"/>
              <a:gd name="connsiteY178" fmla="*/ 581186 h 3738088"/>
              <a:gd name="connsiteX179" fmla="*/ 2456482 w 2754602"/>
              <a:gd name="connsiteY179" fmla="*/ 573437 h 3738088"/>
              <a:gd name="connsiteX180" fmla="*/ 2479729 w 2754602"/>
              <a:gd name="connsiteY180" fmla="*/ 565688 h 3738088"/>
              <a:gd name="connsiteX181" fmla="*/ 2510726 w 2754602"/>
              <a:gd name="connsiteY181" fmla="*/ 534691 h 3738088"/>
              <a:gd name="connsiteX182" fmla="*/ 2495228 w 2754602"/>
              <a:gd name="connsiteY182" fmla="*/ 511444 h 3738088"/>
              <a:gd name="connsiteX183" fmla="*/ 2518475 w 2754602"/>
              <a:gd name="connsiteY183" fmla="*/ 519193 h 3738088"/>
              <a:gd name="connsiteX184" fmla="*/ 2541723 w 2754602"/>
              <a:gd name="connsiteY184" fmla="*/ 534691 h 3738088"/>
              <a:gd name="connsiteX185" fmla="*/ 2557221 w 2754602"/>
              <a:gd name="connsiteY185" fmla="*/ 557939 h 3738088"/>
              <a:gd name="connsiteX186" fmla="*/ 2580468 w 2754602"/>
              <a:gd name="connsiteY186" fmla="*/ 565688 h 3738088"/>
              <a:gd name="connsiteX187" fmla="*/ 2595967 w 2754602"/>
              <a:gd name="connsiteY187" fmla="*/ 581186 h 3738088"/>
              <a:gd name="connsiteX188" fmla="*/ 2588217 w 2754602"/>
              <a:gd name="connsiteY188" fmla="*/ 604434 h 3738088"/>
              <a:gd name="connsiteX189" fmla="*/ 2557221 w 2754602"/>
              <a:gd name="connsiteY189" fmla="*/ 596685 h 3738088"/>
              <a:gd name="connsiteX190" fmla="*/ 2518475 w 2754602"/>
              <a:gd name="connsiteY190" fmla="*/ 588935 h 3738088"/>
              <a:gd name="connsiteX191" fmla="*/ 2502977 w 2754602"/>
              <a:gd name="connsiteY191" fmla="*/ 604434 h 3738088"/>
              <a:gd name="connsiteX192" fmla="*/ 2510726 w 2754602"/>
              <a:gd name="connsiteY192" fmla="*/ 627681 h 3738088"/>
              <a:gd name="connsiteX193" fmla="*/ 2518475 w 2754602"/>
              <a:gd name="connsiteY193" fmla="*/ 658678 h 3738088"/>
              <a:gd name="connsiteX194" fmla="*/ 2541723 w 2754602"/>
              <a:gd name="connsiteY194" fmla="*/ 666427 h 3738088"/>
              <a:gd name="connsiteX195" fmla="*/ 2549472 w 2754602"/>
              <a:gd name="connsiteY195" fmla="*/ 635430 h 3738088"/>
              <a:gd name="connsiteX196" fmla="*/ 2665709 w 2754602"/>
              <a:gd name="connsiteY196" fmla="*/ 689674 h 3738088"/>
              <a:gd name="connsiteX197" fmla="*/ 2642462 w 2754602"/>
              <a:gd name="connsiteY197" fmla="*/ 720671 h 3738088"/>
              <a:gd name="connsiteX198" fmla="*/ 2626963 w 2754602"/>
              <a:gd name="connsiteY198" fmla="*/ 736169 h 3738088"/>
              <a:gd name="connsiteX199" fmla="*/ 2634712 w 2754602"/>
              <a:gd name="connsiteY199" fmla="*/ 759417 h 3738088"/>
              <a:gd name="connsiteX200" fmla="*/ 2657960 w 2754602"/>
              <a:gd name="connsiteY200" fmla="*/ 767166 h 3738088"/>
              <a:gd name="connsiteX201" fmla="*/ 2650211 w 2754602"/>
              <a:gd name="connsiteY201" fmla="*/ 798163 h 3738088"/>
              <a:gd name="connsiteX202" fmla="*/ 2626963 w 2754602"/>
              <a:gd name="connsiteY202" fmla="*/ 805912 h 3738088"/>
              <a:gd name="connsiteX203" fmla="*/ 2588217 w 2754602"/>
              <a:gd name="connsiteY203" fmla="*/ 813661 h 3738088"/>
              <a:gd name="connsiteX204" fmla="*/ 2572719 w 2754602"/>
              <a:gd name="connsiteY204" fmla="*/ 836908 h 3738088"/>
              <a:gd name="connsiteX205" fmla="*/ 2595967 w 2754602"/>
              <a:gd name="connsiteY205" fmla="*/ 829159 h 3738088"/>
              <a:gd name="connsiteX206" fmla="*/ 2634712 w 2754602"/>
              <a:gd name="connsiteY206" fmla="*/ 883403 h 3738088"/>
              <a:gd name="connsiteX207" fmla="*/ 2650211 w 2754602"/>
              <a:gd name="connsiteY207" fmla="*/ 898902 h 3738088"/>
              <a:gd name="connsiteX208" fmla="*/ 2642462 w 2754602"/>
              <a:gd name="connsiteY208" fmla="*/ 922149 h 3738088"/>
              <a:gd name="connsiteX209" fmla="*/ 2704455 w 2754602"/>
              <a:gd name="connsiteY209" fmla="*/ 929898 h 3738088"/>
              <a:gd name="connsiteX210" fmla="*/ 2743200 w 2754602"/>
              <a:gd name="connsiteY210" fmla="*/ 968644 h 3738088"/>
              <a:gd name="connsiteX211" fmla="*/ 2719953 w 2754602"/>
              <a:gd name="connsiteY211" fmla="*/ 976393 h 3738088"/>
              <a:gd name="connsiteX212" fmla="*/ 2603716 w 2754602"/>
              <a:gd name="connsiteY212" fmla="*/ 953146 h 3738088"/>
              <a:gd name="connsiteX213" fmla="*/ 2564970 w 2754602"/>
              <a:gd name="connsiteY213" fmla="*/ 937647 h 3738088"/>
              <a:gd name="connsiteX214" fmla="*/ 2518475 w 2754602"/>
              <a:gd name="connsiteY214" fmla="*/ 945397 h 3738088"/>
              <a:gd name="connsiteX215" fmla="*/ 2510726 w 2754602"/>
              <a:gd name="connsiteY215" fmla="*/ 968644 h 3738088"/>
              <a:gd name="connsiteX216" fmla="*/ 2479729 w 2754602"/>
              <a:gd name="connsiteY216" fmla="*/ 976393 h 3738088"/>
              <a:gd name="connsiteX217" fmla="*/ 2440984 w 2754602"/>
              <a:gd name="connsiteY217" fmla="*/ 1046135 h 3738088"/>
              <a:gd name="connsiteX218" fmla="*/ 2448733 w 2754602"/>
              <a:gd name="connsiteY218" fmla="*/ 1077132 h 3738088"/>
              <a:gd name="connsiteX219" fmla="*/ 2479729 w 2754602"/>
              <a:gd name="connsiteY219" fmla="*/ 1084881 h 3738088"/>
              <a:gd name="connsiteX220" fmla="*/ 2471980 w 2754602"/>
              <a:gd name="connsiteY220" fmla="*/ 1115878 h 3738088"/>
              <a:gd name="connsiteX221" fmla="*/ 2425485 w 2754602"/>
              <a:gd name="connsiteY221" fmla="*/ 1139125 h 3738088"/>
              <a:gd name="connsiteX222" fmla="*/ 2433234 w 2754602"/>
              <a:gd name="connsiteY222" fmla="*/ 1170122 h 3738088"/>
              <a:gd name="connsiteX223" fmla="*/ 2448733 w 2754602"/>
              <a:gd name="connsiteY223" fmla="*/ 1185620 h 3738088"/>
              <a:gd name="connsiteX224" fmla="*/ 2456482 w 2754602"/>
              <a:gd name="connsiteY224" fmla="*/ 1216617 h 3738088"/>
              <a:gd name="connsiteX225" fmla="*/ 2487478 w 2754602"/>
              <a:gd name="connsiteY225" fmla="*/ 1201119 h 3738088"/>
              <a:gd name="connsiteX226" fmla="*/ 2510726 w 2754602"/>
              <a:gd name="connsiteY226" fmla="*/ 1154624 h 3738088"/>
              <a:gd name="connsiteX227" fmla="*/ 2549472 w 2754602"/>
              <a:gd name="connsiteY227" fmla="*/ 1201119 h 3738088"/>
              <a:gd name="connsiteX228" fmla="*/ 2526224 w 2754602"/>
              <a:gd name="connsiteY228" fmla="*/ 1216617 h 3738088"/>
              <a:gd name="connsiteX229" fmla="*/ 2479729 w 2754602"/>
              <a:gd name="connsiteY229" fmla="*/ 1232115 h 3738088"/>
              <a:gd name="connsiteX230" fmla="*/ 2479729 w 2754602"/>
              <a:gd name="connsiteY230" fmla="*/ 1294108 h 3738088"/>
              <a:gd name="connsiteX231" fmla="*/ 2526224 w 2754602"/>
              <a:gd name="connsiteY231" fmla="*/ 1286359 h 3738088"/>
              <a:gd name="connsiteX232" fmla="*/ 2549472 w 2754602"/>
              <a:gd name="connsiteY232" fmla="*/ 1317356 h 3738088"/>
              <a:gd name="connsiteX233" fmla="*/ 2557221 w 2754602"/>
              <a:gd name="connsiteY233" fmla="*/ 1363851 h 3738088"/>
              <a:gd name="connsiteX234" fmla="*/ 2533973 w 2754602"/>
              <a:gd name="connsiteY234" fmla="*/ 1379349 h 3738088"/>
              <a:gd name="connsiteX235" fmla="*/ 2510726 w 2754602"/>
              <a:gd name="connsiteY235" fmla="*/ 1387098 h 3738088"/>
              <a:gd name="connsiteX236" fmla="*/ 2471980 w 2754602"/>
              <a:gd name="connsiteY236" fmla="*/ 1402597 h 3738088"/>
              <a:gd name="connsiteX237" fmla="*/ 2456482 w 2754602"/>
              <a:gd name="connsiteY237" fmla="*/ 1449091 h 3738088"/>
              <a:gd name="connsiteX238" fmla="*/ 2471980 w 2754602"/>
              <a:gd name="connsiteY238" fmla="*/ 1464590 h 3738088"/>
              <a:gd name="connsiteX239" fmla="*/ 2440984 w 2754602"/>
              <a:gd name="connsiteY239" fmla="*/ 1503335 h 3738088"/>
              <a:gd name="connsiteX240" fmla="*/ 2417736 w 2754602"/>
              <a:gd name="connsiteY240" fmla="*/ 1495586 h 3738088"/>
              <a:gd name="connsiteX241" fmla="*/ 2386739 w 2754602"/>
              <a:gd name="connsiteY241" fmla="*/ 1518834 h 3738088"/>
              <a:gd name="connsiteX242" fmla="*/ 2371241 w 2754602"/>
              <a:gd name="connsiteY242" fmla="*/ 1495586 h 3738088"/>
              <a:gd name="connsiteX243" fmla="*/ 2355743 w 2754602"/>
              <a:gd name="connsiteY243" fmla="*/ 1511085 h 3738088"/>
              <a:gd name="connsiteX244" fmla="*/ 2340245 w 2754602"/>
              <a:gd name="connsiteY244" fmla="*/ 1534332 h 3738088"/>
              <a:gd name="connsiteX245" fmla="*/ 2340245 w 2754602"/>
              <a:gd name="connsiteY245" fmla="*/ 1588576 h 3738088"/>
              <a:gd name="connsiteX246" fmla="*/ 2286000 w 2754602"/>
              <a:gd name="connsiteY246" fmla="*/ 1596325 h 3738088"/>
              <a:gd name="connsiteX247" fmla="*/ 2262753 w 2754602"/>
              <a:gd name="connsiteY247" fmla="*/ 1642820 h 3738088"/>
              <a:gd name="connsiteX248" fmla="*/ 2255004 w 2754602"/>
              <a:gd name="connsiteY248" fmla="*/ 1666068 h 3738088"/>
              <a:gd name="connsiteX249" fmla="*/ 2224007 w 2754602"/>
              <a:gd name="connsiteY249" fmla="*/ 1673817 h 3738088"/>
              <a:gd name="connsiteX250" fmla="*/ 2185262 w 2754602"/>
              <a:gd name="connsiteY250" fmla="*/ 1681566 h 3738088"/>
              <a:gd name="connsiteX251" fmla="*/ 2131017 w 2754602"/>
              <a:gd name="connsiteY251" fmla="*/ 1697064 h 3738088"/>
              <a:gd name="connsiteX252" fmla="*/ 2100021 w 2754602"/>
              <a:gd name="connsiteY252" fmla="*/ 1689315 h 3738088"/>
              <a:gd name="connsiteX253" fmla="*/ 2061275 w 2754602"/>
              <a:gd name="connsiteY253" fmla="*/ 1658319 h 3738088"/>
              <a:gd name="connsiteX254" fmla="*/ 2045777 w 2754602"/>
              <a:gd name="connsiteY254" fmla="*/ 1642820 h 3738088"/>
              <a:gd name="connsiteX255" fmla="*/ 1937289 w 2754602"/>
              <a:gd name="connsiteY255" fmla="*/ 1627322 h 3738088"/>
              <a:gd name="connsiteX256" fmla="*/ 1890794 w 2754602"/>
              <a:gd name="connsiteY256" fmla="*/ 1619573 h 3738088"/>
              <a:gd name="connsiteX257" fmla="*/ 1867546 w 2754602"/>
              <a:gd name="connsiteY257" fmla="*/ 1681566 h 3738088"/>
              <a:gd name="connsiteX258" fmla="*/ 1813302 w 2754602"/>
              <a:gd name="connsiteY258" fmla="*/ 1751308 h 3738088"/>
              <a:gd name="connsiteX259" fmla="*/ 1828800 w 2754602"/>
              <a:gd name="connsiteY259" fmla="*/ 1813302 h 3738088"/>
              <a:gd name="connsiteX260" fmla="*/ 1813302 w 2754602"/>
              <a:gd name="connsiteY260" fmla="*/ 1836549 h 3738088"/>
              <a:gd name="connsiteX261" fmla="*/ 1844299 w 2754602"/>
              <a:gd name="connsiteY261" fmla="*/ 1898542 h 3738088"/>
              <a:gd name="connsiteX262" fmla="*/ 1836550 w 2754602"/>
              <a:gd name="connsiteY262" fmla="*/ 1960535 h 3738088"/>
              <a:gd name="connsiteX263" fmla="*/ 1828800 w 2754602"/>
              <a:gd name="connsiteY263" fmla="*/ 2053525 h 3738088"/>
              <a:gd name="connsiteX264" fmla="*/ 1813302 w 2754602"/>
              <a:gd name="connsiteY264" fmla="*/ 2100020 h 3738088"/>
              <a:gd name="connsiteX265" fmla="*/ 1821051 w 2754602"/>
              <a:gd name="connsiteY265" fmla="*/ 2169763 h 3738088"/>
              <a:gd name="connsiteX266" fmla="*/ 1805553 w 2754602"/>
              <a:gd name="connsiteY266" fmla="*/ 2193010 h 3738088"/>
              <a:gd name="connsiteX267" fmla="*/ 1821051 w 2754602"/>
              <a:gd name="connsiteY267" fmla="*/ 2293749 h 3738088"/>
              <a:gd name="connsiteX268" fmla="*/ 1828800 w 2754602"/>
              <a:gd name="connsiteY268" fmla="*/ 2371241 h 3738088"/>
              <a:gd name="connsiteX269" fmla="*/ 1821051 w 2754602"/>
              <a:gd name="connsiteY269" fmla="*/ 2394488 h 3738088"/>
              <a:gd name="connsiteX270" fmla="*/ 1813302 w 2754602"/>
              <a:gd name="connsiteY270" fmla="*/ 2433234 h 3738088"/>
              <a:gd name="connsiteX271" fmla="*/ 1836550 w 2754602"/>
              <a:gd name="connsiteY271" fmla="*/ 2448732 h 3738088"/>
              <a:gd name="connsiteX272" fmla="*/ 1844299 w 2754602"/>
              <a:gd name="connsiteY272" fmla="*/ 2479729 h 3738088"/>
              <a:gd name="connsiteX273" fmla="*/ 1828800 w 2754602"/>
              <a:gd name="connsiteY273" fmla="*/ 2580468 h 3738088"/>
              <a:gd name="connsiteX274" fmla="*/ 1844299 w 2754602"/>
              <a:gd name="connsiteY274" fmla="*/ 2704454 h 3738088"/>
              <a:gd name="connsiteX275" fmla="*/ 1859797 w 2754602"/>
              <a:gd name="connsiteY275" fmla="*/ 2743200 h 3738088"/>
              <a:gd name="connsiteX276" fmla="*/ 1906292 w 2754602"/>
              <a:gd name="connsiteY276" fmla="*/ 2789695 h 3738088"/>
              <a:gd name="connsiteX277" fmla="*/ 1914041 w 2754602"/>
              <a:gd name="connsiteY277" fmla="*/ 2766447 h 3738088"/>
              <a:gd name="connsiteX278" fmla="*/ 1937289 w 2754602"/>
              <a:gd name="connsiteY278" fmla="*/ 2774197 h 3738088"/>
              <a:gd name="connsiteX279" fmla="*/ 1968285 w 2754602"/>
              <a:gd name="connsiteY279" fmla="*/ 2789695 h 3738088"/>
              <a:gd name="connsiteX280" fmla="*/ 1999282 w 2754602"/>
              <a:gd name="connsiteY280" fmla="*/ 2812942 h 3738088"/>
              <a:gd name="connsiteX281" fmla="*/ 2092272 w 2754602"/>
              <a:gd name="connsiteY281" fmla="*/ 2836190 h 3738088"/>
              <a:gd name="connsiteX282" fmla="*/ 2107770 w 2754602"/>
              <a:gd name="connsiteY282" fmla="*/ 2867186 h 3738088"/>
              <a:gd name="connsiteX283" fmla="*/ 2216258 w 2754602"/>
              <a:gd name="connsiteY283" fmla="*/ 2913681 h 3738088"/>
              <a:gd name="connsiteX284" fmla="*/ 2231756 w 2754602"/>
              <a:gd name="connsiteY284" fmla="*/ 2936929 h 3738088"/>
              <a:gd name="connsiteX285" fmla="*/ 2278251 w 2754602"/>
              <a:gd name="connsiteY285" fmla="*/ 2975674 h 3738088"/>
              <a:gd name="connsiteX286" fmla="*/ 2324746 w 2754602"/>
              <a:gd name="connsiteY286" fmla="*/ 3037668 h 3738088"/>
              <a:gd name="connsiteX287" fmla="*/ 2347994 w 2754602"/>
              <a:gd name="connsiteY287" fmla="*/ 3045417 h 3738088"/>
              <a:gd name="connsiteX288" fmla="*/ 2371241 w 2754602"/>
              <a:gd name="connsiteY288" fmla="*/ 3060915 h 3738088"/>
              <a:gd name="connsiteX289" fmla="*/ 2394489 w 2754602"/>
              <a:gd name="connsiteY289" fmla="*/ 3053166 h 3738088"/>
              <a:gd name="connsiteX290" fmla="*/ 2402238 w 2754602"/>
              <a:gd name="connsiteY290" fmla="*/ 3076413 h 3738088"/>
              <a:gd name="connsiteX291" fmla="*/ 2417736 w 2754602"/>
              <a:gd name="connsiteY291" fmla="*/ 3091912 h 3738088"/>
              <a:gd name="connsiteX292" fmla="*/ 2371241 w 2754602"/>
              <a:gd name="connsiteY292" fmla="*/ 3107410 h 3738088"/>
              <a:gd name="connsiteX293" fmla="*/ 2363492 w 2754602"/>
              <a:gd name="connsiteY293" fmla="*/ 3076413 h 3738088"/>
              <a:gd name="connsiteX294" fmla="*/ 2332495 w 2754602"/>
              <a:gd name="connsiteY294" fmla="*/ 3068664 h 3738088"/>
              <a:gd name="connsiteX295" fmla="*/ 2247255 w 2754602"/>
              <a:gd name="connsiteY295" fmla="*/ 3053166 h 3738088"/>
              <a:gd name="connsiteX296" fmla="*/ 2231756 w 2754602"/>
              <a:gd name="connsiteY296" fmla="*/ 3037668 h 3738088"/>
              <a:gd name="connsiteX297" fmla="*/ 2169763 w 2754602"/>
              <a:gd name="connsiteY297" fmla="*/ 3037668 h 3738088"/>
              <a:gd name="connsiteX298" fmla="*/ 2131017 w 2754602"/>
              <a:gd name="connsiteY298" fmla="*/ 3084163 h 3738088"/>
              <a:gd name="connsiteX299" fmla="*/ 2100021 w 2754602"/>
              <a:gd name="connsiteY299" fmla="*/ 3130658 h 3738088"/>
              <a:gd name="connsiteX300" fmla="*/ 2115519 w 2754602"/>
              <a:gd name="connsiteY300" fmla="*/ 3153905 h 3738088"/>
              <a:gd name="connsiteX301" fmla="*/ 2169763 w 2754602"/>
              <a:gd name="connsiteY301" fmla="*/ 3177152 h 3738088"/>
              <a:gd name="connsiteX302" fmla="*/ 2224007 w 2754602"/>
              <a:gd name="connsiteY302" fmla="*/ 3208149 h 3738088"/>
              <a:gd name="connsiteX303" fmla="*/ 2239506 w 2754602"/>
              <a:gd name="connsiteY303" fmla="*/ 3184902 h 3738088"/>
              <a:gd name="connsiteX304" fmla="*/ 2262753 w 2754602"/>
              <a:gd name="connsiteY304" fmla="*/ 3192651 h 3738088"/>
              <a:gd name="connsiteX305" fmla="*/ 2309248 w 2754602"/>
              <a:gd name="connsiteY305" fmla="*/ 3169403 h 3738088"/>
              <a:gd name="connsiteX306" fmla="*/ 2347994 w 2754602"/>
              <a:gd name="connsiteY306" fmla="*/ 3130658 h 3738088"/>
              <a:gd name="connsiteX307" fmla="*/ 2332495 w 2754602"/>
              <a:gd name="connsiteY307" fmla="*/ 3169403 h 3738088"/>
              <a:gd name="connsiteX308" fmla="*/ 2324746 w 2754602"/>
              <a:gd name="connsiteY308" fmla="*/ 3192651 h 3738088"/>
              <a:gd name="connsiteX309" fmla="*/ 2278251 w 2754602"/>
              <a:gd name="connsiteY309" fmla="*/ 3239146 h 3738088"/>
              <a:gd name="connsiteX310" fmla="*/ 2262753 w 2754602"/>
              <a:gd name="connsiteY310" fmla="*/ 3262393 h 3738088"/>
              <a:gd name="connsiteX311" fmla="*/ 2239506 w 2754602"/>
              <a:gd name="connsiteY311" fmla="*/ 3293390 h 3738088"/>
              <a:gd name="connsiteX312" fmla="*/ 2231756 w 2754602"/>
              <a:gd name="connsiteY312" fmla="*/ 3339885 h 3738088"/>
              <a:gd name="connsiteX313" fmla="*/ 2169763 w 2754602"/>
              <a:gd name="connsiteY313" fmla="*/ 3448373 h 3738088"/>
              <a:gd name="connsiteX314" fmla="*/ 2154265 w 2754602"/>
              <a:gd name="connsiteY314" fmla="*/ 3471620 h 3738088"/>
              <a:gd name="connsiteX315" fmla="*/ 2100021 w 2754602"/>
              <a:gd name="connsiteY315" fmla="*/ 3502617 h 3738088"/>
              <a:gd name="connsiteX316" fmla="*/ 2115519 w 2754602"/>
              <a:gd name="connsiteY316" fmla="*/ 3580108 h 3738088"/>
              <a:gd name="connsiteX317" fmla="*/ 2131017 w 2754602"/>
              <a:gd name="connsiteY317" fmla="*/ 3626603 h 3738088"/>
              <a:gd name="connsiteX318" fmla="*/ 2076773 w 2754602"/>
              <a:gd name="connsiteY318" fmla="*/ 3618854 h 3738088"/>
              <a:gd name="connsiteX319" fmla="*/ 2030278 w 2754602"/>
              <a:gd name="connsiteY319" fmla="*/ 3556861 h 3738088"/>
              <a:gd name="connsiteX320" fmla="*/ 1999282 w 2754602"/>
              <a:gd name="connsiteY320" fmla="*/ 3502617 h 3738088"/>
              <a:gd name="connsiteX321" fmla="*/ 1991533 w 2754602"/>
              <a:gd name="connsiteY321" fmla="*/ 3479369 h 3738088"/>
              <a:gd name="connsiteX322" fmla="*/ 1921790 w 2754602"/>
              <a:gd name="connsiteY322" fmla="*/ 3425125 h 3738088"/>
              <a:gd name="connsiteX323" fmla="*/ 1867546 w 2754602"/>
              <a:gd name="connsiteY323" fmla="*/ 3440624 h 3738088"/>
              <a:gd name="connsiteX324" fmla="*/ 1859797 w 2754602"/>
              <a:gd name="connsiteY324" fmla="*/ 3471620 h 3738088"/>
              <a:gd name="connsiteX325" fmla="*/ 1836550 w 2754602"/>
              <a:gd name="connsiteY325" fmla="*/ 3479369 h 3738088"/>
              <a:gd name="connsiteX326" fmla="*/ 1797804 w 2754602"/>
              <a:gd name="connsiteY326" fmla="*/ 3510366 h 3738088"/>
              <a:gd name="connsiteX327" fmla="*/ 1774556 w 2754602"/>
              <a:gd name="connsiteY327" fmla="*/ 3518115 h 3738088"/>
              <a:gd name="connsiteX328" fmla="*/ 1658319 w 2754602"/>
              <a:gd name="connsiteY328" fmla="*/ 3533613 h 3738088"/>
              <a:gd name="connsiteX329" fmla="*/ 1627323 w 2754602"/>
              <a:gd name="connsiteY329" fmla="*/ 3541363 h 3738088"/>
              <a:gd name="connsiteX330" fmla="*/ 1596326 w 2754602"/>
              <a:gd name="connsiteY330" fmla="*/ 3556861 h 3738088"/>
              <a:gd name="connsiteX331" fmla="*/ 1549831 w 2754602"/>
              <a:gd name="connsiteY331" fmla="*/ 3587858 h 3738088"/>
              <a:gd name="connsiteX332" fmla="*/ 1619573 w 2754602"/>
              <a:gd name="connsiteY332" fmla="*/ 3603356 h 3738088"/>
              <a:gd name="connsiteX333" fmla="*/ 1635072 w 2754602"/>
              <a:gd name="connsiteY333" fmla="*/ 3618854 h 3738088"/>
              <a:gd name="connsiteX334" fmla="*/ 1681567 w 2754602"/>
              <a:gd name="connsiteY334" fmla="*/ 3680847 h 3738088"/>
              <a:gd name="connsiteX335" fmla="*/ 1712563 w 2754602"/>
              <a:gd name="connsiteY335" fmla="*/ 3673098 h 3738088"/>
              <a:gd name="connsiteX336" fmla="*/ 1704814 w 2754602"/>
              <a:gd name="connsiteY336" fmla="*/ 3704095 h 3738088"/>
              <a:gd name="connsiteX337" fmla="*/ 1673817 w 2754602"/>
              <a:gd name="connsiteY337" fmla="*/ 3688597 h 3738088"/>
              <a:gd name="connsiteX338" fmla="*/ 1635072 w 2754602"/>
              <a:gd name="connsiteY338" fmla="*/ 3680847 h 3738088"/>
              <a:gd name="connsiteX339" fmla="*/ 1611824 w 2754602"/>
              <a:gd name="connsiteY339" fmla="*/ 3673098 h 3738088"/>
              <a:gd name="connsiteX340" fmla="*/ 1526584 w 2754602"/>
              <a:gd name="connsiteY340" fmla="*/ 3680847 h 3738088"/>
              <a:gd name="connsiteX341" fmla="*/ 1487838 w 2754602"/>
              <a:gd name="connsiteY341" fmla="*/ 3673098 h 3738088"/>
              <a:gd name="connsiteX342" fmla="*/ 1464590 w 2754602"/>
              <a:gd name="connsiteY342" fmla="*/ 3688597 h 3738088"/>
              <a:gd name="connsiteX343" fmla="*/ 1441343 w 2754602"/>
              <a:gd name="connsiteY343" fmla="*/ 3696346 h 3738088"/>
              <a:gd name="connsiteX344" fmla="*/ 1387099 w 2754602"/>
              <a:gd name="connsiteY344" fmla="*/ 3719593 h 3738088"/>
              <a:gd name="connsiteX345" fmla="*/ 1278611 w 2754602"/>
              <a:gd name="connsiteY345" fmla="*/ 3688597 h 3738088"/>
              <a:gd name="connsiteX346" fmla="*/ 1270862 w 2754602"/>
              <a:gd name="connsiteY346" fmla="*/ 3680847 h 3738088"/>
              <a:gd name="connsiteX347" fmla="*/ 1263112 w 2754602"/>
              <a:gd name="connsiteY347" fmla="*/ 3456122 h 3738088"/>
              <a:gd name="connsiteX348" fmla="*/ 1247614 w 2754602"/>
              <a:gd name="connsiteY348" fmla="*/ 3432874 h 3738088"/>
              <a:gd name="connsiteX349" fmla="*/ 1247614 w 2754602"/>
              <a:gd name="connsiteY349" fmla="*/ 3425125 h 3738088"/>
              <a:gd name="connsiteX350" fmla="*/ 1007390 w 2754602"/>
              <a:gd name="connsiteY350" fmla="*/ 2991173 h 3738088"/>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3060915 h 3738088"/>
              <a:gd name="connsiteX118" fmla="*/ 937648 w 2754602"/>
              <a:gd name="connsiteY118" fmla="*/ 3115159 h 3738088"/>
              <a:gd name="connsiteX119" fmla="*/ 922150 w 2754602"/>
              <a:gd name="connsiteY119" fmla="*/ 3146156 h 3738088"/>
              <a:gd name="connsiteX120" fmla="*/ 906651 w 2754602"/>
              <a:gd name="connsiteY120" fmla="*/ 2924069 h 3738088"/>
              <a:gd name="connsiteX121" fmla="*/ 922150 w 2754602"/>
              <a:gd name="connsiteY121" fmla="*/ 2924069 h 3738088"/>
              <a:gd name="connsiteX122" fmla="*/ 914400 w 2754602"/>
              <a:gd name="connsiteY122" fmla="*/ 2860380 h 3738088"/>
              <a:gd name="connsiteX123" fmla="*/ 836909 w 2754602"/>
              <a:gd name="connsiteY123" fmla="*/ 2727702 h 3738088"/>
              <a:gd name="connsiteX124" fmla="*/ 813662 w 2754602"/>
              <a:gd name="connsiteY124" fmla="*/ 2704454 h 3738088"/>
              <a:gd name="connsiteX125" fmla="*/ 767167 w 2754602"/>
              <a:gd name="connsiteY125" fmla="*/ 2665708 h 3738088"/>
              <a:gd name="connsiteX126" fmla="*/ 612184 w 2754602"/>
              <a:gd name="connsiteY126" fmla="*/ 2502976 h 3738088"/>
              <a:gd name="connsiteX127" fmla="*/ 410706 w 2754602"/>
              <a:gd name="connsiteY127" fmla="*/ 2286000 h 3738088"/>
              <a:gd name="connsiteX128" fmla="*/ 0 w 2754602"/>
              <a:gd name="connsiteY128" fmla="*/ 1844298 h 3738088"/>
              <a:gd name="connsiteX129" fmla="*/ 1046136 w 2754602"/>
              <a:gd name="connsiteY129" fmla="*/ 658678 h 3738088"/>
              <a:gd name="connsiteX130" fmla="*/ 1084882 w 2754602"/>
              <a:gd name="connsiteY130" fmla="*/ 573437 h 3738088"/>
              <a:gd name="connsiteX131" fmla="*/ 1061634 w 2754602"/>
              <a:gd name="connsiteY131" fmla="*/ 526942 h 3738088"/>
              <a:gd name="connsiteX132" fmla="*/ 1015139 w 2754602"/>
              <a:gd name="connsiteY132" fmla="*/ 488197 h 3738088"/>
              <a:gd name="connsiteX133" fmla="*/ 922150 w 2754602"/>
              <a:gd name="connsiteY133" fmla="*/ 472698 h 3738088"/>
              <a:gd name="connsiteX134" fmla="*/ 1371600 w 2754602"/>
              <a:gd name="connsiteY134" fmla="*/ 0 h 3738088"/>
              <a:gd name="connsiteX135" fmla="*/ 1425845 w 2754602"/>
              <a:gd name="connsiteY135" fmla="*/ 54244 h 3738088"/>
              <a:gd name="connsiteX136" fmla="*/ 1464590 w 2754602"/>
              <a:gd name="connsiteY136" fmla="*/ 61993 h 3738088"/>
              <a:gd name="connsiteX137" fmla="*/ 1480089 w 2754602"/>
              <a:gd name="connsiteY137" fmla="*/ 116237 h 3738088"/>
              <a:gd name="connsiteX138" fmla="*/ 1511085 w 2754602"/>
              <a:gd name="connsiteY138" fmla="*/ 116237 h 3738088"/>
              <a:gd name="connsiteX139" fmla="*/ 1526584 w 2754602"/>
              <a:gd name="connsiteY139" fmla="*/ 139485 h 3738088"/>
              <a:gd name="connsiteX140" fmla="*/ 1526584 w 2754602"/>
              <a:gd name="connsiteY140" fmla="*/ 139485 h 3738088"/>
              <a:gd name="connsiteX141" fmla="*/ 1542082 w 2754602"/>
              <a:gd name="connsiteY141" fmla="*/ 170481 h 3738088"/>
              <a:gd name="connsiteX142" fmla="*/ 1573078 w 2754602"/>
              <a:gd name="connsiteY142" fmla="*/ 201478 h 3738088"/>
              <a:gd name="connsiteX143" fmla="*/ 1604075 w 2754602"/>
              <a:gd name="connsiteY143" fmla="*/ 263471 h 3738088"/>
              <a:gd name="connsiteX144" fmla="*/ 1627323 w 2754602"/>
              <a:gd name="connsiteY144" fmla="*/ 247973 h 3738088"/>
              <a:gd name="connsiteX145" fmla="*/ 1681567 w 2754602"/>
              <a:gd name="connsiteY145" fmla="*/ 232474 h 3738088"/>
              <a:gd name="connsiteX146" fmla="*/ 1681567 w 2754602"/>
              <a:gd name="connsiteY146" fmla="*/ 232474 h 3738088"/>
              <a:gd name="connsiteX147" fmla="*/ 1697065 w 2754602"/>
              <a:gd name="connsiteY147" fmla="*/ 302217 h 3738088"/>
              <a:gd name="connsiteX148" fmla="*/ 1673817 w 2754602"/>
              <a:gd name="connsiteY148" fmla="*/ 317715 h 3738088"/>
              <a:gd name="connsiteX149" fmla="*/ 1673817 w 2754602"/>
              <a:gd name="connsiteY149" fmla="*/ 317715 h 3738088"/>
              <a:gd name="connsiteX150" fmla="*/ 1774556 w 2754602"/>
              <a:gd name="connsiteY150" fmla="*/ 348712 h 3738088"/>
              <a:gd name="connsiteX151" fmla="*/ 1821051 w 2754602"/>
              <a:gd name="connsiteY151" fmla="*/ 325464 h 3738088"/>
              <a:gd name="connsiteX152" fmla="*/ 1852048 w 2754602"/>
              <a:gd name="connsiteY152" fmla="*/ 348712 h 3738088"/>
              <a:gd name="connsiteX153" fmla="*/ 1844299 w 2754602"/>
              <a:gd name="connsiteY153" fmla="*/ 348712 h 3738088"/>
              <a:gd name="connsiteX154" fmla="*/ 1852048 w 2754602"/>
              <a:gd name="connsiteY154" fmla="*/ 348712 h 3738088"/>
              <a:gd name="connsiteX155" fmla="*/ 1883045 w 2754602"/>
              <a:gd name="connsiteY155" fmla="*/ 340963 h 3738088"/>
              <a:gd name="connsiteX156" fmla="*/ 1906292 w 2754602"/>
              <a:gd name="connsiteY156" fmla="*/ 333213 h 3738088"/>
              <a:gd name="connsiteX157" fmla="*/ 1937289 w 2754602"/>
              <a:gd name="connsiteY157" fmla="*/ 255722 h 3738088"/>
              <a:gd name="connsiteX158" fmla="*/ 1945038 w 2754602"/>
              <a:gd name="connsiteY158" fmla="*/ 255722 h 3738088"/>
              <a:gd name="connsiteX159" fmla="*/ 1945038 w 2754602"/>
              <a:gd name="connsiteY159" fmla="*/ 255722 h 3738088"/>
              <a:gd name="connsiteX160" fmla="*/ 2014780 w 2754602"/>
              <a:gd name="connsiteY160" fmla="*/ 232474 h 3738088"/>
              <a:gd name="connsiteX161" fmla="*/ 2030278 w 2754602"/>
              <a:gd name="connsiteY161" fmla="*/ 255722 h 3738088"/>
              <a:gd name="connsiteX162" fmla="*/ 2061275 w 2754602"/>
              <a:gd name="connsiteY162" fmla="*/ 317715 h 3738088"/>
              <a:gd name="connsiteX163" fmla="*/ 2069024 w 2754602"/>
              <a:gd name="connsiteY163" fmla="*/ 348712 h 3738088"/>
              <a:gd name="connsiteX164" fmla="*/ 2061275 w 2754602"/>
              <a:gd name="connsiteY164" fmla="*/ 410705 h 3738088"/>
              <a:gd name="connsiteX165" fmla="*/ 2084523 w 2754602"/>
              <a:gd name="connsiteY165" fmla="*/ 426203 h 3738088"/>
              <a:gd name="connsiteX166" fmla="*/ 2107770 w 2754602"/>
              <a:gd name="connsiteY166" fmla="*/ 449451 h 3738088"/>
              <a:gd name="connsiteX167" fmla="*/ 2107770 w 2754602"/>
              <a:gd name="connsiteY167" fmla="*/ 449451 h 3738088"/>
              <a:gd name="connsiteX168" fmla="*/ 2169763 w 2754602"/>
              <a:gd name="connsiteY168" fmla="*/ 472698 h 3738088"/>
              <a:gd name="connsiteX169" fmla="*/ 2185262 w 2754602"/>
              <a:gd name="connsiteY169" fmla="*/ 511444 h 3738088"/>
              <a:gd name="connsiteX170" fmla="*/ 2247255 w 2754602"/>
              <a:gd name="connsiteY170" fmla="*/ 511444 h 3738088"/>
              <a:gd name="connsiteX171" fmla="*/ 2293750 w 2754602"/>
              <a:gd name="connsiteY171" fmla="*/ 526942 h 3738088"/>
              <a:gd name="connsiteX172" fmla="*/ 2324746 w 2754602"/>
              <a:gd name="connsiteY172" fmla="*/ 612183 h 3738088"/>
              <a:gd name="connsiteX173" fmla="*/ 2347994 w 2754602"/>
              <a:gd name="connsiteY173" fmla="*/ 619932 h 3738088"/>
              <a:gd name="connsiteX174" fmla="*/ 2363492 w 2754602"/>
              <a:gd name="connsiteY174" fmla="*/ 619932 h 3738088"/>
              <a:gd name="connsiteX175" fmla="*/ 2402238 w 2754602"/>
              <a:gd name="connsiteY175" fmla="*/ 627681 h 3738088"/>
              <a:gd name="connsiteX176" fmla="*/ 2448733 w 2754602"/>
              <a:gd name="connsiteY176" fmla="*/ 619932 h 3738088"/>
              <a:gd name="connsiteX177" fmla="*/ 2425485 w 2754602"/>
              <a:gd name="connsiteY177" fmla="*/ 604434 h 3738088"/>
              <a:gd name="connsiteX178" fmla="*/ 2402238 w 2754602"/>
              <a:gd name="connsiteY178" fmla="*/ 596685 h 3738088"/>
              <a:gd name="connsiteX179" fmla="*/ 2425485 w 2754602"/>
              <a:gd name="connsiteY179" fmla="*/ 581186 h 3738088"/>
              <a:gd name="connsiteX180" fmla="*/ 2456482 w 2754602"/>
              <a:gd name="connsiteY180" fmla="*/ 573437 h 3738088"/>
              <a:gd name="connsiteX181" fmla="*/ 2479729 w 2754602"/>
              <a:gd name="connsiteY181" fmla="*/ 565688 h 3738088"/>
              <a:gd name="connsiteX182" fmla="*/ 2510726 w 2754602"/>
              <a:gd name="connsiteY182" fmla="*/ 534691 h 3738088"/>
              <a:gd name="connsiteX183" fmla="*/ 2495228 w 2754602"/>
              <a:gd name="connsiteY183" fmla="*/ 511444 h 3738088"/>
              <a:gd name="connsiteX184" fmla="*/ 2518475 w 2754602"/>
              <a:gd name="connsiteY184" fmla="*/ 519193 h 3738088"/>
              <a:gd name="connsiteX185" fmla="*/ 2541723 w 2754602"/>
              <a:gd name="connsiteY185" fmla="*/ 534691 h 3738088"/>
              <a:gd name="connsiteX186" fmla="*/ 2557221 w 2754602"/>
              <a:gd name="connsiteY186" fmla="*/ 557939 h 3738088"/>
              <a:gd name="connsiteX187" fmla="*/ 2580468 w 2754602"/>
              <a:gd name="connsiteY187" fmla="*/ 565688 h 3738088"/>
              <a:gd name="connsiteX188" fmla="*/ 2595967 w 2754602"/>
              <a:gd name="connsiteY188" fmla="*/ 581186 h 3738088"/>
              <a:gd name="connsiteX189" fmla="*/ 2588217 w 2754602"/>
              <a:gd name="connsiteY189" fmla="*/ 604434 h 3738088"/>
              <a:gd name="connsiteX190" fmla="*/ 2557221 w 2754602"/>
              <a:gd name="connsiteY190" fmla="*/ 596685 h 3738088"/>
              <a:gd name="connsiteX191" fmla="*/ 2518475 w 2754602"/>
              <a:gd name="connsiteY191" fmla="*/ 588935 h 3738088"/>
              <a:gd name="connsiteX192" fmla="*/ 2502977 w 2754602"/>
              <a:gd name="connsiteY192" fmla="*/ 604434 h 3738088"/>
              <a:gd name="connsiteX193" fmla="*/ 2510726 w 2754602"/>
              <a:gd name="connsiteY193" fmla="*/ 627681 h 3738088"/>
              <a:gd name="connsiteX194" fmla="*/ 2518475 w 2754602"/>
              <a:gd name="connsiteY194" fmla="*/ 658678 h 3738088"/>
              <a:gd name="connsiteX195" fmla="*/ 2541723 w 2754602"/>
              <a:gd name="connsiteY195" fmla="*/ 666427 h 3738088"/>
              <a:gd name="connsiteX196" fmla="*/ 2549472 w 2754602"/>
              <a:gd name="connsiteY196" fmla="*/ 635430 h 3738088"/>
              <a:gd name="connsiteX197" fmla="*/ 2665709 w 2754602"/>
              <a:gd name="connsiteY197" fmla="*/ 689674 h 3738088"/>
              <a:gd name="connsiteX198" fmla="*/ 2642462 w 2754602"/>
              <a:gd name="connsiteY198" fmla="*/ 720671 h 3738088"/>
              <a:gd name="connsiteX199" fmla="*/ 2626963 w 2754602"/>
              <a:gd name="connsiteY199" fmla="*/ 736169 h 3738088"/>
              <a:gd name="connsiteX200" fmla="*/ 2634712 w 2754602"/>
              <a:gd name="connsiteY200" fmla="*/ 759417 h 3738088"/>
              <a:gd name="connsiteX201" fmla="*/ 2657960 w 2754602"/>
              <a:gd name="connsiteY201" fmla="*/ 767166 h 3738088"/>
              <a:gd name="connsiteX202" fmla="*/ 2650211 w 2754602"/>
              <a:gd name="connsiteY202" fmla="*/ 798163 h 3738088"/>
              <a:gd name="connsiteX203" fmla="*/ 2626963 w 2754602"/>
              <a:gd name="connsiteY203" fmla="*/ 805912 h 3738088"/>
              <a:gd name="connsiteX204" fmla="*/ 2588217 w 2754602"/>
              <a:gd name="connsiteY204" fmla="*/ 813661 h 3738088"/>
              <a:gd name="connsiteX205" fmla="*/ 2572719 w 2754602"/>
              <a:gd name="connsiteY205" fmla="*/ 836908 h 3738088"/>
              <a:gd name="connsiteX206" fmla="*/ 2595967 w 2754602"/>
              <a:gd name="connsiteY206" fmla="*/ 829159 h 3738088"/>
              <a:gd name="connsiteX207" fmla="*/ 2634712 w 2754602"/>
              <a:gd name="connsiteY207" fmla="*/ 883403 h 3738088"/>
              <a:gd name="connsiteX208" fmla="*/ 2650211 w 2754602"/>
              <a:gd name="connsiteY208" fmla="*/ 898902 h 3738088"/>
              <a:gd name="connsiteX209" fmla="*/ 2642462 w 2754602"/>
              <a:gd name="connsiteY209" fmla="*/ 922149 h 3738088"/>
              <a:gd name="connsiteX210" fmla="*/ 2704455 w 2754602"/>
              <a:gd name="connsiteY210" fmla="*/ 929898 h 3738088"/>
              <a:gd name="connsiteX211" fmla="*/ 2743200 w 2754602"/>
              <a:gd name="connsiteY211" fmla="*/ 968644 h 3738088"/>
              <a:gd name="connsiteX212" fmla="*/ 2719953 w 2754602"/>
              <a:gd name="connsiteY212" fmla="*/ 976393 h 3738088"/>
              <a:gd name="connsiteX213" fmla="*/ 2603716 w 2754602"/>
              <a:gd name="connsiteY213" fmla="*/ 953146 h 3738088"/>
              <a:gd name="connsiteX214" fmla="*/ 2564970 w 2754602"/>
              <a:gd name="connsiteY214" fmla="*/ 937647 h 3738088"/>
              <a:gd name="connsiteX215" fmla="*/ 2518475 w 2754602"/>
              <a:gd name="connsiteY215" fmla="*/ 945397 h 3738088"/>
              <a:gd name="connsiteX216" fmla="*/ 2510726 w 2754602"/>
              <a:gd name="connsiteY216" fmla="*/ 968644 h 3738088"/>
              <a:gd name="connsiteX217" fmla="*/ 2479729 w 2754602"/>
              <a:gd name="connsiteY217" fmla="*/ 976393 h 3738088"/>
              <a:gd name="connsiteX218" fmla="*/ 2440984 w 2754602"/>
              <a:gd name="connsiteY218" fmla="*/ 1046135 h 3738088"/>
              <a:gd name="connsiteX219" fmla="*/ 2448733 w 2754602"/>
              <a:gd name="connsiteY219" fmla="*/ 1077132 h 3738088"/>
              <a:gd name="connsiteX220" fmla="*/ 2479729 w 2754602"/>
              <a:gd name="connsiteY220" fmla="*/ 1084881 h 3738088"/>
              <a:gd name="connsiteX221" fmla="*/ 2471980 w 2754602"/>
              <a:gd name="connsiteY221" fmla="*/ 1115878 h 3738088"/>
              <a:gd name="connsiteX222" fmla="*/ 2425485 w 2754602"/>
              <a:gd name="connsiteY222" fmla="*/ 1139125 h 3738088"/>
              <a:gd name="connsiteX223" fmla="*/ 2433234 w 2754602"/>
              <a:gd name="connsiteY223" fmla="*/ 1170122 h 3738088"/>
              <a:gd name="connsiteX224" fmla="*/ 2448733 w 2754602"/>
              <a:gd name="connsiteY224" fmla="*/ 1185620 h 3738088"/>
              <a:gd name="connsiteX225" fmla="*/ 2456482 w 2754602"/>
              <a:gd name="connsiteY225" fmla="*/ 1216617 h 3738088"/>
              <a:gd name="connsiteX226" fmla="*/ 2487478 w 2754602"/>
              <a:gd name="connsiteY226" fmla="*/ 1201119 h 3738088"/>
              <a:gd name="connsiteX227" fmla="*/ 2510726 w 2754602"/>
              <a:gd name="connsiteY227" fmla="*/ 1154624 h 3738088"/>
              <a:gd name="connsiteX228" fmla="*/ 2549472 w 2754602"/>
              <a:gd name="connsiteY228" fmla="*/ 1201119 h 3738088"/>
              <a:gd name="connsiteX229" fmla="*/ 2526224 w 2754602"/>
              <a:gd name="connsiteY229" fmla="*/ 1216617 h 3738088"/>
              <a:gd name="connsiteX230" fmla="*/ 2479729 w 2754602"/>
              <a:gd name="connsiteY230" fmla="*/ 1232115 h 3738088"/>
              <a:gd name="connsiteX231" fmla="*/ 2479729 w 2754602"/>
              <a:gd name="connsiteY231" fmla="*/ 1294108 h 3738088"/>
              <a:gd name="connsiteX232" fmla="*/ 2526224 w 2754602"/>
              <a:gd name="connsiteY232" fmla="*/ 1286359 h 3738088"/>
              <a:gd name="connsiteX233" fmla="*/ 2549472 w 2754602"/>
              <a:gd name="connsiteY233" fmla="*/ 1317356 h 3738088"/>
              <a:gd name="connsiteX234" fmla="*/ 2557221 w 2754602"/>
              <a:gd name="connsiteY234" fmla="*/ 1363851 h 3738088"/>
              <a:gd name="connsiteX235" fmla="*/ 2533973 w 2754602"/>
              <a:gd name="connsiteY235" fmla="*/ 1379349 h 3738088"/>
              <a:gd name="connsiteX236" fmla="*/ 2510726 w 2754602"/>
              <a:gd name="connsiteY236" fmla="*/ 1387098 h 3738088"/>
              <a:gd name="connsiteX237" fmla="*/ 2471980 w 2754602"/>
              <a:gd name="connsiteY237" fmla="*/ 1402597 h 3738088"/>
              <a:gd name="connsiteX238" fmla="*/ 2456482 w 2754602"/>
              <a:gd name="connsiteY238" fmla="*/ 1449091 h 3738088"/>
              <a:gd name="connsiteX239" fmla="*/ 2471980 w 2754602"/>
              <a:gd name="connsiteY239" fmla="*/ 1464590 h 3738088"/>
              <a:gd name="connsiteX240" fmla="*/ 2440984 w 2754602"/>
              <a:gd name="connsiteY240" fmla="*/ 1503335 h 3738088"/>
              <a:gd name="connsiteX241" fmla="*/ 2417736 w 2754602"/>
              <a:gd name="connsiteY241" fmla="*/ 1495586 h 3738088"/>
              <a:gd name="connsiteX242" fmla="*/ 2386739 w 2754602"/>
              <a:gd name="connsiteY242" fmla="*/ 1518834 h 3738088"/>
              <a:gd name="connsiteX243" fmla="*/ 2371241 w 2754602"/>
              <a:gd name="connsiteY243" fmla="*/ 1495586 h 3738088"/>
              <a:gd name="connsiteX244" fmla="*/ 2355743 w 2754602"/>
              <a:gd name="connsiteY244" fmla="*/ 1511085 h 3738088"/>
              <a:gd name="connsiteX245" fmla="*/ 2340245 w 2754602"/>
              <a:gd name="connsiteY245" fmla="*/ 1534332 h 3738088"/>
              <a:gd name="connsiteX246" fmla="*/ 2340245 w 2754602"/>
              <a:gd name="connsiteY246" fmla="*/ 1588576 h 3738088"/>
              <a:gd name="connsiteX247" fmla="*/ 2286000 w 2754602"/>
              <a:gd name="connsiteY247" fmla="*/ 1596325 h 3738088"/>
              <a:gd name="connsiteX248" fmla="*/ 2262753 w 2754602"/>
              <a:gd name="connsiteY248" fmla="*/ 1642820 h 3738088"/>
              <a:gd name="connsiteX249" fmla="*/ 2255004 w 2754602"/>
              <a:gd name="connsiteY249" fmla="*/ 1666068 h 3738088"/>
              <a:gd name="connsiteX250" fmla="*/ 2224007 w 2754602"/>
              <a:gd name="connsiteY250" fmla="*/ 1673817 h 3738088"/>
              <a:gd name="connsiteX251" fmla="*/ 2185262 w 2754602"/>
              <a:gd name="connsiteY251" fmla="*/ 1681566 h 3738088"/>
              <a:gd name="connsiteX252" fmla="*/ 2131017 w 2754602"/>
              <a:gd name="connsiteY252" fmla="*/ 1697064 h 3738088"/>
              <a:gd name="connsiteX253" fmla="*/ 2100021 w 2754602"/>
              <a:gd name="connsiteY253" fmla="*/ 1689315 h 3738088"/>
              <a:gd name="connsiteX254" fmla="*/ 2061275 w 2754602"/>
              <a:gd name="connsiteY254" fmla="*/ 1658319 h 3738088"/>
              <a:gd name="connsiteX255" fmla="*/ 2045777 w 2754602"/>
              <a:gd name="connsiteY255" fmla="*/ 1642820 h 3738088"/>
              <a:gd name="connsiteX256" fmla="*/ 1937289 w 2754602"/>
              <a:gd name="connsiteY256" fmla="*/ 1627322 h 3738088"/>
              <a:gd name="connsiteX257" fmla="*/ 1890794 w 2754602"/>
              <a:gd name="connsiteY257" fmla="*/ 1619573 h 3738088"/>
              <a:gd name="connsiteX258" fmla="*/ 1867546 w 2754602"/>
              <a:gd name="connsiteY258" fmla="*/ 1681566 h 3738088"/>
              <a:gd name="connsiteX259" fmla="*/ 1813302 w 2754602"/>
              <a:gd name="connsiteY259" fmla="*/ 1751308 h 3738088"/>
              <a:gd name="connsiteX260" fmla="*/ 1828800 w 2754602"/>
              <a:gd name="connsiteY260" fmla="*/ 1813302 h 3738088"/>
              <a:gd name="connsiteX261" fmla="*/ 1813302 w 2754602"/>
              <a:gd name="connsiteY261" fmla="*/ 1836549 h 3738088"/>
              <a:gd name="connsiteX262" fmla="*/ 1844299 w 2754602"/>
              <a:gd name="connsiteY262" fmla="*/ 1898542 h 3738088"/>
              <a:gd name="connsiteX263" fmla="*/ 1836550 w 2754602"/>
              <a:gd name="connsiteY263" fmla="*/ 1960535 h 3738088"/>
              <a:gd name="connsiteX264" fmla="*/ 1828800 w 2754602"/>
              <a:gd name="connsiteY264" fmla="*/ 2053525 h 3738088"/>
              <a:gd name="connsiteX265" fmla="*/ 1813302 w 2754602"/>
              <a:gd name="connsiteY265" fmla="*/ 2100020 h 3738088"/>
              <a:gd name="connsiteX266" fmla="*/ 1821051 w 2754602"/>
              <a:gd name="connsiteY266" fmla="*/ 2169763 h 3738088"/>
              <a:gd name="connsiteX267" fmla="*/ 1805553 w 2754602"/>
              <a:gd name="connsiteY267" fmla="*/ 2193010 h 3738088"/>
              <a:gd name="connsiteX268" fmla="*/ 1821051 w 2754602"/>
              <a:gd name="connsiteY268" fmla="*/ 2293749 h 3738088"/>
              <a:gd name="connsiteX269" fmla="*/ 1828800 w 2754602"/>
              <a:gd name="connsiteY269" fmla="*/ 2371241 h 3738088"/>
              <a:gd name="connsiteX270" fmla="*/ 1821051 w 2754602"/>
              <a:gd name="connsiteY270" fmla="*/ 2394488 h 3738088"/>
              <a:gd name="connsiteX271" fmla="*/ 1813302 w 2754602"/>
              <a:gd name="connsiteY271" fmla="*/ 2433234 h 3738088"/>
              <a:gd name="connsiteX272" fmla="*/ 1836550 w 2754602"/>
              <a:gd name="connsiteY272" fmla="*/ 2448732 h 3738088"/>
              <a:gd name="connsiteX273" fmla="*/ 1844299 w 2754602"/>
              <a:gd name="connsiteY273" fmla="*/ 2479729 h 3738088"/>
              <a:gd name="connsiteX274" fmla="*/ 1828800 w 2754602"/>
              <a:gd name="connsiteY274" fmla="*/ 2580468 h 3738088"/>
              <a:gd name="connsiteX275" fmla="*/ 1844299 w 2754602"/>
              <a:gd name="connsiteY275" fmla="*/ 2704454 h 3738088"/>
              <a:gd name="connsiteX276" fmla="*/ 1859797 w 2754602"/>
              <a:gd name="connsiteY276" fmla="*/ 2743200 h 3738088"/>
              <a:gd name="connsiteX277" fmla="*/ 1906292 w 2754602"/>
              <a:gd name="connsiteY277" fmla="*/ 2789695 h 3738088"/>
              <a:gd name="connsiteX278" fmla="*/ 1914041 w 2754602"/>
              <a:gd name="connsiteY278" fmla="*/ 2766447 h 3738088"/>
              <a:gd name="connsiteX279" fmla="*/ 1937289 w 2754602"/>
              <a:gd name="connsiteY279" fmla="*/ 2774197 h 3738088"/>
              <a:gd name="connsiteX280" fmla="*/ 1968285 w 2754602"/>
              <a:gd name="connsiteY280" fmla="*/ 2789695 h 3738088"/>
              <a:gd name="connsiteX281" fmla="*/ 1999282 w 2754602"/>
              <a:gd name="connsiteY281" fmla="*/ 2812942 h 3738088"/>
              <a:gd name="connsiteX282" fmla="*/ 2092272 w 2754602"/>
              <a:gd name="connsiteY282" fmla="*/ 2836190 h 3738088"/>
              <a:gd name="connsiteX283" fmla="*/ 2107770 w 2754602"/>
              <a:gd name="connsiteY283" fmla="*/ 2867186 h 3738088"/>
              <a:gd name="connsiteX284" fmla="*/ 2216258 w 2754602"/>
              <a:gd name="connsiteY284" fmla="*/ 2913681 h 3738088"/>
              <a:gd name="connsiteX285" fmla="*/ 2231756 w 2754602"/>
              <a:gd name="connsiteY285" fmla="*/ 2936929 h 3738088"/>
              <a:gd name="connsiteX286" fmla="*/ 2278251 w 2754602"/>
              <a:gd name="connsiteY286" fmla="*/ 2975674 h 3738088"/>
              <a:gd name="connsiteX287" fmla="*/ 2324746 w 2754602"/>
              <a:gd name="connsiteY287" fmla="*/ 3037668 h 3738088"/>
              <a:gd name="connsiteX288" fmla="*/ 2347994 w 2754602"/>
              <a:gd name="connsiteY288" fmla="*/ 3045417 h 3738088"/>
              <a:gd name="connsiteX289" fmla="*/ 2371241 w 2754602"/>
              <a:gd name="connsiteY289" fmla="*/ 3060915 h 3738088"/>
              <a:gd name="connsiteX290" fmla="*/ 2394489 w 2754602"/>
              <a:gd name="connsiteY290" fmla="*/ 3053166 h 3738088"/>
              <a:gd name="connsiteX291" fmla="*/ 2402238 w 2754602"/>
              <a:gd name="connsiteY291" fmla="*/ 3076413 h 3738088"/>
              <a:gd name="connsiteX292" fmla="*/ 2417736 w 2754602"/>
              <a:gd name="connsiteY292" fmla="*/ 3091912 h 3738088"/>
              <a:gd name="connsiteX293" fmla="*/ 2371241 w 2754602"/>
              <a:gd name="connsiteY293" fmla="*/ 3107410 h 3738088"/>
              <a:gd name="connsiteX294" fmla="*/ 2363492 w 2754602"/>
              <a:gd name="connsiteY294" fmla="*/ 3076413 h 3738088"/>
              <a:gd name="connsiteX295" fmla="*/ 2332495 w 2754602"/>
              <a:gd name="connsiteY295" fmla="*/ 3068664 h 3738088"/>
              <a:gd name="connsiteX296" fmla="*/ 2247255 w 2754602"/>
              <a:gd name="connsiteY296" fmla="*/ 3053166 h 3738088"/>
              <a:gd name="connsiteX297" fmla="*/ 2231756 w 2754602"/>
              <a:gd name="connsiteY297" fmla="*/ 3037668 h 3738088"/>
              <a:gd name="connsiteX298" fmla="*/ 2169763 w 2754602"/>
              <a:gd name="connsiteY298" fmla="*/ 3037668 h 3738088"/>
              <a:gd name="connsiteX299" fmla="*/ 2131017 w 2754602"/>
              <a:gd name="connsiteY299" fmla="*/ 3084163 h 3738088"/>
              <a:gd name="connsiteX300" fmla="*/ 2100021 w 2754602"/>
              <a:gd name="connsiteY300" fmla="*/ 3130658 h 3738088"/>
              <a:gd name="connsiteX301" fmla="*/ 2115519 w 2754602"/>
              <a:gd name="connsiteY301" fmla="*/ 3153905 h 3738088"/>
              <a:gd name="connsiteX302" fmla="*/ 2169763 w 2754602"/>
              <a:gd name="connsiteY302" fmla="*/ 3177152 h 3738088"/>
              <a:gd name="connsiteX303" fmla="*/ 2224007 w 2754602"/>
              <a:gd name="connsiteY303" fmla="*/ 3208149 h 3738088"/>
              <a:gd name="connsiteX304" fmla="*/ 2239506 w 2754602"/>
              <a:gd name="connsiteY304" fmla="*/ 3184902 h 3738088"/>
              <a:gd name="connsiteX305" fmla="*/ 2262753 w 2754602"/>
              <a:gd name="connsiteY305" fmla="*/ 3192651 h 3738088"/>
              <a:gd name="connsiteX306" fmla="*/ 2309248 w 2754602"/>
              <a:gd name="connsiteY306" fmla="*/ 3169403 h 3738088"/>
              <a:gd name="connsiteX307" fmla="*/ 2347994 w 2754602"/>
              <a:gd name="connsiteY307" fmla="*/ 3130658 h 3738088"/>
              <a:gd name="connsiteX308" fmla="*/ 2332495 w 2754602"/>
              <a:gd name="connsiteY308" fmla="*/ 3169403 h 3738088"/>
              <a:gd name="connsiteX309" fmla="*/ 2324746 w 2754602"/>
              <a:gd name="connsiteY309" fmla="*/ 3192651 h 3738088"/>
              <a:gd name="connsiteX310" fmla="*/ 2278251 w 2754602"/>
              <a:gd name="connsiteY310" fmla="*/ 3239146 h 3738088"/>
              <a:gd name="connsiteX311" fmla="*/ 2262753 w 2754602"/>
              <a:gd name="connsiteY311" fmla="*/ 3262393 h 3738088"/>
              <a:gd name="connsiteX312" fmla="*/ 2239506 w 2754602"/>
              <a:gd name="connsiteY312" fmla="*/ 3293390 h 3738088"/>
              <a:gd name="connsiteX313" fmla="*/ 2231756 w 2754602"/>
              <a:gd name="connsiteY313" fmla="*/ 3339885 h 3738088"/>
              <a:gd name="connsiteX314" fmla="*/ 2169763 w 2754602"/>
              <a:gd name="connsiteY314" fmla="*/ 3448373 h 3738088"/>
              <a:gd name="connsiteX315" fmla="*/ 2154265 w 2754602"/>
              <a:gd name="connsiteY315" fmla="*/ 3471620 h 3738088"/>
              <a:gd name="connsiteX316" fmla="*/ 2100021 w 2754602"/>
              <a:gd name="connsiteY316" fmla="*/ 3502617 h 3738088"/>
              <a:gd name="connsiteX317" fmla="*/ 2115519 w 2754602"/>
              <a:gd name="connsiteY317" fmla="*/ 3580108 h 3738088"/>
              <a:gd name="connsiteX318" fmla="*/ 2131017 w 2754602"/>
              <a:gd name="connsiteY318" fmla="*/ 3626603 h 3738088"/>
              <a:gd name="connsiteX319" fmla="*/ 2076773 w 2754602"/>
              <a:gd name="connsiteY319" fmla="*/ 3618854 h 3738088"/>
              <a:gd name="connsiteX320" fmla="*/ 2030278 w 2754602"/>
              <a:gd name="connsiteY320" fmla="*/ 3556861 h 3738088"/>
              <a:gd name="connsiteX321" fmla="*/ 1999282 w 2754602"/>
              <a:gd name="connsiteY321" fmla="*/ 3502617 h 3738088"/>
              <a:gd name="connsiteX322" fmla="*/ 1991533 w 2754602"/>
              <a:gd name="connsiteY322" fmla="*/ 3479369 h 3738088"/>
              <a:gd name="connsiteX323" fmla="*/ 1921790 w 2754602"/>
              <a:gd name="connsiteY323" fmla="*/ 3425125 h 3738088"/>
              <a:gd name="connsiteX324" fmla="*/ 1867546 w 2754602"/>
              <a:gd name="connsiteY324" fmla="*/ 3440624 h 3738088"/>
              <a:gd name="connsiteX325" fmla="*/ 1859797 w 2754602"/>
              <a:gd name="connsiteY325" fmla="*/ 3471620 h 3738088"/>
              <a:gd name="connsiteX326" fmla="*/ 1836550 w 2754602"/>
              <a:gd name="connsiteY326" fmla="*/ 3479369 h 3738088"/>
              <a:gd name="connsiteX327" fmla="*/ 1797804 w 2754602"/>
              <a:gd name="connsiteY327" fmla="*/ 3510366 h 3738088"/>
              <a:gd name="connsiteX328" fmla="*/ 1774556 w 2754602"/>
              <a:gd name="connsiteY328" fmla="*/ 3518115 h 3738088"/>
              <a:gd name="connsiteX329" fmla="*/ 1658319 w 2754602"/>
              <a:gd name="connsiteY329" fmla="*/ 3533613 h 3738088"/>
              <a:gd name="connsiteX330" fmla="*/ 1627323 w 2754602"/>
              <a:gd name="connsiteY330" fmla="*/ 3541363 h 3738088"/>
              <a:gd name="connsiteX331" fmla="*/ 1596326 w 2754602"/>
              <a:gd name="connsiteY331" fmla="*/ 3556861 h 3738088"/>
              <a:gd name="connsiteX332" fmla="*/ 1549831 w 2754602"/>
              <a:gd name="connsiteY332" fmla="*/ 3587858 h 3738088"/>
              <a:gd name="connsiteX333" fmla="*/ 1619573 w 2754602"/>
              <a:gd name="connsiteY333" fmla="*/ 3603356 h 3738088"/>
              <a:gd name="connsiteX334" fmla="*/ 1635072 w 2754602"/>
              <a:gd name="connsiteY334" fmla="*/ 3618854 h 3738088"/>
              <a:gd name="connsiteX335" fmla="*/ 1681567 w 2754602"/>
              <a:gd name="connsiteY335" fmla="*/ 3680847 h 3738088"/>
              <a:gd name="connsiteX336" fmla="*/ 1712563 w 2754602"/>
              <a:gd name="connsiteY336" fmla="*/ 3673098 h 3738088"/>
              <a:gd name="connsiteX337" fmla="*/ 1704814 w 2754602"/>
              <a:gd name="connsiteY337" fmla="*/ 3704095 h 3738088"/>
              <a:gd name="connsiteX338" fmla="*/ 1673817 w 2754602"/>
              <a:gd name="connsiteY338" fmla="*/ 3688597 h 3738088"/>
              <a:gd name="connsiteX339" fmla="*/ 1635072 w 2754602"/>
              <a:gd name="connsiteY339" fmla="*/ 3680847 h 3738088"/>
              <a:gd name="connsiteX340" fmla="*/ 1611824 w 2754602"/>
              <a:gd name="connsiteY340" fmla="*/ 3673098 h 3738088"/>
              <a:gd name="connsiteX341" fmla="*/ 1526584 w 2754602"/>
              <a:gd name="connsiteY341" fmla="*/ 3680847 h 3738088"/>
              <a:gd name="connsiteX342" fmla="*/ 1487838 w 2754602"/>
              <a:gd name="connsiteY342" fmla="*/ 3673098 h 3738088"/>
              <a:gd name="connsiteX343" fmla="*/ 1464590 w 2754602"/>
              <a:gd name="connsiteY343" fmla="*/ 3688597 h 3738088"/>
              <a:gd name="connsiteX344" fmla="*/ 1441343 w 2754602"/>
              <a:gd name="connsiteY344" fmla="*/ 3696346 h 3738088"/>
              <a:gd name="connsiteX345" fmla="*/ 1387099 w 2754602"/>
              <a:gd name="connsiteY345" fmla="*/ 3719593 h 3738088"/>
              <a:gd name="connsiteX346" fmla="*/ 1278611 w 2754602"/>
              <a:gd name="connsiteY346" fmla="*/ 3688597 h 3738088"/>
              <a:gd name="connsiteX347" fmla="*/ 1270862 w 2754602"/>
              <a:gd name="connsiteY347" fmla="*/ 3680847 h 3738088"/>
              <a:gd name="connsiteX348" fmla="*/ 1263112 w 2754602"/>
              <a:gd name="connsiteY348" fmla="*/ 3456122 h 3738088"/>
              <a:gd name="connsiteX349" fmla="*/ 1247614 w 2754602"/>
              <a:gd name="connsiteY349" fmla="*/ 3432874 h 3738088"/>
              <a:gd name="connsiteX350" fmla="*/ 1247614 w 2754602"/>
              <a:gd name="connsiteY350" fmla="*/ 3425125 h 3738088"/>
              <a:gd name="connsiteX351" fmla="*/ 1007390 w 2754602"/>
              <a:gd name="connsiteY351" fmla="*/ 2991173 h 3738088"/>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3060915 h 3738088"/>
              <a:gd name="connsiteX118" fmla="*/ 937648 w 2754602"/>
              <a:gd name="connsiteY118" fmla="*/ 2972259 h 3738088"/>
              <a:gd name="connsiteX119" fmla="*/ 922150 w 2754602"/>
              <a:gd name="connsiteY119" fmla="*/ 3146156 h 3738088"/>
              <a:gd name="connsiteX120" fmla="*/ 906651 w 2754602"/>
              <a:gd name="connsiteY120" fmla="*/ 2924069 h 3738088"/>
              <a:gd name="connsiteX121" fmla="*/ 922150 w 2754602"/>
              <a:gd name="connsiteY121" fmla="*/ 2924069 h 3738088"/>
              <a:gd name="connsiteX122" fmla="*/ 914400 w 2754602"/>
              <a:gd name="connsiteY122" fmla="*/ 2860380 h 3738088"/>
              <a:gd name="connsiteX123" fmla="*/ 836909 w 2754602"/>
              <a:gd name="connsiteY123" fmla="*/ 2727702 h 3738088"/>
              <a:gd name="connsiteX124" fmla="*/ 813662 w 2754602"/>
              <a:gd name="connsiteY124" fmla="*/ 2704454 h 3738088"/>
              <a:gd name="connsiteX125" fmla="*/ 767167 w 2754602"/>
              <a:gd name="connsiteY125" fmla="*/ 2665708 h 3738088"/>
              <a:gd name="connsiteX126" fmla="*/ 612184 w 2754602"/>
              <a:gd name="connsiteY126" fmla="*/ 2502976 h 3738088"/>
              <a:gd name="connsiteX127" fmla="*/ 410706 w 2754602"/>
              <a:gd name="connsiteY127" fmla="*/ 2286000 h 3738088"/>
              <a:gd name="connsiteX128" fmla="*/ 0 w 2754602"/>
              <a:gd name="connsiteY128" fmla="*/ 1844298 h 3738088"/>
              <a:gd name="connsiteX129" fmla="*/ 1046136 w 2754602"/>
              <a:gd name="connsiteY129" fmla="*/ 658678 h 3738088"/>
              <a:gd name="connsiteX130" fmla="*/ 1084882 w 2754602"/>
              <a:gd name="connsiteY130" fmla="*/ 573437 h 3738088"/>
              <a:gd name="connsiteX131" fmla="*/ 1061634 w 2754602"/>
              <a:gd name="connsiteY131" fmla="*/ 526942 h 3738088"/>
              <a:gd name="connsiteX132" fmla="*/ 1015139 w 2754602"/>
              <a:gd name="connsiteY132" fmla="*/ 488197 h 3738088"/>
              <a:gd name="connsiteX133" fmla="*/ 922150 w 2754602"/>
              <a:gd name="connsiteY133" fmla="*/ 472698 h 3738088"/>
              <a:gd name="connsiteX134" fmla="*/ 1371600 w 2754602"/>
              <a:gd name="connsiteY134" fmla="*/ 0 h 3738088"/>
              <a:gd name="connsiteX135" fmla="*/ 1425845 w 2754602"/>
              <a:gd name="connsiteY135" fmla="*/ 54244 h 3738088"/>
              <a:gd name="connsiteX136" fmla="*/ 1464590 w 2754602"/>
              <a:gd name="connsiteY136" fmla="*/ 61993 h 3738088"/>
              <a:gd name="connsiteX137" fmla="*/ 1480089 w 2754602"/>
              <a:gd name="connsiteY137" fmla="*/ 116237 h 3738088"/>
              <a:gd name="connsiteX138" fmla="*/ 1511085 w 2754602"/>
              <a:gd name="connsiteY138" fmla="*/ 116237 h 3738088"/>
              <a:gd name="connsiteX139" fmla="*/ 1526584 w 2754602"/>
              <a:gd name="connsiteY139" fmla="*/ 139485 h 3738088"/>
              <a:gd name="connsiteX140" fmla="*/ 1526584 w 2754602"/>
              <a:gd name="connsiteY140" fmla="*/ 139485 h 3738088"/>
              <a:gd name="connsiteX141" fmla="*/ 1542082 w 2754602"/>
              <a:gd name="connsiteY141" fmla="*/ 170481 h 3738088"/>
              <a:gd name="connsiteX142" fmla="*/ 1573078 w 2754602"/>
              <a:gd name="connsiteY142" fmla="*/ 201478 h 3738088"/>
              <a:gd name="connsiteX143" fmla="*/ 1604075 w 2754602"/>
              <a:gd name="connsiteY143" fmla="*/ 263471 h 3738088"/>
              <a:gd name="connsiteX144" fmla="*/ 1627323 w 2754602"/>
              <a:gd name="connsiteY144" fmla="*/ 247973 h 3738088"/>
              <a:gd name="connsiteX145" fmla="*/ 1681567 w 2754602"/>
              <a:gd name="connsiteY145" fmla="*/ 232474 h 3738088"/>
              <a:gd name="connsiteX146" fmla="*/ 1681567 w 2754602"/>
              <a:gd name="connsiteY146" fmla="*/ 232474 h 3738088"/>
              <a:gd name="connsiteX147" fmla="*/ 1697065 w 2754602"/>
              <a:gd name="connsiteY147" fmla="*/ 302217 h 3738088"/>
              <a:gd name="connsiteX148" fmla="*/ 1673817 w 2754602"/>
              <a:gd name="connsiteY148" fmla="*/ 317715 h 3738088"/>
              <a:gd name="connsiteX149" fmla="*/ 1673817 w 2754602"/>
              <a:gd name="connsiteY149" fmla="*/ 317715 h 3738088"/>
              <a:gd name="connsiteX150" fmla="*/ 1774556 w 2754602"/>
              <a:gd name="connsiteY150" fmla="*/ 348712 h 3738088"/>
              <a:gd name="connsiteX151" fmla="*/ 1821051 w 2754602"/>
              <a:gd name="connsiteY151" fmla="*/ 325464 h 3738088"/>
              <a:gd name="connsiteX152" fmla="*/ 1852048 w 2754602"/>
              <a:gd name="connsiteY152" fmla="*/ 348712 h 3738088"/>
              <a:gd name="connsiteX153" fmla="*/ 1844299 w 2754602"/>
              <a:gd name="connsiteY153" fmla="*/ 348712 h 3738088"/>
              <a:gd name="connsiteX154" fmla="*/ 1852048 w 2754602"/>
              <a:gd name="connsiteY154" fmla="*/ 348712 h 3738088"/>
              <a:gd name="connsiteX155" fmla="*/ 1883045 w 2754602"/>
              <a:gd name="connsiteY155" fmla="*/ 340963 h 3738088"/>
              <a:gd name="connsiteX156" fmla="*/ 1906292 w 2754602"/>
              <a:gd name="connsiteY156" fmla="*/ 333213 h 3738088"/>
              <a:gd name="connsiteX157" fmla="*/ 1937289 w 2754602"/>
              <a:gd name="connsiteY157" fmla="*/ 255722 h 3738088"/>
              <a:gd name="connsiteX158" fmla="*/ 1945038 w 2754602"/>
              <a:gd name="connsiteY158" fmla="*/ 255722 h 3738088"/>
              <a:gd name="connsiteX159" fmla="*/ 1945038 w 2754602"/>
              <a:gd name="connsiteY159" fmla="*/ 255722 h 3738088"/>
              <a:gd name="connsiteX160" fmla="*/ 2014780 w 2754602"/>
              <a:gd name="connsiteY160" fmla="*/ 232474 h 3738088"/>
              <a:gd name="connsiteX161" fmla="*/ 2030278 w 2754602"/>
              <a:gd name="connsiteY161" fmla="*/ 255722 h 3738088"/>
              <a:gd name="connsiteX162" fmla="*/ 2061275 w 2754602"/>
              <a:gd name="connsiteY162" fmla="*/ 317715 h 3738088"/>
              <a:gd name="connsiteX163" fmla="*/ 2069024 w 2754602"/>
              <a:gd name="connsiteY163" fmla="*/ 348712 h 3738088"/>
              <a:gd name="connsiteX164" fmla="*/ 2061275 w 2754602"/>
              <a:gd name="connsiteY164" fmla="*/ 410705 h 3738088"/>
              <a:gd name="connsiteX165" fmla="*/ 2084523 w 2754602"/>
              <a:gd name="connsiteY165" fmla="*/ 426203 h 3738088"/>
              <a:gd name="connsiteX166" fmla="*/ 2107770 w 2754602"/>
              <a:gd name="connsiteY166" fmla="*/ 449451 h 3738088"/>
              <a:gd name="connsiteX167" fmla="*/ 2107770 w 2754602"/>
              <a:gd name="connsiteY167" fmla="*/ 449451 h 3738088"/>
              <a:gd name="connsiteX168" fmla="*/ 2169763 w 2754602"/>
              <a:gd name="connsiteY168" fmla="*/ 472698 h 3738088"/>
              <a:gd name="connsiteX169" fmla="*/ 2185262 w 2754602"/>
              <a:gd name="connsiteY169" fmla="*/ 511444 h 3738088"/>
              <a:gd name="connsiteX170" fmla="*/ 2247255 w 2754602"/>
              <a:gd name="connsiteY170" fmla="*/ 511444 h 3738088"/>
              <a:gd name="connsiteX171" fmla="*/ 2293750 w 2754602"/>
              <a:gd name="connsiteY171" fmla="*/ 526942 h 3738088"/>
              <a:gd name="connsiteX172" fmla="*/ 2324746 w 2754602"/>
              <a:gd name="connsiteY172" fmla="*/ 612183 h 3738088"/>
              <a:gd name="connsiteX173" fmla="*/ 2347994 w 2754602"/>
              <a:gd name="connsiteY173" fmla="*/ 619932 h 3738088"/>
              <a:gd name="connsiteX174" fmla="*/ 2363492 w 2754602"/>
              <a:gd name="connsiteY174" fmla="*/ 619932 h 3738088"/>
              <a:gd name="connsiteX175" fmla="*/ 2402238 w 2754602"/>
              <a:gd name="connsiteY175" fmla="*/ 627681 h 3738088"/>
              <a:gd name="connsiteX176" fmla="*/ 2448733 w 2754602"/>
              <a:gd name="connsiteY176" fmla="*/ 619932 h 3738088"/>
              <a:gd name="connsiteX177" fmla="*/ 2425485 w 2754602"/>
              <a:gd name="connsiteY177" fmla="*/ 604434 h 3738088"/>
              <a:gd name="connsiteX178" fmla="*/ 2402238 w 2754602"/>
              <a:gd name="connsiteY178" fmla="*/ 596685 h 3738088"/>
              <a:gd name="connsiteX179" fmla="*/ 2425485 w 2754602"/>
              <a:gd name="connsiteY179" fmla="*/ 581186 h 3738088"/>
              <a:gd name="connsiteX180" fmla="*/ 2456482 w 2754602"/>
              <a:gd name="connsiteY180" fmla="*/ 573437 h 3738088"/>
              <a:gd name="connsiteX181" fmla="*/ 2479729 w 2754602"/>
              <a:gd name="connsiteY181" fmla="*/ 565688 h 3738088"/>
              <a:gd name="connsiteX182" fmla="*/ 2510726 w 2754602"/>
              <a:gd name="connsiteY182" fmla="*/ 534691 h 3738088"/>
              <a:gd name="connsiteX183" fmla="*/ 2495228 w 2754602"/>
              <a:gd name="connsiteY183" fmla="*/ 511444 h 3738088"/>
              <a:gd name="connsiteX184" fmla="*/ 2518475 w 2754602"/>
              <a:gd name="connsiteY184" fmla="*/ 519193 h 3738088"/>
              <a:gd name="connsiteX185" fmla="*/ 2541723 w 2754602"/>
              <a:gd name="connsiteY185" fmla="*/ 534691 h 3738088"/>
              <a:gd name="connsiteX186" fmla="*/ 2557221 w 2754602"/>
              <a:gd name="connsiteY186" fmla="*/ 557939 h 3738088"/>
              <a:gd name="connsiteX187" fmla="*/ 2580468 w 2754602"/>
              <a:gd name="connsiteY187" fmla="*/ 565688 h 3738088"/>
              <a:gd name="connsiteX188" fmla="*/ 2595967 w 2754602"/>
              <a:gd name="connsiteY188" fmla="*/ 581186 h 3738088"/>
              <a:gd name="connsiteX189" fmla="*/ 2588217 w 2754602"/>
              <a:gd name="connsiteY189" fmla="*/ 604434 h 3738088"/>
              <a:gd name="connsiteX190" fmla="*/ 2557221 w 2754602"/>
              <a:gd name="connsiteY190" fmla="*/ 596685 h 3738088"/>
              <a:gd name="connsiteX191" fmla="*/ 2518475 w 2754602"/>
              <a:gd name="connsiteY191" fmla="*/ 588935 h 3738088"/>
              <a:gd name="connsiteX192" fmla="*/ 2502977 w 2754602"/>
              <a:gd name="connsiteY192" fmla="*/ 604434 h 3738088"/>
              <a:gd name="connsiteX193" fmla="*/ 2510726 w 2754602"/>
              <a:gd name="connsiteY193" fmla="*/ 627681 h 3738088"/>
              <a:gd name="connsiteX194" fmla="*/ 2518475 w 2754602"/>
              <a:gd name="connsiteY194" fmla="*/ 658678 h 3738088"/>
              <a:gd name="connsiteX195" fmla="*/ 2541723 w 2754602"/>
              <a:gd name="connsiteY195" fmla="*/ 666427 h 3738088"/>
              <a:gd name="connsiteX196" fmla="*/ 2549472 w 2754602"/>
              <a:gd name="connsiteY196" fmla="*/ 635430 h 3738088"/>
              <a:gd name="connsiteX197" fmla="*/ 2665709 w 2754602"/>
              <a:gd name="connsiteY197" fmla="*/ 689674 h 3738088"/>
              <a:gd name="connsiteX198" fmla="*/ 2642462 w 2754602"/>
              <a:gd name="connsiteY198" fmla="*/ 720671 h 3738088"/>
              <a:gd name="connsiteX199" fmla="*/ 2626963 w 2754602"/>
              <a:gd name="connsiteY199" fmla="*/ 736169 h 3738088"/>
              <a:gd name="connsiteX200" fmla="*/ 2634712 w 2754602"/>
              <a:gd name="connsiteY200" fmla="*/ 759417 h 3738088"/>
              <a:gd name="connsiteX201" fmla="*/ 2657960 w 2754602"/>
              <a:gd name="connsiteY201" fmla="*/ 767166 h 3738088"/>
              <a:gd name="connsiteX202" fmla="*/ 2650211 w 2754602"/>
              <a:gd name="connsiteY202" fmla="*/ 798163 h 3738088"/>
              <a:gd name="connsiteX203" fmla="*/ 2626963 w 2754602"/>
              <a:gd name="connsiteY203" fmla="*/ 805912 h 3738088"/>
              <a:gd name="connsiteX204" fmla="*/ 2588217 w 2754602"/>
              <a:gd name="connsiteY204" fmla="*/ 813661 h 3738088"/>
              <a:gd name="connsiteX205" fmla="*/ 2572719 w 2754602"/>
              <a:gd name="connsiteY205" fmla="*/ 836908 h 3738088"/>
              <a:gd name="connsiteX206" fmla="*/ 2595967 w 2754602"/>
              <a:gd name="connsiteY206" fmla="*/ 829159 h 3738088"/>
              <a:gd name="connsiteX207" fmla="*/ 2634712 w 2754602"/>
              <a:gd name="connsiteY207" fmla="*/ 883403 h 3738088"/>
              <a:gd name="connsiteX208" fmla="*/ 2650211 w 2754602"/>
              <a:gd name="connsiteY208" fmla="*/ 898902 h 3738088"/>
              <a:gd name="connsiteX209" fmla="*/ 2642462 w 2754602"/>
              <a:gd name="connsiteY209" fmla="*/ 922149 h 3738088"/>
              <a:gd name="connsiteX210" fmla="*/ 2704455 w 2754602"/>
              <a:gd name="connsiteY210" fmla="*/ 929898 h 3738088"/>
              <a:gd name="connsiteX211" fmla="*/ 2743200 w 2754602"/>
              <a:gd name="connsiteY211" fmla="*/ 968644 h 3738088"/>
              <a:gd name="connsiteX212" fmla="*/ 2719953 w 2754602"/>
              <a:gd name="connsiteY212" fmla="*/ 976393 h 3738088"/>
              <a:gd name="connsiteX213" fmla="*/ 2603716 w 2754602"/>
              <a:gd name="connsiteY213" fmla="*/ 953146 h 3738088"/>
              <a:gd name="connsiteX214" fmla="*/ 2564970 w 2754602"/>
              <a:gd name="connsiteY214" fmla="*/ 937647 h 3738088"/>
              <a:gd name="connsiteX215" fmla="*/ 2518475 w 2754602"/>
              <a:gd name="connsiteY215" fmla="*/ 945397 h 3738088"/>
              <a:gd name="connsiteX216" fmla="*/ 2510726 w 2754602"/>
              <a:gd name="connsiteY216" fmla="*/ 968644 h 3738088"/>
              <a:gd name="connsiteX217" fmla="*/ 2479729 w 2754602"/>
              <a:gd name="connsiteY217" fmla="*/ 976393 h 3738088"/>
              <a:gd name="connsiteX218" fmla="*/ 2440984 w 2754602"/>
              <a:gd name="connsiteY218" fmla="*/ 1046135 h 3738088"/>
              <a:gd name="connsiteX219" fmla="*/ 2448733 w 2754602"/>
              <a:gd name="connsiteY219" fmla="*/ 1077132 h 3738088"/>
              <a:gd name="connsiteX220" fmla="*/ 2479729 w 2754602"/>
              <a:gd name="connsiteY220" fmla="*/ 1084881 h 3738088"/>
              <a:gd name="connsiteX221" fmla="*/ 2471980 w 2754602"/>
              <a:gd name="connsiteY221" fmla="*/ 1115878 h 3738088"/>
              <a:gd name="connsiteX222" fmla="*/ 2425485 w 2754602"/>
              <a:gd name="connsiteY222" fmla="*/ 1139125 h 3738088"/>
              <a:gd name="connsiteX223" fmla="*/ 2433234 w 2754602"/>
              <a:gd name="connsiteY223" fmla="*/ 1170122 h 3738088"/>
              <a:gd name="connsiteX224" fmla="*/ 2448733 w 2754602"/>
              <a:gd name="connsiteY224" fmla="*/ 1185620 h 3738088"/>
              <a:gd name="connsiteX225" fmla="*/ 2456482 w 2754602"/>
              <a:gd name="connsiteY225" fmla="*/ 1216617 h 3738088"/>
              <a:gd name="connsiteX226" fmla="*/ 2487478 w 2754602"/>
              <a:gd name="connsiteY226" fmla="*/ 1201119 h 3738088"/>
              <a:gd name="connsiteX227" fmla="*/ 2510726 w 2754602"/>
              <a:gd name="connsiteY227" fmla="*/ 1154624 h 3738088"/>
              <a:gd name="connsiteX228" fmla="*/ 2549472 w 2754602"/>
              <a:gd name="connsiteY228" fmla="*/ 1201119 h 3738088"/>
              <a:gd name="connsiteX229" fmla="*/ 2526224 w 2754602"/>
              <a:gd name="connsiteY229" fmla="*/ 1216617 h 3738088"/>
              <a:gd name="connsiteX230" fmla="*/ 2479729 w 2754602"/>
              <a:gd name="connsiteY230" fmla="*/ 1232115 h 3738088"/>
              <a:gd name="connsiteX231" fmla="*/ 2479729 w 2754602"/>
              <a:gd name="connsiteY231" fmla="*/ 1294108 h 3738088"/>
              <a:gd name="connsiteX232" fmla="*/ 2526224 w 2754602"/>
              <a:gd name="connsiteY232" fmla="*/ 1286359 h 3738088"/>
              <a:gd name="connsiteX233" fmla="*/ 2549472 w 2754602"/>
              <a:gd name="connsiteY233" fmla="*/ 1317356 h 3738088"/>
              <a:gd name="connsiteX234" fmla="*/ 2557221 w 2754602"/>
              <a:gd name="connsiteY234" fmla="*/ 1363851 h 3738088"/>
              <a:gd name="connsiteX235" fmla="*/ 2533973 w 2754602"/>
              <a:gd name="connsiteY235" fmla="*/ 1379349 h 3738088"/>
              <a:gd name="connsiteX236" fmla="*/ 2510726 w 2754602"/>
              <a:gd name="connsiteY236" fmla="*/ 1387098 h 3738088"/>
              <a:gd name="connsiteX237" fmla="*/ 2471980 w 2754602"/>
              <a:gd name="connsiteY237" fmla="*/ 1402597 h 3738088"/>
              <a:gd name="connsiteX238" fmla="*/ 2456482 w 2754602"/>
              <a:gd name="connsiteY238" fmla="*/ 1449091 h 3738088"/>
              <a:gd name="connsiteX239" fmla="*/ 2471980 w 2754602"/>
              <a:gd name="connsiteY239" fmla="*/ 1464590 h 3738088"/>
              <a:gd name="connsiteX240" fmla="*/ 2440984 w 2754602"/>
              <a:gd name="connsiteY240" fmla="*/ 1503335 h 3738088"/>
              <a:gd name="connsiteX241" fmla="*/ 2417736 w 2754602"/>
              <a:gd name="connsiteY241" fmla="*/ 1495586 h 3738088"/>
              <a:gd name="connsiteX242" fmla="*/ 2386739 w 2754602"/>
              <a:gd name="connsiteY242" fmla="*/ 1518834 h 3738088"/>
              <a:gd name="connsiteX243" fmla="*/ 2371241 w 2754602"/>
              <a:gd name="connsiteY243" fmla="*/ 1495586 h 3738088"/>
              <a:gd name="connsiteX244" fmla="*/ 2355743 w 2754602"/>
              <a:gd name="connsiteY244" fmla="*/ 1511085 h 3738088"/>
              <a:gd name="connsiteX245" fmla="*/ 2340245 w 2754602"/>
              <a:gd name="connsiteY245" fmla="*/ 1534332 h 3738088"/>
              <a:gd name="connsiteX246" fmla="*/ 2340245 w 2754602"/>
              <a:gd name="connsiteY246" fmla="*/ 1588576 h 3738088"/>
              <a:gd name="connsiteX247" fmla="*/ 2286000 w 2754602"/>
              <a:gd name="connsiteY247" fmla="*/ 1596325 h 3738088"/>
              <a:gd name="connsiteX248" fmla="*/ 2262753 w 2754602"/>
              <a:gd name="connsiteY248" fmla="*/ 1642820 h 3738088"/>
              <a:gd name="connsiteX249" fmla="*/ 2255004 w 2754602"/>
              <a:gd name="connsiteY249" fmla="*/ 1666068 h 3738088"/>
              <a:gd name="connsiteX250" fmla="*/ 2224007 w 2754602"/>
              <a:gd name="connsiteY250" fmla="*/ 1673817 h 3738088"/>
              <a:gd name="connsiteX251" fmla="*/ 2185262 w 2754602"/>
              <a:gd name="connsiteY251" fmla="*/ 1681566 h 3738088"/>
              <a:gd name="connsiteX252" fmla="*/ 2131017 w 2754602"/>
              <a:gd name="connsiteY252" fmla="*/ 1697064 h 3738088"/>
              <a:gd name="connsiteX253" fmla="*/ 2100021 w 2754602"/>
              <a:gd name="connsiteY253" fmla="*/ 1689315 h 3738088"/>
              <a:gd name="connsiteX254" fmla="*/ 2061275 w 2754602"/>
              <a:gd name="connsiteY254" fmla="*/ 1658319 h 3738088"/>
              <a:gd name="connsiteX255" fmla="*/ 2045777 w 2754602"/>
              <a:gd name="connsiteY255" fmla="*/ 1642820 h 3738088"/>
              <a:gd name="connsiteX256" fmla="*/ 1937289 w 2754602"/>
              <a:gd name="connsiteY256" fmla="*/ 1627322 h 3738088"/>
              <a:gd name="connsiteX257" fmla="*/ 1890794 w 2754602"/>
              <a:gd name="connsiteY257" fmla="*/ 1619573 h 3738088"/>
              <a:gd name="connsiteX258" fmla="*/ 1867546 w 2754602"/>
              <a:gd name="connsiteY258" fmla="*/ 1681566 h 3738088"/>
              <a:gd name="connsiteX259" fmla="*/ 1813302 w 2754602"/>
              <a:gd name="connsiteY259" fmla="*/ 1751308 h 3738088"/>
              <a:gd name="connsiteX260" fmla="*/ 1828800 w 2754602"/>
              <a:gd name="connsiteY260" fmla="*/ 1813302 h 3738088"/>
              <a:gd name="connsiteX261" fmla="*/ 1813302 w 2754602"/>
              <a:gd name="connsiteY261" fmla="*/ 1836549 h 3738088"/>
              <a:gd name="connsiteX262" fmla="*/ 1844299 w 2754602"/>
              <a:gd name="connsiteY262" fmla="*/ 1898542 h 3738088"/>
              <a:gd name="connsiteX263" fmla="*/ 1836550 w 2754602"/>
              <a:gd name="connsiteY263" fmla="*/ 1960535 h 3738088"/>
              <a:gd name="connsiteX264" fmla="*/ 1828800 w 2754602"/>
              <a:gd name="connsiteY264" fmla="*/ 2053525 h 3738088"/>
              <a:gd name="connsiteX265" fmla="*/ 1813302 w 2754602"/>
              <a:gd name="connsiteY265" fmla="*/ 2100020 h 3738088"/>
              <a:gd name="connsiteX266" fmla="*/ 1821051 w 2754602"/>
              <a:gd name="connsiteY266" fmla="*/ 2169763 h 3738088"/>
              <a:gd name="connsiteX267" fmla="*/ 1805553 w 2754602"/>
              <a:gd name="connsiteY267" fmla="*/ 2193010 h 3738088"/>
              <a:gd name="connsiteX268" fmla="*/ 1821051 w 2754602"/>
              <a:gd name="connsiteY268" fmla="*/ 2293749 h 3738088"/>
              <a:gd name="connsiteX269" fmla="*/ 1828800 w 2754602"/>
              <a:gd name="connsiteY269" fmla="*/ 2371241 h 3738088"/>
              <a:gd name="connsiteX270" fmla="*/ 1821051 w 2754602"/>
              <a:gd name="connsiteY270" fmla="*/ 2394488 h 3738088"/>
              <a:gd name="connsiteX271" fmla="*/ 1813302 w 2754602"/>
              <a:gd name="connsiteY271" fmla="*/ 2433234 h 3738088"/>
              <a:gd name="connsiteX272" fmla="*/ 1836550 w 2754602"/>
              <a:gd name="connsiteY272" fmla="*/ 2448732 h 3738088"/>
              <a:gd name="connsiteX273" fmla="*/ 1844299 w 2754602"/>
              <a:gd name="connsiteY273" fmla="*/ 2479729 h 3738088"/>
              <a:gd name="connsiteX274" fmla="*/ 1828800 w 2754602"/>
              <a:gd name="connsiteY274" fmla="*/ 2580468 h 3738088"/>
              <a:gd name="connsiteX275" fmla="*/ 1844299 w 2754602"/>
              <a:gd name="connsiteY275" fmla="*/ 2704454 h 3738088"/>
              <a:gd name="connsiteX276" fmla="*/ 1859797 w 2754602"/>
              <a:gd name="connsiteY276" fmla="*/ 2743200 h 3738088"/>
              <a:gd name="connsiteX277" fmla="*/ 1906292 w 2754602"/>
              <a:gd name="connsiteY277" fmla="*/ 2789695 h 3738088"/>
              <a:gd name="connsiteX278" fmla="*/ 1914041 w 2754602"/>
              <a:gd name="connsiteY278" fmla="*/ 2766447 h 3738088"/>
              <a:gd name="connsiteX279" fmla="*/ 1937289 w 2754602"/>
              <a:gd name="connsiteY279" fmla="*/ 2774197 h 3738088"/>
              <a:gd name="connsiteX280" fmla="*/ 1968285 w 2754602"/>
              <a:gd name="connsiteY280" fmla="*/ 2789695 h 3738088"/>
              <a:gd name="connsiteX281" fmla="*/ 1999282 w 2754602"/>
              <a:gd name="connsiteY281" fmla="*/ 2812942 h 3738088"/>
              <a:gd name="connsiteX282" fmla="*/ 2092272 w 2754602"/>
              <a:gd name="connsiteY282" fmla="*/ 2836190 h 3738088"/>
              <a:gd name="connsiteX283" fmla="*/ 2107770 w 2754602"/>
              <a:gd name="connsiteY283" fmla="*/ 2867186 h 3738088"/>
              <a:gd name="connsiteX284" fmla="*/ 2216258 w 2754602"/>
              <a:gd name="connsiteY284" fmla="*/ 2913681 h 3738088"/>
              <a:gd name="connsiteX285" fmla="*/ 2231756 w 2754602"/>
              <a:gd name="connsiteY285" fmla="*/ 2936929 h 3738088"/>
              <a:gd name="connsiteX286" fmla="*/ 2278251 w 2754602"/>
              <a:gd name="connsiteY286" fmla="*/ 2975674 h 3738088"/>
              <a:gd name="connsiteX287" fmla="*/ 2324746 w 2754602"/>
              <a:gd name="connsiteY287" fmla="*/ 3037668 h 3738088"/>
              <a:gd name="connsiteX288" fmla="*/ 2347994 w 2754602"/>
              <a:gd name="connsiteY288" fmla="*/ 3045417 h 3738088"/>
              <a:gd name="connsiteX289" fmla="*/ 2371241 w 2754602"/>
              <a:gd name="connsiteY289" fmla="*/ 3060915 h 3738088"/>
              <a:gd name="connsiteX290" fmla="*/ 2394489 w 2754602"/>
              <a:gd name="connsiteY290" fmla="*/ 3053166 h 3738088"/>
              <a:gd name="connsiteX291" fmla="*/ 2402238 w 2754602"/>
              <a:gd name="connsiteY291" fmla="*/ 3076413 h 3738088"/>
              <a:gd name="connsiteX292" fmla="*/ 2417736 w 2754602"/>
              <a:gd name="connsiteY292" fmla="*/ 3091912 h 3738088"/>
              <a:gd name="connsiteX293" fmla="*/ 2371241 w 2754602"/>
              <a:gd name="connsiteY293" fmla="*/ 3107410 h 3738088"/>
              <a:gd name="connsiteX294" fmla="*/ 2363492 w 2754602"/>
              <a:gd name="connsiteY294" fmla="*/ 3076413 h 3738088"/>
              <a:gd name="connsiteX295" fmla="*/ 2332495 w 2754602"/>
              <a:gd name="connsiteY295" fmla="*/ 3068664 h 3738088"/>
              <a:gd name="connsiteX296" fmla="*/ 2247255 w 2754602"/>
              <a:gd name="connsiteY296" fmla="*/ 3053166 h 3738088"/>
              <a:gd name="connsiteX297" fmla="*/ 2231756 w 2754602"/>
              <a:gd name="connsiteY297" fmla="*/ 3037668 h 3738088"/>
              <a:gd name="connsiteX298" fmla="*/ 2169763 w 2754602"/>
              <a:gd name="connsiteY298" fmla="*/ 3037668 h 3738088"/>
              <a:gd name="connsiteX299" fmla="*/ 2131017 w 2754602"/>
              <a:gd name="connsiteY299" fmla="*/ 3084163 h 3738088"/>
              <a:gd name="connsiteX300" fmla="*/ 2100021 w 2754602"/>
              <a:gd name="connsiteY300" fmla="*/ 3130658 h 3738088"/>
              <a:gd name="connsiteX301" fmla="*/ 2115519 w 2754602"/>
              <a:gd name="connsiteY301" fmla="*/ 3153905 h 3738088"/>
              <a:gd name="connsiteX302" fmla="*/ 2169763 w 2754602"/>
              <a:gd name="connsiteY302" fmla="*/ 3177152 h 3738088"/>
              <a:gd name="connsiteX303" fmla="*/ 2224007 w 2754602"/>
              <a:gd name="connsiteY303" fmla="*/ 3208149 h 3738088"/>
              <a:gd name="connsiteX304" fmla="*/ 2239506 w 2754602"/>
              <a:gd name="connsiteY304" fmla="*/ 3184902 h 3738088"/>
              <a:gd name="connsiteX305" fmla="*/ 2262753 w 2754602"/>
              <a:gd name="connsiteY305" fmla="*/ 3192651 h 3738088"/>
              <a:gd name="connsiteX306" fmla="*/ 2309248 w 2754602"/>
              <a:gd name="connsiteY306" fmla="*/ 3169403 h 3738088"/>
              <a:gd name="connsiteX307" fmla="*/ 2347994 w 2754602"/>
              <a:gd name="connsiteY307" fmla="*/ 3130658 h 3738088"/>
              <a:gd name="connsiteX308" fmla="*/ 2332495 w 2754602"/>
              <a:gd name="connsiteY308" fmla="*/ 3169403 h 3738088"/>
              <a:gd name="connsiteX309" fmla="*/ 2324746 w 2754602"/>
              <a:gd name="connsiteY309" fmla="*/ 3192651 h 3738088"/>
              <a:gd name="connsiteX310" fmla="*/ 2278251 w 2754602"/>
              <a:gd name="connsiteY310" fmla="*/ 3239146 h 3738088"/>
              <a:gd name="connsiteX311" fmla="*/ 2262753 w 2754602"/>
              <a:gd name="connsiteY311" fmla="*/ 3262393 h 3738088"/>
              <a:gd name="connsiteX312" fmla="*/ 2239506 w 2754602"/>
              <a:gd name="connsiteY312" fmla="*/ 3293390 h 3738088"/>
              <a:gd name="connsiteX313" fmla="*/ 2231756 w 2754602"/>
              <a:gd name="connsiteY313" fmla="*/ 3339885 h 3738088"/>
              <a:gd name="connsiteX314" fmla="*/ 2169763 w 2754602"/>
              <a:gd name="connsiteY314" fmla="*/ 3448373 h 3738088"/>
              <a:gd name="connsiteX315" fmla="*/ 2154265 w 2754602"/>
              <a:gd name="connsiteY315" fmla="*/ 3471620 h 3738088"/>
              <a:gd name="connsiteX316" fmla="*/ 2100021 w 2754602"/>
              <a:gd name="connsiteY316" fmla="*/ 3502617 h 3738088"/>
              <a:gd name="connsiteX317" fmla="*/ 2115519 w 2754602"/>
              <a:gd name="connsiteY317" fmla="*/ 3580108 h 3738088"/>
              <a:gd name="connsiteX318" fmla="*/ 2131017 w 2754602"/>
              <a:gd name="connsiteY318" fmla="*/ 3626603 h 3738088"/>
              <a:gd name="connsiteX319" fmla="*/ 2076773 w 2754602"/>
              <a:gd name="connsiteY319" fmla="*/ 3618854 h 3738088"/>
              <a:gd name="connsiteX320" fmla="*/ 2030278 w 2754602"/>
              <a:gd name="connsiteY320" fmla="*/ 3556861 h 3738088"/>
              <a:gd name="connsiteX321" fmla="*/ 1999282 w 2754602"/>
              <a:gd name="connsiteY321" fmla="*/ 3502617 h 3738088"/>
              <a:gd name="connsiteX322" fmla="*/ 1991533 w 2754602"/>
              <a:gd name="connsiteY322" fmla="*/ 3479369 h 3738088"/>
              <a:gd name="connsiteX323" fmla="*/ 1921790 w 2754602"/>
              <a:gd name="connsiteY323" fmla="*/ 3425125 h 3738088"/>
              <a:gd name="connsiteX324" fmla="*/ 1867546 w 2754602"/>
              <a:gd name="connsiteY324" fmla="*/ 3440624 h 3738088"/>
              <a:gd name="connsiteX325" fmla="*/ 1859797 w 2754602"/>
              <a:gd name="connsiteY325" fmla="*/ 3471620 h 3738088"/>
              <a:gd name="connsiteX326" fmla="*/ 1836550 w 2754602"/>
              <a:gd name="connsiteY326" fmla="*/ 3479369 h 3738088"/>
              <a:gd name="connsiteX327" fmla="*/ 1797804 w 2754602"/>
              <a:gd name="connsiteY327" fmla="*/ 3510366 h 3738088"/>
              <a:gd name="connsiteX328" fmla="*/ 1774556 w 2754602"/>
              <a:gd name="connsiteY328" fmla="*/ 3518115 h 3738088"/>
              <a:gd name="connsiteX329" fmla="*/ 1658319 w 2754602"/>
              <a:gd name="connsiteY329" fmla="*/ 3533613 h 3738088"/>
              <a:gd name="connsiteX330" fmla="*/ 1627323 w 2754602"/>
              <a:gd name="connsiteY330" fmla="*/ 3541363 h 3738088"/>
              <a:gd name="connsiteX331" fmla="*/ 1596326 w 2754602"/>
              <a:gd name="connsiteY331" fmla="*/ 3556861 h 3738088"/>
              <a:gd name="connsiteX332" fmla="*/ 1549831 w 2754602"/>
              <a:gd name="connsiteY332" fmla="*/ 3587858 h 3738088"/>
              <a:gd name="connsiteX333" fmla="*/ 1619573 w 2754602"/>
              <a:gd name="connsiteY333" fmla="*/ 3603356 h 3738088"/>
              <a:gd name="connsiteX334" fmla="*/ 1635072 w 2754602"/>
              <a:gd name="connsiteY334" fmla="*/ 3618854 h 3738088"/>
              <a:gd name="connsiteX335" fmla="*/ 1681567 w 2754602"/>
              <a:gd name="connsiteY335" fmla="*/ 3680847 h 3738088"/>
              <a:gd name="connsiteX336" fmla="*/ 1712563 w 2754602"/>
              <a:gd name="connsiteY336" fmla="*/ 3673098 h 3738088"/>
              <a:gd name="connsiteX337" fmla="*/ 1704814 w 2754602"/>
              <a:gd name="connsiteY337" fmla="*/ 3704095 h 3738088"/>
              <a:gd name="connsiteX338" fmla="*/ 1673817 w 2754602"/>
              <a:gd name="connsiteY338" fmla="*/ 3688597 h 3738088"/>
              <a:gd name="connsiteX339" fmla="*/ 1635072 w 2754602"/>
              <a:gd name="connsiteY339" fmla="*/ 3680847 h 3738088"/>
              <a:gd name="connsiteX340" fmla="*/ 1611824 w 2754602"/>
              <a:gd name="connsiteY340" fmla="*/ 3673098 h 3738088"/>
              <a:gd name="connsiteX341" fmla="*/ 1526584 w 2754602"/>
              <a:gd name="connsiteY341" fmla="*/ 3680847 h 3738088"/>
              <a:gd name="connsiteX342" fmla="*/ 1487838 w 2754602"/>
              <a:gd name="connsiteY342" fmla="*/ 3673098 h 3738088"/>
              <a:gd name="connsiteX343" fmla="*/ 1464590 w 2754602"/>
              <a:gd name="connsiteY343" fmla="*/ 3688597 h 3738088"/>
              <a:gd name="connsiteX344" fmla="*/ 1441343 w 2754602"/>
              <a:gd name="connsiteY344" fmla="*/ 3696346 h 3738088"/>
              <a:gd name="connsiteX345" fmla="*/ 1387099 w 2754602"/>
              <a:gd name="connsiteY345" fmla="*/ 3719593 h 3738088"/>
              <a:gd name="connsiteX346" fmla="*/ 1278611 w 2754602"/>
              <a:gd name="connsiteY346" fmla="*/ 3688597 h 3738088"/>
              <a:gd name="connsiteX347" fmla="*/ 1270862 w 2754602"/>
              <a:gd name="connsiteY347" fmla="*/ 3680847 h 3738088"/>
              <a:gd name="connsiteX348" fmla="*/ 1263112 w 2754602"/>
              <a:gd name="connsiteY348" fmla="*/ 3456122 h 3738088"/>
              <a:gd name="connsiteX349" fmla="*/ 1247614 w 2754602"/>
              <a:gd name="connsiteY349" fmla="*/ 3432874 h 3738088"/>
              <a:gd name="connsiteX350" fmla="*/ 1247614 w 2754602"/>
              <a:gd name="connsiteY350" fmla="*/ 3425125 h 3738088"/>
              <a:gd name="connsiteX351" fmla="*/ 1007390 w 2754602"/>
              <a:gd name="connsiteY351" fmla="*/ 2991173 h 3738088"/>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3060915 h 3738088"/>
              <a:gd name="connsiteX118" fmla="*/ 937648 w 2754602"/>
              <a:gd name="connsiteY118" fmla="*/ 2972259 h 3738088"/>
              <a:gd name="connsiteX119" fmla="*/ 922150 w 2754602"/>
              <a:gd name="connsiteY119" fmla="*/ 3146156 h 3738088"/>
              <a:gd name="connsiteX120" fmla="*/ 906651 w 2754602"/>
              <a:gd name="connsiteY120" fmla="*/ 2924069 h 3738088"/>
              <a:gd name="connsiteX121" fmla="*/ 906651 w 2754602"/>
              <a:gd name="connsiteY121" fmla="*/ 2924069 h 3738088"/>
              <a:gd name="connsiteX122" fmla="*/ 922150 w 2754602"/>
              <a:gd name="connsiteY122" fmla="*/ 2924069 h 3738088"/>
              <a:gd name="connsiteX123" fmla="*/ 914400 w 2754602"/>
              <a:gd name="connsiteY123" fmla="*/ 2860380 h 3738088"/>
              <a:gd name="connsiteX124" fmla="*/ 836909 w 2754602"/>
              <a:gd name="connsiteY124" fmla="*/ 2727702 h 3738088"/>
              <a:gd name="connsiteX125" fmla="*/ 813662 w 2754602"/>
              <a:gd name="connsiteY125" fmla="*/ 2704454 h 3738088"/>
              <a:gd name="connsiteX126" fmla="*/ 767167 w 2754602"/>
              <a:gd name="connsiteY126" fmla="*/ 2665708 h 3738088"/>
              <a:gd name="connsiteX127" fmla="*/ 612184 w 2754602"/>
              <a:gd name="connsiteY127" fmla="*/ 2502976 h 3738088"/>
              <a:gd name="connsiteX128" fmla="*/ 410706 w 2754602"/>
              <a:gd name="connsiteY128" fmla="*/ 2286000 h 3738088"/>
              <a:gd name="connsiteX129" fmla="*/ 0 w 2754602"/>
              <a:gd name="connsiteY129" fmla="*/ 1844298 h 3738088"/>
              <a:gd name="connsiteX130" fmla="*/ 1046136 w 2754602"/>
              <a:gd name="connsiteY130" fmla="*/ 658678 h 3738088"/>
              <a:gd name="connsiteX131" fmla="*/ 1084882 w 2754602"/>
              <a:gd name="connsiteY131" fmla="*/ 573437 h 3738088"/>
              <a:gd name="connsiteX132" fmla="*/ 1061634 w 2754602"/>
              <a:gd name="connsiteY132" fmla="*/ 526942 h 3738088"/>
              <a:gd name="connsiteX133" fmla="*/ 1015139 w 2754602"/>
              <a:gd name="connsiteY133" fmla="*/ 488197 h 3738088"/>
              <a:gd name="connsiteX134" fmla="*/ 922150 w 2754602"/>
              <a:gd name="connsiteY134" fmla="*/ 472698 h 3738088"/>
              <a:gd name="connsiteX135" fmla="*/ 1371600 w 2754602"/>
              <a:gd name="connsiteY135" fmla="*/ 0 h 3738088"/>
              <a:gd name="connsiteX136" fmla="*/ 1425845 w 2754602"/>
              <a:gd name="connsiteY136" fmla="*/ 54244 h 3738088"/>
              <a:gd name="connsiteX137" fmla="*/ 1464590 w 2754602"/>
              <a:gd name="connsiteY137" fmla="*/ 61993 h 3738088"/>
              <a:gd name="connsiteX138" fmla="*/ 1480089 w 2754602"/>
              <a:gd name="connsiteY138" fmla="*/ 116237 h 3738088"/>
              <a:gd name="connsiteX139" fmla="*/ 1511085 w 2754602"/>
              <a:gd name="connsiteY139" fmla="*/ 116237 h 3738088"/>
              <a:gd name="connsiteX140" fmla="*/ 1526584 w 2754602"/>
              <a:gd name="connsiteY140" fmla="*/ 139485 h 3738088"/>
              <a:gd name="connsiteX141" fmla="*/ 1526584 w 2754602"/>
              <a:gd name="connsiteY141" fmla="*/ 139485 h 3738088"/>
              <a:gd name="connsiteX142" fmla="*/ 1542082 w 2754602"/>
              <a:gd name="connsiteY142" fmla="*/ 170481 h 3738088"/>
              <a:gd name="connsiteX143" fmla="*/ 1573078 w 2754602"/>
              <a:gd name="connsiteY143" fmla="*/ 201478 h 3738088"/>
              <a:gd name="connsiteX144" fmla="*/ 1604075 w 2754602"/>
              <a:gd name="connsiteY144" fmla="*/ 263471 h 3738088"/>
              <a:gd name="connsiteX145" fmla="*/ 1627323 w 2754602"/>
              <a:gd name="connsiteY145" fmla="*/ 247973 h 3738088"/>
              <a:gd name="connsiteX146" fmla="*/ 1681567 w 2754602"/>
              <a:gd name="connsiteY146" fmla="*/ 232474 h 3738088"/>
              <a:gd name="connsiteX147" fmla="*/ 1681567 w 2754602"/>
              <a:gd name="connsiteY147" fmla="*/ 232474 h 3738088"/>
              <a:gd name="connsiteX148" fmla="*/ 1697065 w 2754602"/>
              <a:gd name="connsiteY148" fmla="*/ 302217 h 3738088"/>
              <a:gd name="connsiteX149" fmla="*/ 1673817 w 2754602"/>
              <a:gd name="connsiteY149" fmla="*/ 317715 h 3738088"/>
              <a:gd name="connsiteX150" fmla="*/ 1673817 w 2754602"/>
              <a:gd name="connsiteY150" fmla="*/ 317715 h 3738088"/>
              <a:gd name="connsiteX151" fmla="*/ 1774556 w 2754602"/>
              <a:gd name="connsiteY151" fmla="*/ 348712 h 3738088"/>
              <a:gd name="connsiteX152" fmla="*/ 1821051 w 2754602"/>
              <a:gd name="connsiteY152" fmla="*/ 325464 h 3738088"/>
              <a:gd name="connsiteX153" fmla="*/ 1852048 w 2754602"/>
              <a:gd name="connsiteY153" fmla="*/ 348712 h 3738088"/>
              <a:gd name="connsiteX154" fmla="*/ 1844299 w 2754602"/>
              <a:gd name="connsiteY154" fmla="*/ 348712 h 3738088"/>
              <a:gd name="connsiteX155" fmla="*/ 1852048 w 2754602"/>
              <a:gd name="connsiteY155" fmla="*/ 348712 h 3738088"/>
              <a:gd name="connsiteX156" fmla="*/ 1883045 w 2754602"/>
              <a:gd name="connsiteY156" fmla="*/ 340963 h 3738088"/>
              <a:gd name="connsiteX157" fmla="*/ 1906292 w 2754602"/>
              <a:gd name="connsiteY157" fmla="*/ 333213 h 3738088"/>
              <a:gd name="connsiteX158" fmla="*/ 1937289 w 2754602"/>
              <a:gd name="connsiteY158" fmla="*/ 255722 h 3738088"/>
              <a:gd name="connsiteX159" fmla="*/ 1945038 w 2754602"/>
              <a:gd name="connsiteY159" fmla="*/ 255722 h 3738088"/>
              <a:gd name="connsiteX160" fmla="*/ 1945038 w 2754602"/>
              <a:gd name="connsiteY160" fmla="*/ 255722 h 3738088"/>
              <a:gd name="connsiteX161" fmla="*/ 2014780 w 2754602"/>
              <a:gd name="connsiteY161" fmla="*/ 232474 h 3738088"/>
              <a:gd name="connsiteX162" fmla="*/ 2030278 w 2754602"/>
              <a:gd name="connsiteY162" fmla="*/ 255722 h 3738088"/>
              <a:gd name="connsiteX163" fmla="*/ 2061275 w 2754602"/>
              <a:gd name="connsiteY163" fmla="*/ 317715 h 3738088"/>
              <a:gd name="connsiteX164" fmla="*/ 2069024 w 2754602"/>
              <a:gd name="connsiteY164" fmla="*/ 348712 h 3738088"/>
              <a:gd name="connsiteX165" fmla="*/ 2061275 w 2754602"/>
              <a:gd name="connsiteY165" fmla="*/ 410705 h 3738088"/>
              <a:gd name="connsiteX166" fmla="*/ 2084523 w 2754602"/>
              <a:gd name="connsiteY166" fmla="*/ 426203 h 3738088"/>
              <a:gd name="connsiteX167" fmla="*/ 2107770 w 2754602"/>
              <a:gd name="connsiteY167" fmla="*/ 449451 h 3738088"/>
              <a:gd name="connsiteX168" fmla="*/ 2107770 w 2754602"/>
              <a:gd name="connsiteY168" fmla="*/ 449451 h 3738088"/>
              <a:gd name="connsiteX169" fmla="*/ 2169763 w 2754602"/>
              <a:gd name="connsiteY169" fmla="*/ 472698 h 3738088"/>
              <a:gd name="connsiteX170" fmla="*/ 2185262 w 2754602"/>
              <a:gd name="connsiteY170" fmla="*/ 511444 h 3738088"/>
              <a:gd name="connsiteX171" fmla="*/ 2247255 w 2754602"/>
              <a:gd name="connsiteY171" fmla="*/ 511444 h 3738088"/>
              <a:gd name="connsiteX172" fmla="*/ 2293750 w 2754602"/>
              <a:gd name="connsiteY172" fmla="*/ 526942 h 3738088"/>
              <a:gd name="connsiteX173" fmla="*/ 2324746 w 2754602"/>
              <a:gd name="connsiteY173" fmla="*/ 612183 h 3738088"/>
              <a:gd name="connsiteX174" fmla="*/ 2347994 w 2754602"/>
              <a:gd name="connsiteY174" fmla="*/ 619932 h 3738088"/>
              <a:gd name="connsiteX175" fmla="*/ 2363492 w 2754602"/>
              <a:gd name="connsiteY175" fmla="*/ 619932 h 3738088"/>
              <a:gd name="connsiteX176" fmla="*/ 2402238 w 2754602"/>
              <a:gd name="connsiteY176" fmla="*/ 627681 h 3738088"/>
              <a:gd name="connsiteX177" fmla="*/ 2448733 w 2754602"/>
              <a:gd name="connsiteY177" fmla="*/ 619932 h 3738088"/>
              <a:gd name="connsiteX178" fmla="*/ 2425485 w 2754602"/>
              <a:gd name="connsiteY178" fmla="*/ 604434 h 3738088"/>
              <a:gd name="connsiteX179" fmla="*/ 2402238 w 2754602"/>
              <a:gd name="connsiteY179" fmla="*/ 596685 h 3738088"/>
              <a:gd name="connsiteX180" fmla="*/ 2425485 w 2754602"/>
              <a:gd name="connsiteY180" fmla="*/ 581186 h 3738088"/>
              <a:gd name="connsiteX181" fmla="*/ 2456482 w 2754602"/>
              <a:gd name="connsiteY181" fmla="*/ 573437 h 3738088"/>
              <a:gd name="connsiteX182" fmla="*/ 2479729 w 2754602"/>
              <a:gd name="connsiteY182" fmla="*/ 565688 h 3738088"/>
              <a:gd name="connsiteX183" fmla="*/ 2510726 w 2754602"/>
              <a:gd name="connsiteY183" fmla="*/ 534691 h 3738088"/>
              <a:gd name="connsiteX184" fmla="*/ 2495228 w 2754602"/>
              <a:gd name="connsiteY184" fmla="*/ 511444 h 3738088"/>
              <a:gd name="connsiteX185" fmla="*/ 2518475 w 2754602"/>
              <a:gd name="connsiteY185" fmla="*/ 519193 h 3738088"/>
              <a:gd name="connsiteX186" fmla="*/ 2541723 w 2754602"/>
              <a:gd name="connsiteY186" fmla="*/ 534691 h 3738088"/>
              <a:gd name="connsiteX187" fmla="*/ 2557221 w 2754602"/>
              <a:gd name="connsiteY187" fmla="*/ 557939 h 3738088"/>
              <a:gd name="connsiteX188" fmla="*/ 2580468 w 2754602"/>
              <a:gd name="connsiteY188" fmla="*/ 565688 h 3738088"/>
              <a:gd name="connsiteX189" fmla="*/ 2595967 w 2754602"/>
              <a:gd name="connsiteY189" fmla="*/ 581186 h 3738088"/>
              <a:gd name="connsiteX190" fmla="*/ 2588217 w 2754602"/>
              <a:gd name="connsiteY190" fmla="*/ 604434 h 3738088"/>
              <a:gd name="connsiteX191" fmla="*/ 2557221 w 2754602"/>
              <a:gd name="connsiteY191" fmla="*/ 596685 h 3738088"/>
              <a:gd name="connsiteX192" fmla="*/ 2518475 w 2754602"/>
              <a:gd name="connsiteY192" fmla="*/ 588935 h 3738088"/>
              <a:gd name="connsiteX193" fmla="*/ 2502977 w 2754602"/>
              <a:gd name="connsiteY193" fmla="*/ 604434 h 3738088"/>
              <a:gd name="connsiteX194" fmla="*/ 2510726 w 2754602"/>
              <a:gd name="connsiteY194" fmla="*/ 627681 h 3738088"/>
              <a:gd name="connsiteX195" fmla="*/ 2518475 w 2754602"/>
              <a:gd name="connsiteY195" fmla="*/ 658678 h 3738088"/>
              <a:gd name="connsiteX196" fmla="*/ 2541723 w 2754602"/>
              <a:gd name="connsiteY196" fmla="*/ 666427 h 3738088"/>
              <a:gd name="connsiteX197" fmla="*/ 2549472 w 2754602"/>
              <a:gd name="connsiteY197" fmla="*/ 635430 h 3738088"/>
              <a:gd name="connsiteX198" fmla="*/ 2665709 w 2754602"/>
              <a:gd name="connsiteY198" fmla="*/ 689674 h 3738088"/>
              <a:gd name="connsiteX199" fmla="*/ 2642462 w 2754602"/>
              <a:gd name="connsiteY199" fmla="*/ 720671 h 3738088"/>
              <a:gd name="connsiteX200" fmla="*/ 2626963 w 2754602"/>
              <a:gd name="connsiteY200" fmla="*/ 736169 h 3738088"/>
              <a:gd name="connsiteX201" fmla="*/ 2634712 w 2754602"/>
              <a:gd name="connsiteY201" fmla="*/ 759417 h 3738088"/>
              <a:gd name="connsiteX202" fmla="*/ 2657960 w 2754602"/>
              <a:gd name="connsiteY202" fmla="*/ 767166 h 3738088"/>
              <a:gd name="connsiteX203" fmla="*/ 2650211 w 2754602"/>
              <a:gd name="connsiteY203" fmla="*/ 798163 h 3738088"/>
              <a:gd name="connsiteX204" fmla="*/ 2626963 w 2754602"/>
              <a:gd name="connsiteY204" fmla="*/ 805912 h 3738088"/>
              <a:gd name="connsiteX205" fmla="*/ 2588217 w 2754602"/>
              <a:gd name="connsiteY205" fmla="*/ 813661 h 3738088"/>
              <a:gd name="connsiteX206" fmla="*/ 2572719 w 2754602"/>
              <a:gd name="connsiteY206" fmla="*/ 836908 h 3738088"/>
              <a:gd name="connsiteX207" fmla="*/ 2595967 w 2754602"/>
              <a:gd name="connsiteY207" fmla="*/ 829159 h 3738088"/>
              <a:gd name="connsiteX208" fmla="*/ 2634712 w 2754602"/>
              <a:gd name="connsiteY208" fmla="*/ 883403 h 3738088"/>
              <a:gd name="connsiteX209" fmla="*/ 2650211 w 2754602"/>
              <a:gd name="connsiteY209" fmla="*/ 898902 h 3738088"/>
              <a:gd name="connsiteX210" fmla="*/ 2642462 w 2754602"/>
              <a:gd name="connsiteY210" fmla="*/ 922149 h 3738088"/>
              <a:gd name="connsiteX211" fmla="*/ 2704455 w 2754602"/>
              <a:gd name="connsiteY211" fmla="*/ 929898 h 3738088"/>
              <a:gd name="connsiteX212" fmla="*/ 2743200 w 2754602"/>
              <a:gd name="connsiteY212" fmla="*/ 968644 h 3738088"/>
              <a:gd name="connsiteX213" fmla="*/ 2719953 w 2754602"/>
              <a:gd name="connsiteY213" fmla="*/ 976393 h 3738088"/>
              <a:gd name="connsiteX214" fmla="*/ 2603716 w 2754602"/>
              <a:gd name="connsiteY214" fmla="*/ 953146 h 3738088"/>
              <a:gd name="connsiteX215" fmla="*/ 2564970 w 2754602"/>
              <a:gd name="connsiteY215" fmla="*/ 937647 h 3738088"/>
              <a:gd name="connsiteX216" fmla="*/ 2518475 w 2754602"/>
              <a:gd name="connsiteY216" fmla="*/ 945397 h 3738088"/>
              <a:gd name="connsiteX217" fmla="*/ 2510726 w 2754602"/>
              <a:gd name="connsiteY217" fmla="*/ 968644 h 3738088"/>
              <a:gd name="connsiteX218" fmla="*/ 2479729 w 2754602"/>
              <a:gd name="connsiteY218" fmla="*/ 976393 h 3738088"/>
              <a:gd name="connsiteX219" fmla="*/ 2440984 w 2754602"/>
              <a:gd name="connsiteY219" fmla="*/ 1046135 h 3738088"/>
              <a:gd name="connsiteX220" fmla="*/ 2448733 w 2754602"/>
              <a:gd name="connsiteY220" fmla="*/ 1077132 h 3738088"/>
              <a:gd name="connsiteX221" fmla="*/ 2479729 w 2754602"/>
              <a:gd name="connsiteY221" fmla="*/ 1084881 h 3738088"/>
              <a:gd name="connsiteX222" fmla="*/ 2471980 w 2754602"/>
              <a:gd name="connsiteY222" fmla="*/ 1115878 h 3738088"/>
              <a:gd name="connsiteX223" fmla="*/ 2425485 w 2754602"/>
              <a:gd name="connsiteY223" fmla="*/ 1139125 h 3738088"/>
              <a:gd name="connsiteX224" fmla="*/ 2433234 w 2754602"/>
              <a:gd name="connsiteY224" fmla="*/ 1170122 h 3738088"/>
              <a:gd name="connsiteX225" fmla="*/ 2448733 w 2754602"/>
              <a:gd name="connsiteY225" fmla="*/ 1185620 h 3738088"/>
              <a:gd name="connsiteX226" fmla="*/ 2456482 w 2754602"/>
              <a:gd name="connsiteY226" fmla="*/ 1216617 h 3738088"/>
              <a:gd name="connsiteX227" fmla="*/ 2487478 w 2754602"/>
              <a:gd name="connsiteY227" fmla="*/ 1201119 h 3738088"/>
              <a:gd name="connsiteX228" fmla="*/ 2510726 w 2754602"/>
              <a:gd name="connsiteY228" fmla="*/ 1154624 h 3738088"/>
              <a:gd name="connsiteX229" fmla="*/ 2549472 w 2754602"/>
              <a:gd name="connsiteY229" fmla="*/ 1201119 h 3738088"/>
              <a:gd name="connsiteX230" fmla="*/ 2526224 w 2754602"/>
              <a:gd name="connsiteY230" fmla="*/ 1216617 h 3738088"/>
              <a:gd name="connsiteX231" fmla="*/ 2479729 w 2754602"/>
              <a:gd name="connsiteY231" fmla="*/ 1232115 h 3738088"/>
              <a:gd name="connsiteX232" fmla="*/ 2479729 w 2754602"/>
              <a:gd name="connsiteY232" fmla="*/ 1294108 h 3738088"/>
              <a:gd name="connsiteX233" fmla="*/ 2526224 w 2754602"/>
              <a:gd name="connsiteY233" fmla="*/ 1286359 h 3738088"/>
              <a:gd name="connsiteX234" fmla="*/ 2549472 w 2754602"/>
              <a:gd name="connsiteY234" fmla="*/ 1317356 h 3738088"/>
              <a:gd name="connsiteX235" fmla="*/ 2557221 w 2754602"/>
              <a:gd name="connsiteY235" fmla="*/ 1363851 h 3738088"/>
              <a:gd name="connsiteX236" fmla="*/ 2533973 w 2754602"/>
              <a:gd name="connsiteY236" fmla="*/ 1379349 h 3738088"/>
              <a:gd name="connsiteX237" fmla="*/ 2510726 w 2754602"/>
              <a:gd name="connsiteY237" fmla="*/ 1387098 h 3738088"/>
              <a:gd name="connsiteX238" fmla="*/ 2471980 w 2754602"/>
              <a:gd name="connsiteY238" fmla="*/ 1402597 h 3738088"/>
              <a:gd name="connsiteX239" fmla="*/ 2456482 w 2754602"/>
              <a:gd name="connsiteY239" fmla="*/ 1449091 h 3738088"/>
              <a:gd name="connsiteX240" fmla="*/ 2471980 w 2754602"/>
              <a:gd name="connsiteY240" fmla="*/ 1464590 h 3738088"/>
              <a:gd name="connsiteX241" fmla="*/ 2440984 w 2754602"/>
              <a:gd name="connsiteY241" fmla="*/ 1503335 h 3738088"/>
              <a:gd name="connsiteX242" fmla="*/ 2417736 w 2754602"/>
              <a:gd name="connsiteY242" fmla="*/ 1495586 h 3738088"/>
              <a:gd name="connsiteX243" fmla="*/ 2386739 w 2754602"/>
              <a:gd name="connsiteY243" fmla="*/ 1518834 h 3738088"/>
              <a:gd name="connsiteX244" fmla="*/ 2371241 w 2754602"/>
              <a:gd name="connsiteY244" fmla="*/ 1495586 h 3738088"/>
              <a:gd name="connsiteX245" fmla="*/ 2355743 w 2754602"/>
              <a:gd name="connsiteY245" fmla="*/ 1511085 h 3738088"/>
              <a:gd name="connsiteX246" fmla="*/ 2340245 w 2754602"/>
              <a:gd name="connsiteY246" fmla="*/ 1534332 h 3738088"/>
              <a:gd name="connsiteX247" fmla="*/ 2340245 w 2754602"/>
              <a:gd name="connsiteY247" fmla="*/ 1588576 h 3738088"/>
              <a:gd name="connsiteX248" fmla="*/ 2286000 w 2754602"/>
              <a:gd name="connsiteY248" fmla="*/ 1596325 h 3738088"/>
              <a:gd name="connsiteX249" fmla="*/ 2262753 w 2754602"/>
              <a:gd name="connsiteY249" fmla="*/ 1642820 h 3738088"/>
              <a:gd name="connsiteX250" fmla="*/ 2255004 w 2754602"/>
              <a:gd name="connsiteY250" fmla="*/ 1666068 h 3738088"/>
              <a:gd name="connsiteX251" fmla="*/ 2224007 w 2754602"/>
              <a:gd name="connsiteY251" fmla="*/ 1673817 h 3738088"/>
              <a:gd name="connsiteX252" fmla="*/ 2185262 w 2754602"/>
              <a:gd name="connsiteY252" fmla="*/ 1681566 h 3738088"/>
              <a:gd name="connsiteX253" fmla="*/ 2131017 w 2754602"/>
              <a:gd name="connsiteY253" fmla="*/ 1697064 h 3738088"/>
              <a:gd name="connsiteX254" fmla="*/ 2100021 w 2754602"/>
              <a:gd name="connsiteY254" fmla="*/ 1689315 h 3738088"/>
              <a:gd name="connsiteX255" fmla="*/ 2061275 w 2754602"/>
              <a:gd name="connsiteY255" fmla="*/ 1658319 h 3738088"/>
              <a:gd name="connsiteX256" fmla="*/ 2045777 w 2754602"/>
              <a:gd name="connsiteY256" fmla="*/ 1642820 h 3738088"/>
              <a:gd name="connsiteX257" fmla="*/ 1937289 w 2754602"/>
              <a:gd name="connsiteY257" fmla="*/ 1627322 h 3738088"/>
              <a:gd name="connsiteX258" fmla="*/ 1890794 w 2754602"/>
              <a:gd name="connsiteY258" fmla="*/ 1619573 h 3738088"/>
              <a:gd name="connsiteX259" fmla="*/ 1867546 w 2754602"/>
              <a:gd name="connsiteY259" fmla="*/ 1681566 h 3738088"/>
              <a:gd name="connsiteX260" fmla="*/ 1813302 w 2754602"/>
              <a:gd name="connsiteY260" fmla="*/ 1751308 h 3738088"/>
              <a:gd name="connsiteX261" fmla="*/ 1828800 w 2754602"/>
              <a:gd name="connsiteY261" fmla="*/ 1813302 h 3738088"/>
              <a:gd name="connsiteX262" fmla="*/ 1813302 w 2754602"/>
              <a:gd name="connsiteY262" fmla="*/ 1836549 h 3738088"/>
              <a:gd name="connsiteX263" fmla="*/ 1844299 w 2754602"/>
              <a:gd name="connsiteY263" fmla="*/ 1898542 h 3738088"/>
              <a:gd name="connsiteX264" fmla="*/ 1836550 w 2754602"/>
              <a:gd name="connsiteY264" fmla="*/ 1960535 h 3738088"/>
              <a:gd name="connsiteX265" fmla="*/ 1828800 w 2754602"/>
              <a:gd name="connsiteY265" fmla="*/ 2053525 h 3738088"/>
              <a:gd name="connsiteX266" fmla="*/ 1813302 w 2754602"/>
              <a:gd name="connsiteY266" fmla="*/ 2100020 h 3738088"/>
              <a:gd name="connsiteX267" fmla="*/ 1821051 w 2754602"/>
              <a:gd name="connsiteY267" fmla="*/ 2169763 h 3738088"/>
              <a:gd name="connsiteX268" fmla="*/ 1805553 w 2754602"/>
              <a:gd name="connsiteY268" fmla="*/ 2193010 h 3738088"/>
              <a:gd name="connsiteX269" fmla="*/ 1821051 w 2754602"/>
              <a:gd name="connsiteY269" fmla="*/ 2293749 h 3738088"/>
              <a:gd name="connsiteX270" fmla="*/ 1828800 w 2754602"/>
              <a:gd name="connsiteY270" fmla="*/ 2371241 h 3738088"/>
              <a:gd name="connsiteX271" fmla="*/ 1821051 w 2754602"/>
              <a:gd name="connsiteY271" fmla="*/ 2394488 h 3738088"/>
              <a:gd name="connsiteX272" fmla="*/ 1813302 w 2754602"/>
              <a:gd name="connsiteY272" fmla="*/ 2433234 h 3738088"/>
              <a:gd name="connsiteX273" fmla="*/ 1836550 w 2754602"/>
              <a:gd name="connsiteY273" fmla="*/ 2448732 h 3738088"/>
              <a:gd name="connsiteX274" fmla="*/ 1844299 w 2754602"/>
              <a:gd name="connsiteY274" fmla="*/ 2479729 h 3738088"/>
              <a:gd name="connsiteX275" fmla="*/ 1828800 w 2754602"/>
              <a:gd name="connsiteY275" fmla="*/ 2580468 h 3738088"/>
              <a:gd name="connsiteX276" fmla="*/ 1844299 w 2754602"/>
              <a:gd name="connsiteY276" fmla="*/ 2704454 h 3738088"/>
              <a:gd name="connsiteX277" fmla="*/ 1859797 w 2754602"/>
              <a:gd name="connsiteY277" fmla="*/ 2743200 h 3738088"/>
              <a:gd name="connsiteX278" fmla="*/ 1906292 w 2754602"/>
              <a:gd name="connsiteY278" fmla="*/ 2789695 h 3738088"/>
              <a:gd name="connsiteX279" fmla="*/ 1914041 w 2754602"/>
              <a:gd name="connsiteY279" fmla="*/ 2766447 h 3738088"/>
              <a:gd name="connsiteX280" fmla="*/ 1937289 w 2754602"/>
              <a:gd name="connsiteY280" fmla="*/ 2774197 h 3738088"/>
              <a:gd name="connsiteX281" fmla="*/ 1968285 w 2754602"/>
              <a:gd name="connsiteY281" fmla="*/ 2789695 h 3738088"/>
              <a:gd name="connsiteX282" fmla="*/ 1999282 w 2754602"/>
              <a:gd name="connsiteY282" fmla="*/ 2812942 h 3738088"/>
              <a:gd name="connsiteX283" fmla="*/ 2092272 w 2754602"/>
              <a:gd name="connsiteY283" fmla="*/ 2836190 h 3738088"/>
              <a:gd name="connsiteX284" fmla="*/ 2107770 w 2754602"/>
              <a:gd name="connsiteY284" fmla="*/ 2867186 h 3738088"/>
              <a:gd name="connsiteX285" fmla="*/ 2216258 w 2754602"/>
              <a:gd name="connsiteY285" fmla="*/ 2913681 h 3738088"/>
              <a:gd name="connsiteX286" fmla="*/ 2231756 w 2754602"/>
              <a:gd name="connsiteY286" fmla="*/ 2936929 h 3738088"/>
              <a:gd name="connsiteX287" fmla="*/ 2278251 w 2754602"/>
              <a:gd name="connsiteY287" fmla="*/ 2975674 h 3738088"/>
              <a:gd name="connsiteX288" fmla="*/ 2324746 w 2754602"/>
              <a:gd name="connsiteY288" fmla="*/ 3037668 h 3738088"/>
              <a:gd name="connsiteX289" fmla="*/ 2347994 w 2754602"/>
              <a:gd name="connsiteY289" fmla="*/ 3045417 h 3738088"/>
              <a:gd name="connsiteX290" fmla="*/ 2371241 w 2754602"/>
              <a:gd name="connsiteY290" fmla="*/ 3060915 h 3738088"/>
              <a:gd name="connsiteX291" fmla="*/ 2394489 w 2754602"/>
              <a:gd name="connsiteY291" fmla="*/ 3053166 h 3738088"/>
              <a:gd name="connsiteX292" fmla="*/ 2402238 w 2754602"/>
              <a:gd name="connsiteY292" fmla="*/ 3076413 h 3738088"/>
              <a:gd name="connsiteX293" fmla="*/ 2417736 w 2754602"/>
              <a:gd name="connsiteY293" fmla="*/ 3091912 h 3738088"/>
              <a:gd name="connsiteX294" fmla="*/ 2371241 w 2754602"/>
              <a:gd name="connsiteY294" fmla="*/ 3107410 h 3738088"/>
              <a:gd name="connsiteX295" fmla="*/ 2363492 w 2754602"/>
              <a:gd name="connsiteY295" fmla="*/ 3076413 h 3738088"/>
              <a:gd name="connsiteX296" fmla="*/ 2332495 w 2754602"/>
              <a:gd name="connsiteY296" fmla="*/ 3068664 h 3738088"/>
              <a:gd name="connsiteX297" fmla="*/ 2247255 w 2754602"/>
              <a:gd name="connsiteY297" fmla="*/ 3053166 h 3738088"/>
              <a:gd name="connsiteX298" fmla="*/ 2231756 w 2754602"/>
              <a:gd name="connsiteY298" fmla="*/ 3037668 h 3738088"/>
              <a:gd name="connsiteX299" fmla="*/ 2169763 w 2754602"/>
              <a:gd name="connsiteY299" fmla="*/ 3037668 h 3738088"/>
              <a:gd name="connsiteX300" fmla="*/ 2131017 w 2754602"/>
              <a:gd name="connsiteY300" fmla="*/ 3084163 h 3738088"/>
              <a:gd name="connsiteX301" fmla="*/ 2100021 w 2754602"/>
              <a:gd name="connsiteY301" fmla="*/ 3130658 h 3738088"/>
              <a:gd name="connsiteX302" fmla="*/ 2115519 w 2754602"/>
              <a:gd name="connsiteY302" fmla="*/ 3153905 h 3738088"/>
              <a:gd name="connsiteX303" fmla="*/ 2169763 w 2754602"/>
              <a:gd name="connsiteY303" fmla="*/ 3177152 h 3738088"/>
              <a:gd name="connsiteX304" fmla="*/ 2224007 w 2754602"/>
              <a:gd name="connsiteY304" fmla="*/ 3208149 h 3738088"/>
              <a:gd name="connsiteX305" fmla="*/ 2239506 w 2754602"/>
              <a:gd name="connsiteY305" fmla="*/ 3184902 h 3738088"/>
              <a:gd name="connsiteX306" fmla="*/ 2262753 w 2754602"/>
              <a:gd name="connsiteY306" fmla="*/ 3192651 h 3738088"/>
              <a:gd name="connsiteX307" fmla="*/ 2309248 w 2754602"/>
              <a:gd name="connsiteY307" fmla="*/ 3169403 h 3738088"/>
              <a:gd name="connsiteX308" fmla="*/ 2347994 w 2754602"/>
              <a:gd name="connsiteY308" fmla="*/ 3130658 h 3738088"/>
              <a:gd name="connsiteX309" fmla="*/ 2332495 w 2754602"/>
              <a:gd name="connsiteY309" fmla="*/ 3169403 h 3738088"/>
              <a:gd name="connsiteX310" fmla="*/ 2324746 w 2754602"/>
              <a:gd name="connsiteY310" fmla="*/ 3192651 h 3738088"/>
              <a:gd name="connsiteX311" fmla="*/ 2278251 w 2754602"/>
              <a:gd name="connsiteY311" fmla="*/ 3239146 h 3738088"/>
              <a:gd name="connsiteX312" fmla="*/ 2262753 w 2754602"/>
              <a:gd name="connsiteY312" fmla="*/ 3262393 h 3738088"/>
              <a:gd name="connsiteX313" fmla="*/ 2239506 w 2754602"/>
              <a:gd name="connsiteY313" fmla="*/ 3293390 h 3738088"/>
              <a:gd name="connsiteX314" fmla="*/ 2231756 w 2754602"/>
              <a:gd name="connsiteY314" fmla="*/ 3339885 h 3738088"/>
              <a:gd name="connsiteX315" fmla="*/ 2169763 w 2754602"/>
              <a:gd name="connsiteY315" fmla="*/ 3448373 h 3738088"/>
              <a:gd name="connsiteX316" fmla="*/ 2154265 w 2754602"/>
              <a:gd name="connsiteY316" fmla="*/ 3471620 h 3738088"/>
              <a:gd name="connsiteX317" fmla="*/ 2100021 w 2754602"/>
              <a:gd name="connsiteY317" fmla="*/ 3502617 h 3738088"/>
              <a:gd name="connsiteX318" fmla="*/ 2115519 w 2754602"/>
              <a:gd name="connsiteY318" fmla="*/ 3580108 h 3738088"/>
              <a:gd name="connsiteX319" fmla="*/ 2131017 w 2754602"/>
              <a:gd name="connsiteY319" fmla="*/ 3626603 h 3738088"/>
              <a:gd name="connsiteX320" fmla="*/ 2076773 w 2754602"/>
              <a:gd name="connsiteY320" fmla="*/ 3618854 h 3738088"/>
              <a:gd name="connsiteX321" fmla="*/ 2030278 w 2754602"/>
              <a:gd name="connsiteY321" fmla="*/ 3556861 h 3738088"/>
              <a:gd name="connsiteX322" fmla="*/ 1999282 w 2754602"/>
              <a:gd name="connsiteY322" fmla="*/ 3502617 h 3738088"/>
              <a:gd name="connsiteX323" fmla="*/ 1991533 w 2754602"/>
              <a:gd name="connsiteY323" fmla="*/ 3479369 h 3738088"/>
              <a:gd name="connsiteX324" fmla="*/ 1921790 w 2754602"/>
              <a:gd name="connsiteY324" fmla="*/ 3425125 h 3738088"/>
              <a:gd name="connsiteX325" fmla="*/ 1867546 w 2754602"/>
              <a:gd name="connsiteY325" fmla="*/ 3440624 h 3738088"/>
              <a:gd name="connsiteX326" fmla="*/ 1859797 w 2754602"/>
              <a:gd name="connsiteY326" fmla="*/ 3471620 h 3738088"/>
              <a:gd name="connsiteX327" fmla="*/ 1836550 w 2754602"/>
              <a:gd name="connsiteY327" fmla="*/ 3479369 h 3738088"/>
              <a:gd name="connsiteX328" fmla="*/ 1797804 w 2754602"/>
              <a:gd name="connsiteY328" fmla="*/ 3510366 h 3738088"/>
              <a:gd name="connsiteX329" fmla="*/ 1774556 w 2754602"/>
              <a:gd name="connsiteY329" fmla="*/ 3518115 h 3738088"/>
              <a:gd name="connsiteX330" fmla="*/ 1658319 w 2754602"/>
              <a:gd name="connsiteY330" fmla="*/ 3533613 h 3738088"/>
              <a:gd name="connsiteX331" fmla="*/ 1627323 w 2754602"/>
              <a:gd name="connsiteY331" fmla="*/ 3541363 h 3738088"/>
              <a:gd name="connsiteX332" fmla="*/ 1596326 w 2754602"/>
              <a:gd name="connsiteY332" fmla="*/ 3556861 h 3738088"/>
              <a:gd name="connsiteX333" fmla="*/ 1549831 w 2754602"/>
              <a:gd name="connsiteY333" fmla="*/ 3587858 h 3738088"/>
              <a:gd name="connsiteX334" fmla="*/ 1619573 w 2754602"/>
              <a:gd name="connsiteY334" fmla="*/ 3603356 h 3738088"/>
              <a:gd name="connsiteX335" fmla="*/ 1635072 w 2754602"/>
              <a:gd name="connsiteY335" fmla="*/ 3618854 h 3738088"/>
              <a:gd name="connsiteX336" fmla="*/ 1681567 w 2754602"/>
              <a:gd name="connsiteY336" fmla="*/ 3680847 h 3738088"/>
              <a:gd name="connsiteX337" fmla="*/ 1712563 w 2754602"/>
              <a:gd name="connsiteY337" fmla="*/ 3673098 h 3738088"/>
              <a:gd name="connsiteX338" fmla="*/ 1704814 w 2754602"/>
              <a:gd name="connsiteY338" fmla="*/ 3704095 h 3738088"/>
              <a:gd name="connsiteX339" fmla="*/ 1673817 w 2754602"/>
              <a:gd name="connsiteY339" fmla="*/ 3688597 h 3738088"/>
              <a:gd name="connsiteX340" fmla="*/ 1635072 w 2754602"/>
              <a:gd name="connsiteY340" fmla="*/ 3680847 h 3738088"/>
              <a:gd name="connsiteX341" fmla="*/ 1611824 w 2754602"/>
              <a:gd name="connsiteY341" fmla="*/ 3673098 h 3738088"/>
              <a:gd name="connsiteX342" fmla="*/ 1526584 w 2754602"/>
              <a:gd name="connsiteY342" fmla="*/ 3680847 h 3738088"/>
              <a:gd name="connsiteX343" fmla="*/ 1487838 w 2754602"/>
              <a:gd name="connsiteY343" fmla="*/ 3673098 h 3738088"/>
              <a:gd name="connsiteX344" fmla="*/ 1464590 w 2754602"/>
              <a:gd name="connsiteY344" fmla="*/ 3688597 h 3738088"/>
              <a:gd name="connsiteX345" fmla="*/ 1441343 w 2754602"/>
              <a:gd name="connsiteY345" fmla="*/ 3696346 h 3738088"/>
              <a:gd name="connsiteX346" fmla="*/ 1387099 w 2754602"/>
              <a:gd name="connsiteY346" fmla="*/ 3719593 h 3738088"/>
              <a:gd name="connsiteX347" fmla="*/ 1278611 w 2754602"/>
              <a:gd name="connsiteY347" fmla="*/ 3688597 h 3738088"/>
              <a:gd name="connsiteX348" fmla="*/ 1270862 w 2754602"/>
              <a:gd name="connsiteY348" fmla="*/ 3680847 h 3738088"/>
              <a:gd name="connsiteX349" fmla="*/ 1263112 w 2754602"/>
              <a:gd name="connsiteY349" fmla="*/ 3456122 h 3738088"/>
              <a:gd name="connsiteX350" fmla="*/ 1247614 w 2754602"/>
              <a:gd name="connsiteY350" fmla="*/ 3432874 h 3738088"/>
              <a:gd name="connsiteX351" fmla="*/ 1247614 w 2754602"/>
              <a:gd name="connsiteY351" fmla="*/ 3425125 h 3738088"/>
              <a:gd name="connsiteX352" fmla="*/ 1007390 w 2754602"/>
              <a:gd name="connsiteY352" fmla="*/ 2991173 h 3738088"/>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3060915 h 3738088"/>
              <a:gd name="connsiteX118" fmla="*/ 937648 w 2754602"/>
              <a:gd name="connsiteY118" fmla="*/ 2972259 h 3738088"/>
              <a:gd name="connsiteX119" fmla="*/ 922150 w 2754602"/>
              <a:gd name="connsiteY119" fmla="*/ 2860380 h 3738088"/>
              <a:gd name="connsiteX120" fmla="*/ 906651 w 2754602"/>
              <a:gd name="connsiteY120" fmla="*/ 2924069 h 3738088"/>
              <a:gd name="connsiteX121" fmla="*/ 906651 w 2754602"/>
              <a:gd name="connsiteY121" fmla="*/ 2924069 h 3738088"/>
              <a:gd name="connsiteX122" fmla="*/ 922150 w 2754602"/>
              <a:gd name="connsiteY122" fmla="*/ 2924069 h 3738088"/>
              <a:gd name="connsiteX123" fmla="*/ 914400 w 2754602"/>
              <a:gd name="connsiteY123" fmla="*/ 2860380 h 3738088"/>
              <a:gd name="connsiteX124" fmla="*/ 836909 w 2754602"/>
              <a:gd name="connsiteY124" fmla="*/ 2727702 h 3738088"/>
              <a:gd name="connsiteX125" fmla="*/ 813662 w 2754602"/>
              <a:gd name="connsiteY125" fmla="*/ 2704454 h 3738088"/>
              <a:gd name="connsiteX126" fmla="*/ 767167 w 2754602"/>
              <a:gd name="connsiteY126" fmla="*/ 2665708 h 3738088"/>
              <a:gd name="connsiteX127" fmla="*/ 612184 w 2754602"/>
              <a:gd name="connsiteY127" fmla="*/ 2502976 h 3738088"/>
              <a:gd name="connsiteX128" fmla="*/ 410706 w 2754602"/>
              <a:gd name="connsiteY128" fmla="*/ 2286000 h 3738088"/>
              <a:gd name="connsiteX129" fmla="*/ 0 w 2754602"/>
              <a:gd name="connsiteY129" fmla="*/ 1844298 h 3738088"/>
              <a:gd name="connsiteX130" fmla="*/ 1046136 w 2754602"/>
              <a:gd name="connsiteY130" fmla="*/ 658678 h 3738088"/>
              <a:gd name="connsiteX131" fmla="*/ 1084882 w 2754602"/>
              <a:gd name="connsiteY131" fmla="*/ 573437 h 3738088"/>
              <a:gd name="connsiteX132" fmla="*/ 1061634 w 2754602"/>
              <a:gd name="connsiteY132" fmla="*/ 526942 h 3738088"/>
              <a:gd name="connsiteX133" fmla="*/ 1015139 w 2754602"/>
              <a:gd name="connsiteY133" fmla="*/ 488197 h 3738088"/>
              <a:gd name="connsiteX134" fmla="*/ 922150 w 2754602"/>
              <a:gd name="connsiteY134" fmla="*/ 472698 h 3738088"/>
              <a:gd name="connsiteX135" fmla="*/ 1371600 w 2754602"/>
              <a:gd name="connsiteY135" fmla="*/ 0 h 3738088"/>
              <a:gd name="connsiteX136" fmla="*/ 1425845 w 2754602"/>
              <a:gd name="connsiteY136" fmla="*/ 54244 h 3738088"/>
              <a:gd name="connsiteX137" fmla="*/ 1464590 w 2754602"/>
              <a:gd name="connsiteY137" fmla="*/ 61993 h 3738088"/>
              <a:gd name="connsiteX138" fmla="*/ 1480089 w 2754602"/>
              <a:gd name="connsiteY138" fmla="*/ 116237 h 3738088"/>
              <a:gd name="connsiteX139" fmla="*/ 1511085 w 2754602"/>
              <a:gd name="connsiteY139" fmla="*/ 116237 h 3738088"/>
              <a:gd name="connsiteX140" fmla="*/ 1526584 w 2754602"/>
              <a:gd name="connsiteY140" fmla="*/ 139485 h 3738088"/>
              <a:gd name="connsiteX141" fmla="*/ 1526584 w 2754602"/>
              <a:gd name="connsiteY141" fmla="*/ 139485 h 3738088"/>
              <a:gd name="connsiteX142" fmla="*/ 1542082 w 2754602"/>
              <a:gd name="connsiteY142" fmla="*/ 170481 h 3738088"/>
              <a:gd name="connsiteX143" fmla="*/ 1573078 w 2754602"/>
              <a:gd name="connsiteY143" fmla="*/ 201478 h 3738088"/>
              <a:gd name="connsiteX144" fmla="*/ 1604075 w 2754602"/>
              <a:gd name="connsiteY144" fmla="*/ 263471 h 3738088"/>
              <a:gd name="connsiteX145" fmla="*/ 1627323 w 2754602"/>
              <a:gd name="connsiteY145" fmla="*/ 247973 h 3738088"/>
              <a:gd name="connsiteX146" fmla="*/ 1681567 w 2754602"/>
              <a:gd name="connsiteY146" fmla="*/ 232474 h 3738088"/>
              <a:gd name="connsiteX147" fmla="*/ 1681567 w 2754602"/>
              <a:gd name="connsiteY147" fmla="*/ 232474 h 3738088"/>
              <a:gd name="connsiteX148" fmla="*/ 1697065 w 2754602"/>
              <a:gd name="connsiteY148" fmla="*/ 302217 h 3738088"/>
              <a:gd name="connsiteX149" fmla="*/ 1673817 w 2754602"/>
              <a:gd name="connsiteY149" fmla="*/ 317715 h 3738088"/>
              <a:gd name="connsiteX150" fmla="*/ 1673817 w 2754602"/>
              <a:gd name="connsiteY150" fmla="*/ 317715 h 3738088"/>
              <a:gd name="connsiteX151" fmla="*/ 1774556 w 2754602"/>
              <a:gd name="connsiteY151" fmla="*/ 348712 h 3738088"/>
              <a:gd name="connsiteX152" fmla="*/ 1821051 w 2754602"/>
              <a:gd name="connsiteY152" fmla="*/ 325464 h 3738088"/>
              <a:gd name="connsiteX153" fmla="*/ 1852048 w 2754602"/>
              <a:gd name="connsiteY153" fmla="*/ 348712 h 3738088"/>
              <a:gd name="connsiteX154" fmla="*/ 1844299 w 2754602"/>
              <a:gd name="connsiteY154" fmla="*/ 348712 h 3738088"/>
              <a:gd name="connsiteX155" fmla="*/ 1852048 w 2754602"/>
              <a:gd name="connsiteY155" fmla="*/ 348712 h 3738088"/>
              <a:gd name="connsiteX156" fmla="*/ 1883045 w 2754602"/>
              <a:gd name="connsiteY156" fmla="*/ 340963 h 3738088"/>
              <a:gd name="connsiteX157" fmla="*/ 1906292 w 2754602"/>
              <a:gd name="connsiteY157" fmla="*/ 333213 h 3738088"/>
              <a:gd name="connsiteX158" fmla="*/ 1937289 w 2754602"/>
              <a:gd name="connsiteY158" fmla="*/ 255722 h 3738088"/>
              <a:gd name="connsiteX159" fmla="*/ 1945038 w 2754602"/>
              <a:gd name="connsiteY159" fmla="*/ 255722 h 3738088"/>
              <a:gd name="connsiteX160" fmla="*/ 1945038 w 2754602"/>
              <a:gd name="connsiteY160" fmla="*/ 255722 h 3738088"/>
              <a:gd name="connsiteX161" fmla="*/ 2014780 w 2754602"/>
              <a:gd name="connsiteY161" fmla="*/ 232474 h 3738088"/>
              <a:gd name="connsiteX162" fmla="*/ 2030278 w 2754602"/>
              <a:gd name="connsiteY162" fmla="*/ 255722 h 3738088"/>
              <a:gd name="connsiteX163" fmla="*/ 2061275 w 2754602"/>
              <a:gd name="connsiteY163" fmla="*/ 317715 h 3738088"/>
              <a:gd name="connsiteX164" fmla="*/ 2069024 w 2754602"/>
              <a:gd name="connsiteY164" fmla="*/ 348712 h 3738088"/>
              <a:gd name="connsiteX165" fmla="*/ 2061275 w 2754602"/>
              <a:gd name="connsiteY165" fmla="*/ 410705 h 3738088"/>
              <a:gd name="connsiteX166" fmla="*/ 2084523 w 2754602"/>
              <a:gd name="connsiteY166" fmla="*/ 426203 h 3738088"/>
              <a:gd name="connsiteX167" fmla="*/ 2107770 w 2754602"/>
              <a:gd name="connsiteY167" fmla="*/ 449451 h 3738088"/>
              <a:gd name="connsiteX168" fmla="*/ 2107770 w 2754602"/>
              <a:gd name="connsiteY168" fmla="*/ 449451 h 3738088"/>
              <a:gd name="connsiteX169" fmla="*/ 2169763 w 2754602"/>
              <a:gd name="connsiteY169" fmla="*/ 472698 h 3738088"/>
              <a:gd name="connsiteX170" fmla="*/ 2185262 w 2754602"/>
              <a:gd name="connsiteY170" fmla="*/ 511444 h 3738088"/>
              <a:gd name="connsiteX171" fmla="*/ 2247255 w 2754602"/>
              <a:gd name="connsiteY171" fmla="*/ 511444 h 3738088"/>
              <a:gd name="connsiteX172" fmla="*/ 2293750 w 2754602"/>
              <a:gd name="connsiteY172" fmla="*/ 526942 h 3738088"/>
              <a:gd name="connsiteX173" fmla="*/ 2324746 w 2754602"/>
              <a:gd name="connsiteY173" fmla="*/ 612183 h 3738088"/>
              <a:gd name="connsiteX174" fmla="*/ 2347994 w 2754602"/>
              <a:gd name="connsiteY174" fmla="*/ 619932 h 3738088"/>
              <a:gd name="connsiteX175" fmla="*/ 2363492 w 2754602"/>
              <a:gd name="connsiteY175" fmla="*/ 619932 h 3738088"/>
              <a:gd name="connsiteX176" fmla="*/ 2402238 w 2754602"/>
              <a:gd name="connsiteY176" fmla="*/ 627681 h 3738088"/>
              <a:gd name="connsiteX177" fmla="*/ 2448733 w 2754602"/>
              <a:gd name="connsiteY177" fmla="*/ 619932 h 3738088"/>
              <a:gd name="connsiteX178" fmla="*/ 2425485 w 2754602"/>
              <a:gd name="connsiteY178" fmla="*/ 604434 h 3738088"/>
              <a:gd name="connsiteX179" fmla="*/ 2402238 w 2754602"/>
              <a:gd name="connsiteY179" fmla="*/ 596685 h 3738088"/>
              <a:gd name="connsiteX180" fmla="*/ 2425485 w 2754602"/>
              <a:gd name="connsiteY180" fmla="*/ 581186 h 3738088"/>
              <a:gd name="connsiteX181" fmla="*/ 2456482 w 2754602"/>
              <a:gd name="connsiteY181" fmla="*/ 573437 h 3738088"/>
              <a:gd name="connsiteX182" fmla="*/ 2479729 w 2754602"/>
              <a:gd name="connsiteY182" fmla="*/ 565688 h 3738088"/>
              <a:gd name="connsiteX183" fmla="*/ 2510726 w 2754602"/>
              <a:gd name="connsiteY183" fmla="*/ 534691 h 3738088"/>
              <a:gd name="connsiteX184" fmla="*/ 2495228 w 2754602"/>
              <a:gd name="connsiteY184" fmla="*/ 511444 h 3738088"/>
              <a:gd name="connsiteX185" fmla="*/ 2518475 w 2754602"/>
              <a:gd name="connsiteY185" fmla="*/ 519193 h 3738088"/>
              <a:gd name="connsiteX186" fmla="*/ 2541723 w 2754602"/>
              <a:gd name="connsiteY186" fmla="*/ 534691 h 3738088"/>
              <a:gd name="connsiteX187" fmla="*/ 2557221 w 2754602"/>
              <a:gd name="connsiteY187" fmla="*/ 557939 h 3738088"/>
              <a:gd name="connsiteX188" fmla="*/ 2580468 w 2754602"/>
              <a:gd name="connsiteY188" fmla="*/ 565688 h 3738088"/>
              <a:gd name="connsiteX189" fmla="*/ 2595967 w 2754602"/>
              <a:gd name="connsiteY189" fmla="*/ 581186 h 3738088"/>
              <a:gd name="connsiteX190" fmla="*/ 2588217 w 2754602"/>
              <a:gd name="connsiteY190" fmla="*/ 604434 h 3738088"/>
              <a:gd name="connsiteX191" fmla="*/ 2557221 w 2754602"/>
              <a:gd name="connsiteY191" fmla="*/ 596685 h 3738088"/>
              <a:gd name="connsiteX192" fmla="*/ 2518475 w 2754602"/>
              <a:gd name="connsiteY192" fmla="*/ 588935 h 3738088"/>
              <a:gd name="connsiteX193" fmla="*/ 2502977 w 2754602"/>
              <a:gd name="connsiteY193" fmla="*/ 604434 h 3738088"/>
              <a:gd name="connsiteX194" fmla="*/ 2510726 w 2754602"/>
              <a:gd name="connsiteY194" fmla="*/ 627681 h 3738088"/>
              <a:gd name="connsiteX195" fmla="*/ 2518475 w 2754602"/>
              <a:gd name="connsiteY195" fmla="*/ 658678 h 3738088"/>
              <a:gd name="connsiteX196" fmla="*/ 2541723 w 2754602"/>
              <a:gd name="connsiteY196" fmla="*/ 666427 h 3738088"/>
              <a:gd name="connsiteX197" fmla="*/ 2549472 w 2754602"/>
              <a:gd name="connsiteY197" fmla="*/ 635430 h 3738088"/>
              <a:gd name="connsiteX198" fmla="*/ 2665709 w 2754602"/>
              <a:gd name="connsiteY198" fmla="*/ 689674 h 3738088"/>
              <a:gd name="connsiteX199" fmla="*/ 2642462 w 2754602"/>
              <a:gd name="connsiteY199" fmla="*/ 720671 h 3738088"/>
              <a:gd name="connsiteX200" fmla="*/ 2626963 w 2754602"/>
              <a:gd name="connsiteY200" fmla="*/ 736169 h 3738088"/>
              <a:gd name="connsiteX201" fmla="*/ 2634712 w 2754602"/>
              <a:gd name="connsiteY201" fmla="*/ 759417 h 3738088"/>
              <a:gd name="connsiteX202" fmla="*/ 2657960 w 2754602"/>
              <a:gd name="connsiteY202" fmla="*/ 767166 h 3738088"/>
              <a:gd name="connsiteX203" fmla="*/ 2650211 w 2754602"/>
              <a:gd name="connsiteY203" fmla="*/ 798163 h 3738088"/>
              <a:gd name="connsiteX204" fmla="*/ 2626963 w 2754602"/>
              <a:gd name="connsiteY204" fmla="*/ 805912 h 3738088"/>
              <a:gd name="connsiteX205" fmla="*/ 2588217 w 2754602"/>
              <a:gd name="connsiteY205" fmla="*/ 813661 h 3738088"/>
              <a:gd name="connsiteX206" fmla="*/ 2572719 w 2754602"/>
              <a:gd name="connsiteY206" fmla="*/ 836908 h 3738088"/>
              <a:gd name="connsiteX207" fmla="*/ 2595967 w 2754602"/>
              <a:gd name="connsiteY207" fmla="*/ 829159 h 3738088"/>
              <a:gd name="connsiteX208" fmla="*/ 2634712 w 2754602"/>
              <a:gd name="connsiteY208" fmla="*/ 883403 h 3738088"/>
              <a:gd name="connsiteX209" fmla="*/ 2650211 w 2754602"/>
              <a:gd name="connsiteY209" fmla="*/ 898902 h 3738088"/>
              <a:gd name="connsiteX210" fmla="*/ 2642462 w 2754602"/>
              <a:gd name="connsiteY210" fmla="*/ 922149 h 3738088"/>
              <a:gd name="connsiteX211" fmla="*/ 2704455 w 2754602"/>
              <a:gd name="connsiteY211" fmla="*/ 929898 h 3738088"/>
              <a:gd name="connsiteX212" fmla="*/ 2743200 w 2754602"/>
              <a:gd name="connsiteY212" fmla="*/ 968644 h 3738088"/>
              <a:gd name="connsiteX213" fmla="*/ 2719953 w 2754602"/>
              <a:gd name="connsiteY213" fmla="*/ 976393 h 3738088"/>
              <a:gd name="connsiteX214" fmla="*/ 2603716 w 2754602"/>
              <a:gd name="connsiteY214" fmla="*/ 953146 h 3738088"/>
              <a:gd name="connsiteX215" fmla="*/ 2564970 w 2754602"/>
              <a:gd name="connsiteY215" fmla="*/ 937647 h 3738088"/>
              <a:gd name="connsiteX216" fmla="*/ 2518475 w 2754602"/>
              <a:gd name="connsiteY216" fmla="*/ 945397 h 3738088"/>
              <a:gd name="connsiteX217" fmla="*/ 2510726 w 2754602"/>
              <a:gd name="connsiteY217" fmla="*/ 968644 h 3738088"/>
              <a:gd name="connsiteX218" fmla="*/ 2479729 w 2754602"/>
              <a:gd name="connsiteY218" fmla="*/ 976393 h 3738088"/>
              <a:gd name="connsiteX219" fmla="*/ 2440984 w 2754602"/>
              <a:gd name="connsiteY219" fmla="*/ 1046135 h 3738088"/>
              <a:gd name="connsiteX220" fmla="*/ 2448733 w 2754602"/>
              <a:gd name="connsiteY220" fmla="*/ 1077132 h 3738088"/>
              <a:gd name="connsiteX221" fmla="*/ 2479729 w 2754602"/>
              <a:gd name="connsiteY221" fmla="*/ 1084881 h 3738088"/>
              <a:gd name="connsiteX222" fmla="*/ 2471980 w 2754602"/>
              <a:gd name="connsiteY222" fmla="*/ 1115878 h 3738088"/>
              <a:gd name="connsiteX223" fmla="*/ 2425485 w 2754602"/>
              <a:gd name="connsiteY223" fmla="*/ 1139125 h 3738088"/>
              <a:gd name="connsiteX224" fmla="*/ 2433234 w 2754602"/>
              <a:gd name="connsiteY224" fmla="*/ 1170122 h 3738088"/>
              <a:gd name="connsiteX225" fmla="*/ 2448733 w 2754602"/>
              <a:gd name="connsiteY225" fmla="*/ 1185620 h 3738088"/>
              <a:gd name="connsiteX226" fmla="*/ 2456482 w 2754602"/>
              <a:gd name="connsiteY226" fmla="*/ 1216617 h 3738088"/>
              <a:gd name="connsiteX227" fmla="*/ 2487478 w 2754602"/>
              <a:gd name="connsiteY227" fmla="*/ 1201119 h 3738088"/>
              <a:gd name="connsiteX228" fmla="*/ 2510726 w 2754602"/>
              <a:gd name="connsiteY228" fmla="*/ 1154624 h 3738088"/>
              <a:gd name="connsiteX229" fmla="*/ 2549472 w 2754602"/>
              <a:gd name="connsiteY229" fmla="*/ 1201119 h 3738088"/>
              <a:gd name="connsiteX230" fmla="*/ 2526224 w 2754602"/>
              <a:gd name="connsiteY230" fmla="*/ 1216617 h 3738088"/>
              <a:gd name="connsiteX231" fmla="*/ 2479729 w 2754602"/>
              <a:gd name="connsiteY231" fmla="*/ 1232115 h 3738088"/>
              <a:gd name="connsiteX232" fmla="*/ 2479729 w 2754602"/>
              <a:gd name="connsiteY232" fmla="*/ 1294108 h 3738088"/>
              <a:gd name="connsiteX233" fmla="*/ 2526224 w 2754602"/>
              <a:gd name="connsiteY233" fmla="*/ 1286359 h 3738088"/>
              <a:gd name="connsiteX234" fmla="*/ 2549472 w 2754602"/>
              <a:gd name="connsiteY234" fmla="*/ 1317356 h 3738088"/>
              <a:gd name="connsiteX235" fmla="*/ 2557221 w 2754602"/>
              <a:gd name="connsiteY235" fmla="*/ 1363851 h 3738088"/>
              <a:gd name="connsiteX236" fmla="*/ 2533973 w 2754602"/>
              <a:gd name="connsiteY236" fmla="*/ 1379349 h 3738088"/>
              <a:gd name="connsiteX237" fmla="*/ 2510726 w 2754602"/>
              <a:gd name="connsiteY237" fmla="*/ 1387098 h 3738088"/>
              <a:gd name="connsiteX238" fmla="*/ 2471980 w 2754602"/>
              <a:gd name="connsiteY238" fmla="*/ 1402597 h 3738088"/>
              <a:gd name="connsiteX239" fmla="*/ 2456482 w 2754602"/>
              <a:gd name="connsiteY239" fmla="*/ 1449091 h 3738088"/>
              <a:gd name="connsiteX240" fmla="*/ 2471980 w 2754602"/>
              <a:gd name="connsiteY240" fmla="*/ 1464590 h 3738088"/>
              <a:gd name="connsiteX241" fmla="*/ 2440984 w 2754602"/>
              <a:gd name="connsiteY241" fmla="*/ 1503335 h 3738088"/>
              <a:gd name="connsiteX242" fmla="*/ 2417736 w 2754602"/>
              <a:gd name="connsiteY242" fmla="*/ 1495586 h 3738088"/>
              <a:gd name="connsiteX243" fmla="*/ 2386739 w 2754602"/>
              <a:gd name="connsiteY243" fmla="*/ 1518834 h 3738088"/>
              <a:gd name="connsiteX244" fmla="*/ 2371241 w 2754602"/>
              <a:gd name="connsiteY244" fmla="*/ 1495586 h 3738088"/>
              <a:gd name="connsiteX245" fmla="*/ 2355743 w 2754602"/>
              <a:gd name="connsiteY245" fmla="*/ 1511085 h 3738088"/>
              <a:gd name="connsiteX246" fmla="*/ 2340245 w 2754602"/>
              <a:gd name="connsiteY246" fmla="*/ 1534332 h 3738088"/>
              <a:gd name="connsiteX247" fmla="*/ 2340245 w 2754602"/>
              <a:gd name="connsiteY247" fmla="*/ 1588576 h 3738088"/>
              <a:gd name="connsiteX248" fmla="*/ 2286000 w 2754602"/>
              <a:gd name="connsiteY248" fmla="*/ 1596325 h 3738088"/>
              <a:gd name="connsiteX249" fmla="*/ 2262753 w 2754602"/>
              <a:gd name="connsiteY249" fmla="*/ 1642820 h 3738088"/>
              <a:gd name="connsiteX250" fmla="*/ 2255004 w 2754602"/>
              <a:gd name="connsiteY250" fmla="*/ 1666068 h 3738088"/>
              <a:gd name="connsiteX251" fmla="*/ 2224007 w 2754602"/>
              <a:gd name="connsiteY251" fmla="*/ 1673817 h 3738088"/>
              <a:gd name="connsiteX252" fmla="*/ 2185262 w 2754602"/>
              <a:gd name="connsiteY252" fmla="*/ 1681566 h 3738088"/>
              <a:gd name="connsiteX253" fmla="*/ 2131017 w 2754602"/>
              <a:gd name="connsiteY253" fmla="*/ 1697064 h 3738088"/>
              <a:gd name="connsiteX254" fmla="*/ 2100021 w 2754602"/>
              <a:gd name="connsiteY254" fmla="*/ 1689315 h 3738088"/>
              <a:gd name="connsiteX255" fmla="*/ 2061275 w 2754602"/>
              <a:gd name="connsiteY255" fmla="*/ 1658319 h 3738088"/>
              <a:gd name="connsiteX256" fmla="*/ 2045777 w 2754602"/>
              <a:gd name="connsiteY256" fmla="*/ 1642820 h 3738088"/>
              <a:gd name="connsiteX257" fmla="*/ 1937289 w 2754602"/>
              <a:gd name="connsiteY257" fmla="*/ 1627322 h 3738088"/>
              <a:gd name="connsiteX258" fmla="*/ 1890794 w 2754602"/>
              <a:gd name="connsiteY258" fmla="*/ 1619573 h 3738088"/>
              <a:gd name="connsiteX259" fmla="*/ 1867546 w 2754602"/>
              <a:gd name="connsiteY259" fmla="*/ 1681566 h 3738088"/>
              <a:gd name="connsiteX260" fmla="*/ 1813302 w 2754602"/>
              <a:gd name="connsiteY260" fmla="*/ 1751308 h 3738088"/>
              <a:gd name="connsiteX261" fmla="*/ 1828800 w 2754602"/>
              <a:gd name="connsiteY261" fmla="*/ 1813302 h 3738088"/>
              <a:gd name="connsiteX262" fmla="*/ 1813302 w 2754602"/>
              <a:gd name="connsiteY262" fmla="*/ 1836549 h 3738088"/>
              <a:gd name="connsiteX263" fmla="*/ 1844299 w 2754602"/>
              <a:gd name="connsiteY263" fmla="*/ 1898542 h 3738088"/>
              <a:gd name="connsiteX264" fmla="*/ 1836550 w 2754602"/>
              <a:gd name="connsiteY264" fmla="*/ 1960535 h 3738088"/>
              <a:gd name="connsiteX265" fmla="*/ 1828800 w 2754602"/>
              <a:gd name="connsiteY265" fmla="*/ 2053525 h 3738088"/>
              <a:gd name="connsiteX266" fmla="*/ 1813302 w 2754602"/>
              <a:gd name="connsiteY266" fmla="*/ 2100020 h 3738088"/>
              <a:gd name="connsiteX267" fmla="*/ 1821051 w 2754602"/>
              <a:gd name="connsiteY267" fmla="*/ 2169763 h 3738088"/>
              <a:gd name="connsiteX268" fmla="*/ 1805553 w 2754602"/>
              <a:gd name="connsiteY268" fmla="*/ 2193010 h 3738088"/>
              <a:gd name="connsiteX269" fmla="*/ 1821051 w 2754602"/>
              <a:gd name="connsiteY269" fmla="*/ 2293749 h 3738088"/>
              <a:gd name="connsiteX270" fmla="*/ 1828800 w 2754602"/>
              <a:gd name="connsiteY270" fmla="*/ 2371241 h 3738088"/>
              <a:gd name="connsiteX271" fmla="*/ 1821051 w 2754602"/>
              <a:gd name="connsiteY271" fmla="*/ 2394488 h 3738088"/>
              <a:gd name="connsiteX272" fmla="*/ 1813302 w 2754602"/>
              <a:gd name="connsiteY272" fmla="*/ 2433234 h 3738088"/>
              <a:gd name="connsiteX273" fmla="*/ 1836550 w 2754602"/>
              <a:gd name="connsiteY273" fmla="*/ 2448732 h 3738088"/>
              <a:gd name="connsiteX274" fmla="*/ 1844299 w 2754602"/>
              <a:gd name="connsiteY274" fmla="*/ 2479729 h 3738088"/>
              <a:gd name="connsiteX275" fmla="*/ 1828800 w 2754602"/>
              <a:gd name="connsiteY275" fmla="*/ 2580468 h 3738088"/>
              <a:gd name="connsiteX276" fmla="*/ 1844299 w 2754602"/>
              <a:gd name="connsiteY276" fmla="*/ 2704454 h 3738088"/>
              <a:gd name="connsiteX277" fmla="*/ 1859797 w 2754602"/>
              <a:gd name="connsiteY277" fmla="*/ 2743200 h 3738088"/>
              <a:gd name="connsiteX278" fmla="*/ 1906292 w 2754602"/>
              <a:gd name="connsiteY278" fmla="*/ 2789695 h 3738088"/>
              <a:gd name="connsiteX279" fmla="*/ 1914041 w 2754602"/>
              <a:gd name="connsiteY279" fmla="*/ 2766447 h 3738088"/>
              <a:gd name="connsiteX280" fmla="*/ 1937289 w 2754602"/>
              <a:gd name="connsiteY280" fmla="*/ 2774197 h 3738088"/>
              <a:gd name="connsiteX281" fmla="*/ 1968285 w 2754602"/>
              <a:gd name="connsiteY281" fmla="*/ 2789695 h 3738088"/>
              <a:gd name="connsiteX282" fmla="*/ 1999282 w 2754602"/>
              <a:gd name="connsiteY282" fmla="*/ 2812942 h 3738088"/>
              <a:gd name="connsiteX283" fmla="*/ 2092272 w 2754602"/>
              <a:gd name="connsiteY283" fmla="*/ 2836190 h 3738088"/>
              <a:gd name="connsiteX284" fmla="*/ 2107770 w 2754602"/>
              <a:gd name="connsiteY284" fmla="*/ 2867186 h 3738088"/>
              <a:gd name="connsiteX285" fmla="*/ 2216258 w 2754602"/>
              <a:gd name="connsiteY285" fmla="*/ 2913681 h 3738088"/>
              <a:gd name="connsiteX286" fmla="*/ 2231756 w 2754602"/>
              <a:gd name="connsiteY286" fmla="*/ 2936929 h 3738088"/>
              <a:gd name="connsiteX287" fmla="*/ 2278251 w 2754602"/>
              <a:gd name="connsiteY287" fmla="*/ 2975674 h 3738088"/>
              <a:gd name="connsiteX288" fmla="*/ 2324746 w 2754602"/>
              <a:gd name="connsiteY288" fmla="*/ 3037668 h 3738088"/>
              <a:gd name="connsiteX289" fmla="*/ 2347994 w 2754602"/>
              <a:gd name="connsiteY289" fmla="*/ 3045417 h 3738088"/>
              <a:gd name="connsiteX290" fmla="*/ 2371241 w 2754602"/>
              <a:gd name="connsiteY290" fmla="*/ 3060915 h 3738088"/>
              <a:gd name="connsiteX291" fmla="*/ 2394489 w 2754602"/>
              <a:gd name="connsiteY291" fmla="*/ 3053166 h 3738088"/>
              <a:gd name="connsiteX292" fmla="*/ 2402238 w 2754602"/>
              <a:gd name="connsiteY292" fmla="*/ 3076413 h 3738088"/>
              <a:gd name="connsiteX293" fmla="*/ 2417736 w 2754602"/>
              <a:gd name="connsiteY293" fmla="*/ 3091912 h 3738088"/>
              <a:gd name="connsiteX294" fmla="*/ 2371241 w 2754602"/>
              <a:gd name="connsiteY294" fmla="*/ 3107410 h 3738088"/>
              <a:gd name="connsiteX295" fmla="*/ 2363492 w 2754602"/>
              <a:gd name="connsiteY295" fmla="*/ 3076413 h 3738088"/>
              <a:gd name="connsiteX296" fmla="*/ 2332495 w 2754602"/>
              <a:gd name="connsiteY296" fmla="*/ 3068664 h 3738088"/>
              <a:gd name="connsiteX297" fmla="*/ 2247255 w 2754602"/>
              <a:gd name="connsiteY297" fmla="*/ 3053166 h 3738088"/>
              <a:gd name="connsiteX298" fmla="*/ 2231756 w 2754602"/>
              <a:gd name="connsiteY298" fmla="*/ 3037668 h 3738088"/>
              <a:gd name="connsiteX299" fmla="*/ 2169763 w 2754602"/>
              <a:gd name="connsiteY299" fmla="*/ 3037668 h 3738088"/>
              <a:gd name="connsiteX300" fmla="*/ 2131017 w 2754602"/>
              <a:gd name="connsiteY300" fmla="*/ 3084163 h 3738088"/>
              <a:gd name="connsiteX301" fmla="*/ 2100021 w 2754602"/>
              <a:gd name="connsiteY301" fmla="*/ 3130658 h 3738088"/>
              <a:gd name="connsiteX302" fmla="*/ 2115519 w 2754602"/>
              <a:gd name="connsiteY302" fmla="*/ 3153905 h 3738088"/>
              <a:gd name="connsiteX303" fmla="*/ 2169763 w 2754602"/>
              <a:gd name="connsiteY303" fmla="*/ 3177152 h 3738088"/>
              <a:gd name="connsiteX304" fmla="*/ 2224007 w 2754602"/>
              <a:gd name="connsiteY304" fmla="*/ 3208149 h 3738088"/>
              <a:gd name="connsiteX305" fmla="*/ 2239506 w 2754602"/>
              <a:gd name="connsiteY305" fmla="*/ 3184902 h 3738088"/>
              <a:gd name="connsiteX306" fmla="*/ 2262753 w 2754602"/>
              <a:gd name="connsiteY306" fmla="*/ 3192651 h 3738088"/>
              <a:gd name="connsiteX307" fmla="*/ 2309248 w 2754602"/>
              <a:gd name="connsiteY307" fmla="*/ 3169403 h 3738088"/>
              <a:gd name="connsiteX308" fmla="*/ 2347994 w 2754602"/>
              <a:gd name="connsiteY308" fmla="*/ 3130658 h 3738088"/>
              <a:gd name="connsiteX309" fmla="*/ 2332495 w 2754602"/>
              <a:gd name="connsiteY309" fmla="*/ 3169403 h 3738088"/>
              <a:gd name="connsiteX310" fmla="*/ 2324746 w 2754602"/>
              <a:gd name="connsiteY310" fmla="*/ 3192651 h 3738088"/>
              <a:gd name="connsiteX311" fmla="*/ 2278251 w 2754602"/>
              <a:gd name="connsiteY311" fmla="*/ 3239146 h 3738088"/>
              <a:gd name="connsiteX312" fmla="*/ 2262753 w 2754602"/>
              <a:gd name="connsiteY312" fmla="*/ 3262393 h 3738088"/>
              <a:gd name="connsiteX313" fmla="*/ 2239506 w 2754602"/>
              <a:gd name="connsiteY313" fmla="*/ 3293390 h 3738088"/>
              <a:gd name="connsiteX314" fmla="*/ 2231756 w 2754602"/>
              <a:gd name="connsiteY314" fmla="*/ 3339885 h 3738088"/>
              <a:gd name="connsiteX315" fmla="*/ 2169763 w 2754602"/>
              <a:gd name="connsiteY315" fmla="*/ 3448373 h 3738088"/>
              <a:gd name="connsiteX316" fmla="*/ 2154265 w 2754602"/>
              <a:gd name="connsiteY316" fmla="*/ 3471620 h 3738088"/>
              <a:gd name="connsiteX317" fmla="*/ 2100021 w 2754602"/>
              <a:gd name="connsiteY317" fmla="*/ 3502617 h 3738088"/>
              <a:gd name="connsiteX318" fmla="*/ 2115519 w 2754602"/>
              <a:gd name="connsiteY318" fmla="*/ 3580108 h 3738088"/>
              <a:gd name="connsiteX319" fmla="*/ 2131017 w 2754602"/>
              <a:gd name="connsiteY319" fmla="*/ 3626603 h 3738088"/>
              <a:gd name="connsiteX320" fmla="*/ 2076773 w 2754602"/>
              <a:gd name="connsiteY320" fmla="*/ 3618854 h 3738088"/>
              <a:gd name="connsiteX321" fmla="*/ 2030278 w 2754602"/>
              <a:gd name="connsiteY321" fmla="*/ 3556861 h 3738088"/>
              <a:gd name="connsiteX322" fmla="*/ 1999282 w 2754602"/>
              <a:gd name="connsiteY322" fmla="*/ 3502617 h 3738088"/>
              <a:gd name="connsiteX323" fmla="*/ 1991533 w 2754602"/>
              <a:gd name="connsiteY323" fmla="*/ 3479369 h 3738088"/>
              <a:gd name="connsiteX324" fmla="*/ 1921790 w 2754602"/>
              <a:gd name="connsiteY324" fmla="*/ 3425125 h 3738088"/>
              <a:gd name="connsiteX325" fmla="*/ 1867546 w 2754602"/>
              <a:gd name="connsiteY325" fmla="*/ 3440624 h 3738088"/>
              <a:gd name="connsiteX326" fmla="*/ 1859797 w 2754602"/>
              <a:gd name="connsiteY326" fmla="*/ 3471620 h 3738088"/>
              <a:gd name="connsiteX327" fmla="*/ 1836550 w 2754602"/>
              <a:gd name="connsiteY327" fmla="*/ 3479369 h 3738088"/>
              <a:gd name="connsiteX328" fmla="*/ 1797804 w 2754602"/>
              <a:gd name="connsiteY328" fmla="*/ 3510366 h 3738088"/>
              <a:gd name="connsiteX329" fmla="*/ 1774556 w 2754602"/>
              <a:gd name="connsiteY329" fmla="*/ 3518115 h 3738088"/>
              <a:gd name="connsiteX330" fmla="*/ 1658319 w 2754602"/>
              <a:gd name="connsiteY330" fmla="*/ 3533613 h 3738088"/>
              <a:gd name="connsiteX331" fmla="*/ 1627323 w 2754602"/>
              <a:gd name="connsiteY331" fmla="*/ 3541363 h 3738088"/>
              <a:gd name="connsiteX332" fmla="*/ 1596326 w 2754602"/>
              <a:gd name="connsiteY332" fmla="*/ 3556861 h 3738088"/>
              <a:gd name="connsiteX333" fmla="*/ 1549831 w 2754602"/>
              <a:gd name="connsiteY333" fmla="*/ 3587858 h 3738088"/>
              <a:gd name="connsiteX334" fmla="*/ 1619573 w 2754602"/>
              <a:gd name="connsiteY334" fmla="*/ 3603356 h 3738088"/>
              <a:gd name="connsiteX335" fmla="*/ 1635072 w 2754602"/>
              <a:gd name="connsiteY335" fmla="*/ 3618854 h 3738088"/>
              <a:gd name="connsiteX336" fmla="*/ 1681567 w 2754602"/>
              <a:gd name="connsiteY336" fmla="*/ 3680847 h 3738088"/>
              <a:gd name="connsiteX337" fmla="*/ 1712563 w 2754602"/>
              <a:gd name="connsiteY337" fmla="*/ 3673098 h 3738088"/>
              <a:gd name="connsiteX338" fmla="*/ 1704814 w 2754602"/>
              <a:gd name="connsiteY338" fmla="*/ 3704095 h 3738088"/>
              <a:gd name="connsiteX339" fmla="*/ 1673817 w 2754602"/>
              <a:gd name="connsiteY339" fmla="*/ 3688597 h 3738088"/>
              <a:gd name="connsiteX340" fmla="*/ 1635072 w 2754602"/>
              <a:gd name="connsiteY340" fmla="*/ 3680847 h 3738088"/>
              <a:gd name="connsiteX341" fmla="*/ 1611824 w 2754602"/>
              <a:gd name="connsiteY341" fmla="*/ 3673098 h 3738088"/>
              <a:gd name="connsiteX342" fmla="*/ 1526584 w 2754602"/>
              <a:gd name="connsiteY342" fmla="*/ 3680847 h 3738088"/>
              <a:gd name="connsiteX343" fmla="*/ 1487838 w 2754602"/>
              <a:gd name="connsiteY343" fmla="*/ 3673098 h 3738088"/>
              <a:gd name="connsiteX344" fmla="*/ 1464590 w 2754602"/>
              <a:gd name="connsiteY344" fmla="*/ 3688597 h 3738088"/>
              <a:gd name="connsiteX345" fmla="*/ 1441343 w 2754602"/>
              <a:gd name="connsiteY345" fmla="*/ 3696346 h 3738088"/>
              <a:gd name="connsiteX346" fmla="*/ 1387099 w 2754602"/>
              <a:gd name="connsiteY346" fmla="*/ 3719593 h 3738088"/>
              <a:gd name="connsiteX347" fmla="*/ 1278611 w 2754602"/>
              <a:gd name="connsiteY347" fmla="*/ 3688597 h 3738088"/>
              <a:gd name="connsiteX348" fmla="*/ 1270862 w 2754602"/>
              <a:gd name="connsiteY348" fmla="*/ 3680847 h 3738088"/>
              <a:gd name="connsiteX349" fmla="*/ 1263112 w 2754602"/>
              <a:gd name="connsiteY349" fmla="*/ 3456122 h 3738088"/>
              <a:gd name="connsiteX350" fmla="*/ 1247614 w 2754602"/>
              <a:gd name="connsiteY350" fmla="*/ 3432874 h 3738088"/>
              <a:gd name="connsiteX351" fmla="*/ 1247614 w 2754602"/>
              <a:gd name="connsiteY351" fmla="*/ 3425125 h 3738088"/>
              <a:gd name="connsiteX352" fmla="*/ 1007390 w 2754602"/>
              <a:gd name="connsiteY352" fmla="*/ 2991173 h 3738088"/>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2918015 h 3738088"/>
              <a:gd name="connsiteX118" fmla="*/ 937648 w 2754602"/>
              <a:gd name="connsiteY118" fmla="*/ 2972259 h 3738088"/>
              <a:gd name="connsiteX119" fmla="*/ 922150 w 2754602"/>
              <a:gd name="connsiteY119" fmla="*/ 2860380 h 3738088"/>
              <a:gd name="connsiteX120" fmla="*/ 906651 w 2754602"/>
              <a:gd name="connsiteY120" fmla="*/ 2924069 h 3738088"/>
              <a:gd name="connsiteX121" fmla="*/ 906651 w 2754602"/>
              <a:gd name="connsiteY121" fmla="*/ 2924069 h 3738088"/>
              <a:gd name="connsiteX122" fmla="*/ 922150 w 2754602"/>
              <a:gd name="connsiteY122" fmla="*/ 2924069 h 3738088"/>
              <a:gd name="connsiteX123" fmla="*/ 914400 w 2754602"/>
              <a:gd name="connsiteY123" fmla="*/ 2860380 h 3738088"/>
              <a:gd name="connsiteX124" fmla="*/ 836909 w 2754602"/>
              <a:gd name="connsiteY124" fmla="*/ 2727702 h 3738088"/>
              <a:gd name="connsiteX125" fmla="*/ 813662 w 2754602"/>
              <a:gd name="connsiteY125" fmla="*/ 2704454 h 3738088"/>
              <a:gd name="connsiteX126" fmla="*/ 767167 w 2754602"/>
              <a:gd name="connsiteY126" fmla="*/ 2665708 h 3738088"/>
              <a:gd name="connsiteX127" fmla="*/ 612184 w 2754602"/>
              <a:gd name="connsiteY127" fmla="*/ 2502976 h 3738088"/>
              <a:gd name="connsiteX128" fmla="*/ 410706 w 2754602"/>
              <a:gd name="connsiteY128" fmla="*/ 2286000 h 3738088"/>
              <a:gd name="connsiteX129" fmla="*/ 0 w 2754602"/>
              <a:gd name="connsiteY129" fmla="*/ 1844298 h 3738088"/>
              <a:gd name="connsiteX130" fmla="*/ 1046136 w 2754602"/>
              <a:gd name="connsiteY130" fmla="*/ 658678 h 3738088"/>
              <a:gd name="connsiteX131" fmla="*/ 1084882 w 2754602"/>
              <a:gd name="connsiteY131" fmla="*/ 573437 h 3738088"/>
              <a:gd name="connsiteX132" fmla="*/ 1061634 w 2754602"/>
              <a:gd name="connsiteY132" fmla="*/ 526942 h 3738088"/>
              <a:gd name="connsiteX133" fmla="*/ 1015139 w 2754602"/>
              <a:gd name="connsiteY133" fmla="*/ 488197 h 3738088"/>
              <a:gd name="connsiteX134" fmla="*/ 922150 w 2754602"/>
              <a:gd name="connsiteY134" fmla="*/ 472698 h 3738088"/>
              <a:gd name="connsiteX135" fmla="*/ 1371600 w 2754602"/>
              <a:gd name="connsiteY135" fmla="*/ 0 h 3738088"/>
              <a:gd name="connsiteX136" fmla="*/ 1425845 w 2754602"/>
              <a:gd name="connsiteY136" fmla="*/ 54244 h 3738088"/>
              <a:gd name="connsiteX137" fmla="*/ 1464590 w 2754602"/>
              <a:gd name="connsiteY137" fmla="*/ 61993 h 3738088"/>
              <a:gd name="connsiteX138" fmla="*/ 1480089 w 2754602"/>
              <a:gd name="connsiteY138" fmla="*/ 116237 h 3738088"/>
              <a:gd name="connsiteX139" fmla="*/ 1511085 w 2754602"/>
              <a:gd name="connsiteY139" fmla="*/ 116237 h 3738088"/>
              <a:gd name="connsiteX140" fmla="*/ 1526584 w 2754602"/>
              <a:gd name="connsiteY140" fmla="*/ 139485 h 3738088"/>
              <a:gd name="connsiteX141" fmla="*/ 1526584 w 2754602"/>
              <a:gd name="connsiteY141" fmla="*/ 139485 h 3738088"/>
              <a:gd name="connsiteX142" fmla="*/ 1542082 w 2754602"/>
              <a:gd name="connsiteY142" fmla="*/ 170481 h 3738088"/>
              <a:gd name="connsiteX143" fmla="*/ 1573078 w 2754602"/>
              <a:gd name="connsiteY143" fmla="*/ 201478 h 3738088"/>
              <a:gd name="connsiteX144" fmla="*/ 1604075 w 2754602"/>
              <a:gd name="connsiteY144" fmla="*/ 263471 h 3738088"/>
              <a:gd name="connsiteX145" fmla="*/ 1627323 w 2754602"/>
              <a:gd name="connsiteY145" fmla="*/ 247973 h 3738088"/>
              <a:gd name="connsiteX146" fmla="*/ 1681567 w 2754602"/>
              <a:gd name="connsiteY146" fmla="*/ 232474 h 3738088"/>
              <a:gd name="connsiteX147" fmla="*/ 1681567 w 2754602"/>
              <a:gd name="connsiteY147" fmla="*/ 232474 h 3738088"/>
              <a:gd name="connsiteX148" fmla="*/ 1697065 w 2754602"/>
              <a:gd name="connsiteY148" fmla="*/ 302217 h 3738088"/>
              <a:gd name="connsiteX149" fmla="*/ 1673817 w 2754602"/>
              <a:gd name="connsiteY149" fmla="*/ 317715 h 3738088"/>
              <a:gd name="connsiteX150" fmla="*/ 1673817 w 2754602"/>
              <a:gd name="connsiteY150" fmla="*/ 317715 h 3738088"/>
              <a:gd name="connsiteX151" fmla="*/ 1774556 w 2754602"/>
              <a:gd name="connsiteY151" fmla="*/ 348712 h 3738088"/>
              <a:gd name="connsiteX152" fmla="*/ 1821051 w 2754602"/>
              <a:gd name="connsiteY152" fmla="*/ 325464 h 3738088"/>
              <a:gd name="connsiteX153" fmla="*/ 1852048 w 2754602"/>
              <a:gd name="connsiteY153" fmla="*/ 348712 h 3738088"/>
              <a:gd name="connsiteX154" fmla="*/ 1844299 w 2754602"/>
              <a:gd name="connsiteY154" fmla="*/ 348712 h 3738088"/>
              <a:gd name="connsiteX155" fmla="*/ 1852048 w 2754602"/>
              <a:gd name="connsiteY155" fmla="*/ 348712 h 3738088"/>
              <a:gd name="connsiteX156" fmla="*/ 1883045 w 2754602"/>
              <a:gd name="connsiteY156" fmla="*/ 340963 h 3738088"/>
              <a:gd name="connsiteX157" fmla="*/ 1906292 w 2754602"/>
              <a:gd name="connsiteY157" fmla="*/ 333213 h 3738088"/>
              <a:gd name="connsiteX158" fmla="*/ 1937289 w 2754602"/>
              <a:gd name="connsiteY158" fmla="*/ 255722 h 3738088"/>
              <a:gd name="connsiteX159" fmla="*/ 1945038 w 2754602"/>
              <a:gd name="connsiteY159" fmla="*/ 255722 h 3738088"/>
              <a:gd name="connsiteX160" fmla="*/ 1945038 w 2754602"/>
              <a:gd name="connsiteY160" fmla="*/ 255722 h 3738088"/>
              <a:gd name="connsiteX161" fmla="*/ 2014780 w 2754602"/>
              <a:gd name="connsiteY161" fmla="*/ 232474 h 3738088"/>
              <a:gd name="connsiteX162" fmla="*/ 2030278 w 2754602"/>
              <a:gd name="connsiteY162" fmla="*/ 255722 h 3738088"/>
              <a:gd name="connsiteX163" fmla="*/ 2061275 w 2754602"/>
              <a:gd name="connsiteY163" fmla="*/ 317715 h 3738088"/>
              <a:gd name="connsiteX164" fmla="*/ 2069024 w 2754602"/>
              <a:gd name="connsiteY164" fmla="*/ 348712 h 3738088"/>
              <a:gd name="connsiteX165" fmla="*/ 2061275 w 2754602"/>
              <a:gd name="connsiteY165" fmla="*/ 410705 h 3738088"/>
              <a:gd name="connsiteX166" fmla="*/ 2084523 w 2754602"/>
              <a:gd name="connsiteY166" fmla="*/ 426203 h 3738088"/>
              <a:gd name="connsiteX167" fmla="*/ 2107770 w 2754602"/>
              <a:gd name="connsiteY167" fmla="*/ 449451 h 3738088"/>
              <a:gd name="connsiteX168" fmla="*/ 2107770 w 2754602"/>
              <a:gd name="connsiteY168" fmla="*/ 449451 h 3738088"/>
              <a:gd name="connsiteX169" fmla="*/ 2169763 w 2754602"/>
              <a:gd name="connsiteY169" fmla="*/ 472698 h 3738088"/>
              <a:gd name="connsiteX170" fmla="*/ 2185262 w 2754602"/>
              <a:gd name="connsiteY170" fmla="*/ 511444 h 3738088"/>
              <a:gd name="connsiteX171" fmla="*/ 2247255 w 2754602"/>
              <a:gd name="connsiteY171" fmla="*/ 511444 h 3738088"/>
              <a:gd name="connsiteX172" fmla="*/ 2293750 w 2754602"/>
              <a:gd name="connsiteY172" fmla="*/ 526942 h 3738088"/>
              <a:gd name="connsiteX173" fmla="*/ 2324746 w 2754602"/>
              <a:gd name="connsiteY173" fmla="*/ 612183 h 3738088"/>
              <a:gd name="connsiteX174" fmla="*/ 2347994 w 2754602"/>
              <a:gd name="connsiteY174" fmla="*/ 619932 h 3738088"/>
              <a:gd name="connsiteX175" fmla="*/ 2363492 w 2754602"/>
              <a:gd name="connsiteY175" fmla="*/ 619932 h 3738088"/>
              <a:gd name="connsiteX176" fmla="*/ 2402238 w 2754602"/>
              <a:gd name="connsiteY176" fmla="*/ 627681 h 3738088"/>
              <a:gd name="connsiteX177" fmla="*/ 2448733 w 2754602"/>
              <a:gd name="connsiteY177" fmla="*/ 619932 h 3738088"/>
              <a:gd name="connsiteX178" fmla="*/ 2425485 w 2754602"/>
              <a:gd name="connsiteY178" fmla="*/ 604434 h 3738088"/>
              <a:gd name="connsiteX179" fmla="*/ 2402238 w 2754602"/>
              <a:gd name="connsiteY179" fmla="*/ 596685 h 3738088"/>
              <a:gd name="connsiteX180" fmla="*/ 2425485 w 2754602"/>
              <a:gd name="connsiteY180" fmla="*/ 581186 h 3738088"/>
              <a:gd name="connsiteX181" fmla="*/ 2456482 w 2754602"/>
              <a:gd name="connsiteY181" fmla="*/ 573437 h 3738088"/>
              <a:gd name="connsiteX182" fmla="*/ 2479729 w 2754602"/>
              <a:gd name="connsiteY182" fmla="*/ 565688 h 3738088"/>
              <a:gd name="connsiteX183" fmla="*/ 2510726 w 2754602"/>
              <a:gd name="connsiteY183" fmla="*/ 534691 h 3738088"/>
              <a:gd name="connsiteX184" fmla="*/ 2495228 w 2754602"/>
              <a:gd name="connsiteY184" fmla="*/ 511444 h 3738088"/>
              <a:gd name="connsiteX185" fmla="*/ 2518475 w 2754602"/>
              <a:gd name="connsiteY185" fmla="*/ 519193 h 3738088"/>
              <a:gd name="connsiteX186" fmla="*/ 2541723 w 2754602"/>
              <a:gd name="connsiteY186" fmla="*/ 534691 h 3738088"/>
              <a:gd name="connsiteX187" fmla="*/ 2557221 w 2754602"/>
              <a:gd name="connsiteY187" fmla="*/ 557939 h 3738088"/>
              <a:gd name="connsiteX188" fmla="*/ 2580468 w 2754602"/>
              <a:gd name="connsiteY188" fmla="*/ 565688 h 3738088"/>
              <a:gd name="connsiteX189" fmla="*/ 2595967 w 2754602"/>
              <a:gd name="connsiteY189" fmla="*/ 581186 h 3738088"/>
              <a:gd name="connsiteX190" fmla="*/ 2588217 w 2754602"/>
              <a:gd name="connsiteY190" fmla="*/ 604434 h 3738088"/>
              <a:gd name="connsiteX191" fmla="*/ 2557221 w 2754602"/>
              <a:gd name="connsiteY191" fmla="*/ 596685 h 3738088"/>
              <a:gd name="connsiteX192" fmla="*/ 2518475 w 2754602"/>
              <a:gd name="connsiteY192" fmla="*/ 588935 h 3738088"/>
              <a:gd name="connsiteX193" fmla="*/ 2502977 w 2754602"/>
              <a:gd name="connsiteY193" fmla="*/ 604434 h 3738088"/>
              <a:gd name="connsiteX194" fmla="*/ 2510726 w 2754602"/>
              <a:gd name="connsiteY194" fmla="*/ 627681 h 3738088"/>
              <a:gd name="connsiteX195" fmla="*/ 2518475 w 2754602"/>
              <a:gd name="connsiteY195" fmla="*/ 658678 h 3738088"/>
              <a:gd name="connsiteX196" fmla="*/ 2541723 w 2754602"/>
              <a:gd name="connsiteY196" fmla="*/ 666427 h 3738088"/>
              <a:gd name="connsiteX197" fmla="*/ 2549472 w 2754602"/>
              <a:gd name="connsiteY197" fmla="*/ 635430 h 3738088"/>
              <a:gd name="connsiteX198" fmla="*/ 2665709 w 2754602"/>
              <a:gd name="connsiteY198" fmla="*/ 689674 h 3738088"/>
              <a:gd name="connsiteX199" fmla="*/ 2642462 w 2754602"/>
              <a:gd name="connsiteY199" fmla="*/ 720671 h 3738088"/>
              <a:gd name="connsiteX200" fmla="*/ 2626963 w 2754602"/>
              <a:gd name="connsiteY200" fmla="*/ 736169 h 3738088"/>
              <a:gd name="connsiteX201" fmla="*/ 2634712 w 2754602"/>
              <a:gd name="connsiteY201" fmla="*/ 759417 h 3738088"/>
              <a:gd name="connsiteX202" fmla="*/ 2657960 w 2754602"/>
              <a:gd name="connsiteY202" fmla="*/ 767166 h 3738088"/>
              <a:gd name="connsiteX203" fmla="*/ 2650211 w 2754602"/>
              <a:gd name="connsiteY203" fmla="*/ 798163 h 3738088"/>
              <a:gd name="connsiteX204" fmla="*/ 2626963 w 2754602"/>
              <a:gd name="connsiteY204" fmla="*/ 805912 h 3738088"/>
              <a:gd name="connsiteX205" fmla="*/ 2588217 w 2754602"/>
              <a:gd name="connsiteY205" fmla="*/ 813661 h 3738088"/>
              <a:gd name="connsiteX206" fmla="*/ 2572719 w 2754602"/>
              <a:gd name="connsiteY206" fmla="*/ 836908 h 3738088"/>
              <a:gd name="connsiteX207" fmla="*/ 2595967 w 2754602"/>
              <a:gd name="connsiteY207" fmla="*/ 829159 h 3738088"/>
              <a:gd name="connsiteX208" fmla="*/ 2634712 w 2754602"/>
              <a:gd name="connsiteY208" fmla="*/ 883403 h 3738088"/>
              <a:gd name="connsiteX209" fmla="*/ 2650211 w 2754602"/>
              <a:gd name="connsiteY209" fmla="*/ 898902 h 3738088"/>
              <a:gd name="connsiteX210" fmla="*/ 2642462 w 2754602"/>
              <a:gd name="connsiteY210" fmla="*/ 922149 h 3738088"/>
              <a:gd name="connsiteX211" fmla="*/ 2704455 w 2754602"/>
              <a:gd name="connsiteY211" fmla="*/ 929898 h 3738088"/>
              <a:gd name="connsiteX212" fmla="*/ 2743200 w 2754602"/>
              <a:gd name="connsiteY212" fmla="*/ 968644 h 3738088"/>
              <a:gd name="connsiteX213" fmla="*/ 2719953 w 2754602"/>
              <a:gd name="connsiteY213" fmla="*/ 976393 h 3738088"/>
              <a:gd name="connsiteX214" fmla="*/ 2603716 w 2754602"/>
              <a:gd name="connsiteY214" fmla="*/ 953146 h 3738088"/>
              <a:gd name="connsiteX215" fmla="*/ 2564970 w 2754602"/>
              <a:gd name="connsiteY215" fmla="*/ 937647 h 3738088"/>
              <a:gd name="connsiteX216" fmla="*/ 2518475 w 2754602"/>
              <a:gd name="connsiteY216" fmla="*/ 945397 h 3738088"/>
              <a:gd name="connsiteX217" fmla="*/ 2510726 w 2754602"/>
              <a:gd name="connsiteY217" fmla="*/ 968644 h 3738088"/>
              <a:gd name="connsiteX218" fmla="*/ 2479729 w 2754602"/>
              <a:gd name="connsiteY218" fmla="*/ 976393 h 3738088"/>
              <a:gd name="connsiteX219" fmla="*/ 2440984 w 2754602"/>
              <a:gd name="connsiteY219" fmla="*/ 1046135 h 3738088"/>
              <a:gd name="connsiteX220" fmla="*/ 2448733 w 2754602"/>
              <a:gd name="connsiteY220" fmla="*/ 1077132 h 3738088"/>
              <a:gd name="connsiteX221" fmla="*/ 2479729 w 2754602"/>
              <a:gd name="connsiteY221" fmla="*/ 1084881 h 3738088"/>
              <a:gd name="connsiteX222" fmla="*/ 2471980 w 2754602"/>
              <a:gd name="connsiteY222" fmla="*/ 1115878 h 3738088"/>
              <a:gd name="connsiteX223" fmla="*/ 2425485 w 2754602"/>
              <a:gd name="connsiteY223" fmla="*/ 1139125 h 3738088"/>
              <a:gd name="connsiteX224" fmla="*/ 2433234 w 2754602"/>
              <a:gd name="connsiteY224" fmla="*/ 1170122 h 3738088"/>
              <a:gd name="connsiteX225" fmla="*/ 2448733 w 2754602"/>
              <a:gd name="connsiteY225" fmla="*/ 1185620 h 3738088"/>
              <a:gd name="connsiteX226" fmla="*/ 2456482 w 2754602"/>
              <a:gd name="connsiteY226" fmla="*/ 1216617 h 3738088"/>
              <a:gd name="connsiteX227" fmla="*/ 2487478 w 2754602"/>
              <a:gd name="connsiteY227" fmla="*/ 1201119 h 3738088"/>
              <a:gd name="connsiteX228" fmla="*/ 2510726 w 2754602"/>
              <a:gd name="connsiteY228" fmla="*/ 1154624 h 3738088"/>
              <a:gd name="connsiteX229" fmla="*/ 2549472 w 2754602"/>
              <a:gd name="connsiteY229" fmla="*/ 1201119 h 3738088"/>
              <a:gd name="connsiteX230" fmla="*/ 2526224 w 2754602"/>
              <a:gd name="connsiteY230" fmla="*/ 1216617 h 3738088"/>
              <a:gd name="connsiteX231" fmla="*/ 2479729 w 2754602"/>
              <a:gd name="connsiteY231" fmla="*/ 1232115 h 3738088"/>
              <a:gd name="connsiteX232" fmla="*/ 2479729 w 2754602"/>
              <a:gd name="connsiteY232" fmla="*/ 1294108 h 3738088"/>
              <a:gd name="connsiteX233" fmla="*/ 2526224 w 2754602"/>
              <a:gd name="connsiteY233" fmla="*/ 1286359 h 3738088"/>
              <a:gd name="connsiteX234" fmla="*/ 2549472 w 2754602"/>
              <a:gd name="connsiteY234" fmla="*/ 1317356 h 3738088"/>
              <a:gd name="connsiteX235" fmla="*/ 2557221 w 2754602"/>
              <a:gd name="connsiteY235" fmla="*/ 1363851 h 3738088"/>
              <a:gd name="connsiteX236" fmla="*/ 2533973 w 2754602"/>
              <a:gd name="connsiteY236" fmla="*/ 1379349 h 3738088"/>
              <a:gd name="connsiteX237" fmla="*/ 2510726 w 2754602"/>
              <a:gd name="connsiteY237" fmla="*/ 1387098 h 3738088"/>
              <a:gd name="connsiteX238" fmla="*/ 2471980 w 2754602"/>
              <a:gd name="connsiteY238" fmla="*/ 1402597 h 3738088"/>
              <a:gd name="connsiteX239" fmla="*/ 2456482 w 2754602"/>
              <a:gd name="connsiteY239" fmla="*/ 1449091 h 3738088"/>
              <a:gd name="connsiteX240" fmla="*/ 2471980 w 2754602"/>
              <a:gd name="connsiteY240" fmla="*/ 1464590 h 3738088"/>
              <a:gd name="connsiteX241" fmla="*/ 2440984 w 2754602"/>
              <a:gd name="connsiteY241" fmla="*/ 1503335 h 3738088"/>
              <a:gd name="connsiteX242" fmla="*/ 2417736 w 2754602"/>
              <a:gd name="connsiteY242" fmla="*/ 1495586 h 3738088"/>
              <a:gd name="connsiteX243" fmla="*/ 2386739 w 2754602"/>
              <a:gd name="connsiteY243" fmla="*/ 1518834 h 3738088"/>
              <a:gd name="connsiteX244" fmla="*/ 2371241 w 2754602"/>
              <a:gd name="connsiteY244" fmla="*/ 1495586 h 3738088"/>
              <a:gd name="connsiteX245" fmla="*/ 2355743 w 2754602"/>
              <a:gd name="connsiteY245" fmla="*/ 1511085 h 3738088"/>
              <a:gd name="connsiteX246" fmla="*/ 2340245 w 2754602"/>
              <a:gd name="connsiteY246" fmla="*/ 1534332 h 3738088"/>
              <a:gd name="connsiteX247" fmla="*/ 2340245 w 2754602"/>
              <a:gd name="connsiteY247" fmla="*/ 1588576 h 3738088"/>
              <a:gd name="connsiteX248" fmla="*/ 2286000 w 2754602"/>
              <a:gd name="connsiteY248" fmla="*/ 1596325 h 3738088"/>
              <a:gd name="connsiteX249" fmla="*/ 2262753 w 2754602"/>
              <a:gd name="connsiteY249" fmla="*/ 1642820 h 3738088"/>
              <a:gd name="connsiteX250" fmla="*/ 2255004 w 2754602"/>
              <a:gd name="connsiteY250" fmla="*/ 1666068 h 3738088"/>
              <a:gd name="connsiteX251" fmla="*/ 2224007 w 2754602"/>
              <a:gd name="connsiteY251" fmla="*/ 1673817 h 3738088"/>
              <a:gd name="connsiteX252" fmla="*/ 2185262 w 2754602"/>
              <a:gd name="connsiteY252" fmla="*/ 1681566 h 3738088"/>
              <a:gd name="connsiteX253" fmla="*/ 2131017 w 2754602"/>
              <a:gd name="connsiteY253" fmla="*/ 1697064 h 3738088"/>
              <a:gd name="connsiteX254" fmla="*/ 2100021 w 2754602"/>
              <a:gd name="connsiteY254" fmla="*/ 1689315 h 3738088"/>
              <a:gd name="connsiteX255" fmla="*/ 2061275 w 2754602"/>
              <a:gd name="connsiteY255" fmla="*/ 1658319 h 3738088"/>
              <a:gd name="connsiteX256" fmla="*/ 2045777 w 2754602"/>
              <a:gd name="connsiteY256" fmla="*/ 1642820 h 3738088"/>
              <a:gd name="connsiteX257" fmla="*/ 1937289 w 2754602"/>
              <a:gd name="connsiteY257" fmla="*/ 1627322 h 3738088"/>
              <a:gd name="connsiteX258" fmla="*/ 1890794 w 2754602"/>
              <a:gd name="connsiteY258" fmla="*/ 1619573 h 3738088"/>
              <a:gd name="connsiteX259" fmla="*/ 1867546 w 2754602"/>
              <a:gd name="connsiteY259" fmla="*/ 1681566 h 3738088"/>
              <a:gd name="connsiteX260" fmla="*/ 1813302 w 2754602"/>
              <a:gd name="connsiteY260" fmla="*/ 1751308 h 3738088"/>
              <a:gd name="connsiteX261" fmla="*/ 1828800 w 2754602"/>
              <a:gd name="connsiteY261" fmla="*/ 1813302 h 3738088"/>
              <a:gd name="connsiteX262" fmla="*/ 1813302 w 2754602"/>
              <a:gd name="connsiteY262" fmla="*/ 1836549 h 3738088"/>
              <a:gd name="connsiteX263" fmla="*/ 1844299 w 2754602"/>
              <a:gd name="connsiteY263" fmla="*/ 1898542 h 3738088"/>
              <a:gd name="connsiteX264" fmla="*/ 1836550 w 2754602"/>
              <a:gd name="connsiteY264" fmla="*/ 1960535 h 3738088"/>
              <a:gd name="connsiteX265" fmla="*/ 1828800 w 2754602"/>
              <a:gd name="connsiteY265" fmla="*/ 2053525 h 3738088"/>
              <a:gd name="connsiteX266" fmla="*/ 1813302 w 2754602"/>
              <a:gd name="connsiteY266" fmla="*/ 2100020 h 3738088"/>
              <a:gd name="connsiteX267" fmla="*/ 1821051 w 2754602"/>
              <a:gd name="connsiteY267" fmla="*/ 2169763 h 3738088"/>
              <a:gd name="connsiteX268" fmla="*/ 1805553 w 2754602"/>
              <a:gd name="connsiteY268" fmla="*/ 2193010 h 3738088"/>
              <a:gd name="connsiteX269" fmla="*/ 1821051 w 2754602"/>
              <a:gd name="connsiteY269" fmla="*/ 2293749 h 3738088"/>
              <a:gd name="connsiteX270" fmla="*/ 1828800 w 2754602"/>
              <a:gd name="connsiteY270" fmla="*/ 2371241 h 3738088"/>
              <a:gd name="connsiteX271" fmla="*/ 1821051 w 2754602"/>
              <a:gd name="connsiteY271" fmla="*/ 2394488 h 3738088"/>
              <a:gd name="connsiteX272" fmla="*/ 1813302 w 2754602"/>
              <a:gd name="connsiteY272" fmla="*/ 2433234 h 3738088"/>
              <a:gd name="connsiteX273" fmla="*/ 1836550 w 2754602"/>
              <a:gd name="connsiteY273" fmla="*/ 2448732 h 3738088"/>
              <a:gd name="connsiteX274" fmla="*/ 1844299 w 2754602"/>
              <a:gd name="connsiteY274" fmla="*/ 2479729 h 3738088"/>
              <a:gd name="connsiteX275" fmla="*/ 1828800 w 2754602"/>
              <a:gd name="connsiteY275" fmla="*/ 2580468 h 3738088"/>
              <a:gd name="connsiteX276" fmla="*/ 1844299 w 2754602"/>
              <a:gd name="connsiteY276" fmla="*/ 2704454 h 3738088"/>
              <a:gd name="connsiteX277" fmla="*/ 1859797 w 2754602"/>
              <a:gd name="connsiteY277" fmla="*/ 2743200 h 3738088"/>
              <a:gd name="connsiteX278" fmla="*/ 1906292 w 2754602"/>
              <a:gd name="connsiteY278" fmla="*/ 2789695 h 3738088"/>
              <a:gd name="connsiteX279" fmla="*/ 1914041 w 2754602"/>
              <a:gd name="connsiteY279" fmla="*/ 2766447 h 3738088"/>
              <a:gd name="connsiteX280" fmla="*/ 1937289 w 2754602"/>
              <a:gd name="connsiteY280" fmla="*/ 2774197 h 3738088"/>
              <a:gd name="connsiteX281" fmla="*/ 1968285 w 2754602"/>
              <a:gd name="connsiteY281" fmla="*/ 2789695 h 3738088"/>
              <a:gd name="connsiteX282" fmla="*/ 1999282 w 2754602"/>
              <a:gd name="connsiteY282" fmla="*/ 2812942 h 3738088"/>
              <a:gd name="connsiteX283" fmla="*/ 2092272 w 2754602"/>
              <a:gd name="connsiteY283" fmla="*/ 2836190 h 3738088"/>
              <a:gd name="connsiteX284" fmla="*/ 2107770 w 2754602"/>
              <a:gd name="connsiteY284" fmla="*/ 2867186 h 3738088"/>
              <a:gd name="connsiteX285" fmla="*/ 2216258 w 2754602"/>
              <a:gd name="connsiteY285" fmla="*/ 2913681 h 3738088"/>
              <a:gd name="connsiteX286" fmla="*/ 2231756 w 2754602"/>
              <a:gd name="connsiteY286" fmla="*/ 2936929 h 3738088"/>
              <a:gd name="connsiteX287" fmla="*/ 2278251 w 2754602"/>
              <a:gd name="connsiteY287" fmla="*/ 2975674 h 3738088"/>
              <a:gd name="connsiteX288" fmla="*/ 2324746 w 2754602"/>
              <a:gd name="connsiteY288" fmla="*/ 3037668 h 3738088"/>
              <a:gd name="connsiteX289" fmla="*/ 2347994 w 2754602"/>
              <a:gd name="connsiteY289" fmla="*/ 3045417 h 3738088"/>
              <a:gd name="connsiteX290" fmla="*/ 2371241 w 2754602"/>
              <a:gd name="connsiteY290" fmla="*/ 3060915 h 3738088"/>
              <a:gd name="connsiteX291" fmla="*/ 2394489 w 2754602"/>
              <a:gd name="connsiteY291" fmla="*/ 3053166 h 3738088"/>
              <a:gd name="connsiteX292" fmla="*/ 2402238 w 2754602"/>
              <a:gd name="connsiteY292" fmla="*/ 3076413 h 3738088"/>
              <a:gd name="connsiteX293" fmla="*/ 2417736 w 2754602"/>
              <a:gd name="connsiteY293" fmla="*/ 3091912 h 3738088"/>
              <a:gd name="connsiteX294" fmla="*/ 2371241 w 2754602"/>
              <a:gd name="connsiteY294" fmla="*/ 3107410 h 3738088"/>
              <a:gd name="connsiteX295" fmla="*/ 2363492 w 2754602"/>
              <a:gd name="connsiteY295" fmla="*/ 3076413 h 3738088"/>
              <a:gd name="connsiteX296" fmla="*/ 2332495 w 2754602"/>
              <a:gd name="connsiteY296" fmla="*/ 3068664 h 3738088"/>
              <a:gd name="connsiteX297" fmla="*/ 2247255 w 2754602"/>
              <a:gd name="connsiteY297" fmla="*/ 3053166 h 3738088"/>
              <a:gd name="connsiteX298" fmla="*/ 2231756 w 2754602"/>
              <a:gd name="connsiteY298" fmla="*/ 3037668 h 3738088"/>
              <a:gd name="connsiteX299" fmla="*/ 2169763 w 2754602"/>
              <a:gd name="connsiteY299" fmla="*/ 3037668 h 3738088"/>
              <a:gd name="connsiteX300" fmla="*/ 2131017 w 2754602"/>
              <a:gd name="connsiteY300" fmla="*/ 3084163 h 3738088"/>
              <a:gd name="connsiteX301" fmla="*/ 2100021 w 2754602"/>
              <a:gd name="connsiteY301" fmla="*/ 3130658 h 3738088"/>
              <a:gd name="connsiteX302" fmla="*/ 2115519 w 2754602"/>
              <a:gd name="connsiteY302" fmla="*/ 3153905 h 3738088"/>
              <a:gd name="connsiteX303" fmla="*/ 2169763 w 2754602"/>
              <a:gd name="connsiteY303" fmla="*/ 3177152 h 3738088"/>
              <a:gd name="connsiteX304" fmla="*/ 2224007 w 2754602"/>
              <a:gd name="connsiteY304" fmla="*/ 3208149 h 3738088"/>
              <a:gd name="connsiteX305" fmla="*/ 2239506 w 2754602"/>
              <a:gd name="connsiteY305" fmla="*/ 3184902 h 3738088"/>
              <a:gd name="connsiteX306" fmla="*/ 2262753 w 2754602"/>
              <a:gd name="connsiteY306" fmla="*/ 3192651 h 3738088"/>
              <a:gd name="connsiteX307" fmla="*/ 2309248 w 2754602"/>
              <a:gd name="connsiteY307" fmla="*/ 3169403 h 3738088"/>
              <a:gd name="connsiteX308" fmla="*/ 2347994 w 2754602"/>
              <a:gd name="connsiteY308" fmla="*/ 3130658 h 3738088"/>
              <a:gd name="connsiteX309" fmla="*/ 2332495 w 2754602"/>
              <a:gd name="connsiteY309" fmla="*/ 3169403 h 3738088"/>
              <a:gd name="connsiteX310" fmla="*/ 2324746 w 2754602"/>
              <a:gd name="connsiteY310" fmla="*/ 3192651 h 3738088"/>
              <a:gd name="connsiteX311" fmla="*/ 2278251 w 2754602"/>
              <a:gd name="connsiteY311" fmla="*/ 3239146 h 3738088"/>
              <a:gd name="connsiteX312" fmla="*/ 2262753 w 2754602"/>
              <a:gd name="connsiteY312" fmla="*/ 3262393 h 3738088"/>
              <a:gd name="connsiteX313" fmla="*/ 2239506 w 2754602"/>
              <a:gd name="connsiteY313" fmla="*/ 3293390 h 3738088"/>
              <a:gd name="connsiteX314" fmla="*/ 2231756 w 2754602"/>
              <a:gd name="connsiteY314" fmla="*/ 3339885 h 3738088"/>
              <a:gd name="connsiteX315" fmla="*/ 2169763 w 2754602"/>
              <a:gd name="connsiteY315" fmla="*/ 3448373 h 3738088"/>
              <a:gd name="connsiteX316" fmla="*/ 2154265 w 2754602"/>
              <a:gd name="connsiteY316" fmla="*/ 3471620 h 3738088"/>
              <a:gd name="connsiteX317" fmla="*/ 2100021 w 2754602"/>
              <a:gd name="connsiteY317" fmla="*/ 3502617 h 3738088"/>
              <a:gd name="connsiteX318" fmla="*/ 2115519 w 2754602"/>
              <a:gd name="connsiteY318" fmla="*/ 3580108 h 3738088"/>
              <a:gd name="connsiteX319" fmla="*/ 2131017 w 2754602"/>
              <a:gd name="connsiteY319" fmla="*/ 3626603 h 3738088"/>
              <a:gd name="connsiteX320" fmla="*/ 2076773 w 2754602"/>
              <a:gd name="connsiteY320" fmla="*/ 3618854 h 3738088"/>
              <a:gd name="connsiteX321" fmla="*/ 2030278 w 2754602"/>
              <a:gd name="connsiteY321" fmla="*/ 3556861 h 3738088"/>
              <a:gd name="connsiteX322" fmla="*/ 1999282 w 2754602"/>
              <a:gd name="connsiteY322" fmla="*/ 3502617 h 3738088"/>
              <a:gd name="connsiteX323" fmla="*/ 1991533 w 2754602"/>
              <a:gd name="connsiteY323" fmla="*/ 3479369 h 3738088"/>
              <a:gd name="connsiteX324" fmla="*/ 1921790 w 2754602"/>
              <a:gd name="connsiteY324" fmla="*/ 3425125 h 3738088"/>
              <a:gd name="connsiteX325" fmla="*/ 1867546 w 2754602"/>
              <a:gd name="connsiteY325" fmla="*/ 3440624 h 3738088"/>
              <a:gd name="connsiteX326" fmla="*/ 1859797 w 2754602"/>
              <a:gd name="connsiteY326" fmla="*/ 3471620 h 3738088"/>
              <a:gd name="connsiteX327" fmla="*/ 1836550 w 2754602"/>
              <a:gd name="connsiteY327" fmla="*/ 3479369 h 3738088"/>
              <a:gd name="connsiteX328" fmla="*/ 1797804 w 2754602"/>
              <a:gd name="connsiteY328" fmla="*/ 3510366 h 3738088"/>
              <a:gd name="connsiteX329" fmla="*/ 1774556 w 2754602"/>
              <a:gd name="connsiteY329" fmla="*/ 3518115 h 3738088"/>
              <a:gd name="connsiteX330" fmla="*/ 1658319 w 2754602"/>
              <a:gd name="connsiteY330" fmla="*/ 3533613 h 3738088"/>
              <a:gd name="connsiteX331" fmla="*/ 1627323 w 2754602"/>
              <a:gd name="connsiteY331" fmla="*/ 3541363 h 3738088"/>
              <a:gd name="connsiteX332" fmla="*/ 1596326 w 2754602"/>
              <a:gd name="connsiteY332" fmla="*/ 3556861 h 3738088"/>
              <a:gd name="connsiteX333" fmla="*/ 1549831 w 2754602"/>
              <a:gd name="connsiteY333" fmla="*/ 3587858 h 3738088"/>
              <a:gd name="connsiteX334" fmla="*/ 1619573 w 2754602"/>
              <a:gd name="connsiteY334" fmla="*/ 3603356 h 3738088"/>
              <a:gd name="connsiteX335" fmla="*/ 1635072 w 2754602"/>
              <a:gd name="connsiteY335" fmla="*/ 3618854 h 3738088"/>
              <a:gd name="connsiteX336" fmla="*/ 1681567 w 2754602"/>
              <a:gd name="connsiteY336" fmla="*/ 3680847 h 3738088"/>
              <a:gd name="connsiteX337" fmla="*/ 1712563 w 2754602"/>
              <a:gd name="connsiteY337" fmla="*/ 3673098 h 3738088"/>
              <a:gd name="connsiteX338" fmla="*/ 1704814 w 2754602"/>
              <a:gd name="connsiteY338" fmla="*/ 3704095 h 3738088"/>
              <a:gd name="connsiteX339" fmla="*/ 1673817 w 2754602"/>
              <a:gd name="connsiteY339" fmla="*/ 3688597 h 3738088"/>
              <a:gd name="connsiteX340" fmla="*/ 1635072 w 2754602"/>
              <a:gd name="connsiteY340" fmla="*/ 3680847 h 3738088"/>
              <a:gd name="connsiteX341" fmla="*/ 1611824 w 2754602"/>
              <a:gd name="connsiteY341" fmla="*/ 3673098 h 3738088"/>
              <a:gd name="connsiteX342" fmla="*/ 1526584 w 2754602"/>
              <a:gd name="connsiteY342" fmla="*/ 3680847 h 3738088"/>
              <a:gd name="connsiteX343" fmla="*/ 1487838 w 2754602"/>
              <a:gd name="connsiteY343" fmla="*/ 3673098 h 3738088"/>
              <a:gd name="connsiteX344" fmla="*/ 1464590 w 2754602"/>
              <a:gd name="connsiteY344" fmla="*/ 3688597 h 3738088"/>
              <a:gd name="connsiteX345" fmla="*/ 1441343 w 2754602"/>
              <a:gd name="connsiteY345" fmla="*/ 3696346 h 3738088"/>
              <a:gd name="connsiteX346" fmla="*/ 1387099 w 2754602"/>
              <a:gd name="connsiteY346" fmla="*/ 3719593 h 3738088"/>
              <a:gd name="connsiteX347" fmla="*/ 1278611 w 2754602"/>
              <a:gd name="connsiteY347" fmla="*/ 3688597 h 3738088"/>
              <a:gd name="connsiteX348" fmla="*/ 1270862 w 2754602"/>
              <a:gd name="connsiteY348" fmla="*/ 3680847 h 3738088"/>
              <a:gd name="connsiteX349" fmla="*/ 1263112 w 2754602"/>
              <a:gd name="connsiteY349" fmla="*/ 3456122 h 3738088"/>
              <a:gd name="connsiteX350" fmla="*/ 1247614 w 2754602"/>
              <a:gd name="connsiteY350" fmla="*/ 3432874 h 3738088"/>
              <a:gd name="connsiteX351" fmla="*/ 1247614 w 2754602"/>
              <a:gd name="connsiteY351" fmla="*/ 3425125 h 3738088"/>
              <a:gd name="connsiteX352" fmla="*/ 1007390 w 2754602"/>
              <a:gd name="connsiteY352" fmla="*/ 2991173 h 3738088"/>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2918015 h 3738088"/>
              <a:gd name="connsiteX118" fmla="*/ 937648 w 2754602"/>
              <a:gd name="connsiteY118" fmla="*/ 2972259 h 3738088"/>
              <a:gd name="connsiteX119" fmla="*/ 922150 w 2754602"/>
              <a:gd name="connsiteY119" fmla="*/ 2860380 h 3738088"/>
              <a:gd name="connsiteX120" fmla="*/ 906651 w 2754602"/>
              <a:gd name="connsiteY120" fmla="*/ 2924069 h 3738088"/>
              <a:gd name="connsiteX121" fmla="*/ 906651 w 2754602"/>
              <a:gd name="connsiteY121" fmla="*/ 2924069 h 3738088"/>
              <a:gd name="connsiteX122" fmla="*/ 922150 w 2754602"/>
              <a:gd name="connsiteY122" fmla="*/ 2924069 h 3738088"/>
              <a:gd name="connsiteX123" fmla="*/ 842930 w 2754602"/>
              <a:gd name="connsiteY123" fmla="*/ 2788918 h 3738088"/>
              <a:gd name="connsiteX124" fmla="*/ 836909 w 2754602"/>
              <a:gd name="connsiteY124" fmla="*/ 2727702 h 3738088"/>
              <a:gd name="connsiteX125" fmla="*/ 813662 w 2754602"/>
              <a:gd name="connsiteY125" fmla="*/ 2704454 h 3738088"/>
              <a:gd name="connsiteX126" fmla="*/ 767167 w 2754602"/>
              <a:gd name="connsiteY126" fmla="*/ 2665708 h 3738088"/>
              <a:gd name="connsiteX127" fmla="*/ 612184 w 2754602"/>
              <a:gd name="connsiteY127" fmla="*/ 2502976 h 3738088"/>
              <a:gd name="connsiteX128" fmla="*/ 410706 w 2754602"/>
              <a:gd name="connsiteY128" fmla="*/ 2286000 h 3738088"/>
              <a:gd name="connsiteX129" fmla="*/ 0 w 2754602"/>
              <a:gd name="connsiteY129" fmla="*/ 1844298 h 3738088"/>
              <a:gd name="connsiteX130" fmla="*/ 1046136 w 2754602"/>
              <a:gd name="connsiteY130" fmla="*/ 658678 h 3738088"/>
              <a:gd name="connsiteX131" fmla="*/ 1084882 w 2754602"/>
              <a:gd name="connsiteY131" fmla="*/ 573437 h 3738088"/>
              <a:gd name="connsiteX132" fmla="*/ 1061634 w 2754602"/>
              <a:gd name="connsiteY132" fmla="*/ 526942 h 3738088"/>
              <a:gd name="connsiteX133" fmla="*/ 1015139 w 2754602"/>
              <a:gd name="connsiteY133" fmla="*/ 488197 h 3738088"/>
              <a:gd name="connsiteX134" fmla="*/ 922150 w 2754602"/>
              <a:gd name="connsiteY134" fmla="*/ 472698 h 3738088"/>
              <a:gd name="connsiteX135" fmla="*/ 1371600 w 2754602"/>
              <a:gd name="connsiteY135" fmla="*/ 0 h 3738088"/>
              <a:gd name="connsiteX136" fmla="*/ 1425845 w 2754602"/>
              <a:gd name="connsiteY136" fmla="*/ 54244 h 3738088"/>
              <a:gd name="connsiteX137" fmla="*/ 1464590 w 2754602"/>
              <a:gd name="connsiteY137" fmla="*/ 61993 h 3738088"/>
              <a:gd name="connsiteX138" fmla="*/ 1480089 w 2754602"/>
              <a:gd name="connsiteY138" fmla="*/ 116237 h 3738088"/>
              <a:gd name="connsiteX139" fmla="*/ 1511085 w 2754602"/>
              <a:gd name="connsiteY139" fmla="*/ 116237 h 3738088"/>
              <a:gd name="connsiteX140" fmla="*/ 1526584 w 2754602"/>
              <a:gd name="connsiteY140" fmla="*/ 139485 h 3738088"/>
              <a:gd name="connsiteX141" fmla="*/ 1526584 w 2754602"/>
              <a:gd name="connsiteY141" fmla="*/ 139485 h 3738088"/>
              <a:gd name="connsiteX142" fmla="*/ 1542082 w 2754602"/>
              <a:gd name="connsiteY142" fmla="*/ 170481 h 3738088"/>
              <a:gd name="connsiteX143" fmla="*/ 1573078 w 2754602"/>
              <a:gd name="connsiteY143" fmla="*/ 201478 h 3738088"/>
              <a:gd name="connsiteX144" fmla="*/ 1604075 w 2754602"/>
              <a:gd name="connsiteY144" fmla="*/ 263471 h 3738088"/>
              <a:gd name="connsiteX145" fmla="*/ 1627323 w 2754602"/>
              <a:gd name="connsiteY145" fmla="*/ 247973 h 3738088"/>
              <a:gd name="connsiteX146" fmla="*/ 1681567 w 2754602"/>
              <a:gd name="connsiteY146" fmla="*/ 232474 h 3738088"/>
              <a:gd name="connsiteX147" fmla="*/ 1681567 w 2754602"/>
              <a:gd name="connsiteY147" fmla="*/ 232474 h 3738088"/>
              <a:gd name="connsiteX148" fmla="*/ 1697065 w 2754602"/>
              <a:gd name="connsiteY148" fmla="*/ 302217 h 3738088"/>
              <a:gd name="connsiteX149" fmla="*/ 1673817 w 2754602"/>
              <a:gd name="connsiteY149" fmla="*/ 317715 h 3738088"/>
              <a:gd name="connsiteX150" fmla="*/ 1673817 w 2754602"/>
              <a:gd name="connsiteY150" fmla="*/ 317715 h 3738088"/>
              <a:gd name="connsiteX151" fmla="*/ 1774556 w 2754602"/>
              <a:gd name="connsiteY151" fmla="*/ 348712 h 3738088"/>
              <a:gd name="connsiteX152" fmla="*/ 1821051 w 2754602"/>
              <a:gd name="connsiteY152" fmla="*/ 325464 h 3738088"/>
              <a:gd name="connsiteX153" fmla="*/ 1852048 w 2754602"/>
              <a:gd name="connsiteY153" fmla="*/ 348712 h 3738088"/>
              <a:gd name="connsiteX154" fmla="*/ 1844299 w 2754602"/>
              <a:gd name="connsiteY154" fmla="*/ 348712 h 3738088"/>
              <a:gd name="connsiteX155" fmla="*/ 1852048 w 2754602"/>
              <a:gd name="connsiteY155" fmla="*/ 348712 h 3738088"/>
              <a:gd name="connsiteX156" fmla="*/ 1883045 w 2754602"/>
              <a:gd name="connsiteY156" fmla="*/ 340963 h 3738088"/>
              <a:gd name="connsiteX157" fmla="*/ 1906292 w 2754602"/>
              <a:gd name="connsiteY157" fmla="*/ 333213 h 3738088"/>
              <a:gd name="connsiteX158" fmla="*/ 1937289 w 2754602"/>
              <a:gd name="connsiteY158" fmla="*/ 255722 h 3738088"/>
              <a:gd name="connsiteX159" fmla="*/ 1945038 w 2754602"/>
              <a:gd name="connsiteY159" fmla="*/ 255722 h 3738088"/>
              <a:gd name="connsiteX160" fmla="*/ 1945038 w 2754602"/>
              <a:gd name="connsiteY160" fmla="*/ 255722 h 3738088"/>
              <a:gd name="connsiteX161" fmla="*/ 2014780 w 2754602"/>
              <a:gd name="connsiteY161" fmla="*/ 232474 h 3738088"/>
              <a:gd name="connsiteX162" fmla="*/ 2030278 w 2754602"/>
              <a:gd name="connsiteY162" fmla="*/ 255722 h 3738088"/>
              <a:gd name="connsiteX163" fmla="*/ 2061275 w 2754602"/>
              <a:gd name="connsiteY163" fmla="*/ 317715 h 3738088"/>
              <a:gd name="connsiteX164" fmla="*/ 2069024 w 2754602"/>
              <a:gd name="connsiteY164" fmla="*/ 348712 h 3738088"/>
              <a:gd name="connsiteX165" fmla="*/ 2061275 w 2754602"/>
              <a:gd name="connsiteY165" fmla="*/ 410705 h 3738088"/>
              <a:gd name="connsiteX166" fmla="*/ 2084523 w 2754602"/>
              <a:gd name="connsiteY166" fmla="*/ 426203 h 3738088"/>
              <a:gd name="connsiteX167" fmla="*/ 2107770 w 2754602"/>
              <a:gd name="connsiteY167" fmla="*/ 449451 h 3738088"/>
              <a:gd name="connsiteX168" fmla="*/ 2107770 w 2754602"/>
              <a:gd name="connsiteY168" fmla="*/ 449451 h 3738088"/>
              <a:gd name="connsiteX169" fmla="*/ 2169763 w 2754602"/>
              <a:gd name="connsiteY169" fmla="*/ 472698 h 3738088"/>
              <a:gd name="connsiteX170" fmla="*/ 2185262 w 2754602"/>
              <a:gd name="connsiteY170" fmla="*/ 511444 h 3738088"/>
              <a:gd name="connsiteX171" fmla="*/ 2247255 w 2754602"/>
              <a:gd name="connsiteY171" fmla="*/ 511444 h 3738088"/>
              <a:gd name="connsiteX172" fmla="*/ 2293750 w 2754602"/>
              <a:gd name="connsiteY172" fmla="*/ 526942 h 3738088"/>
              <a:gd name="connsiteX173" fmla="*/ 2324746 w 2754602"/>
              <a:gd name="connsiteY173" fmla="*/ 612183 h 3738088"/>
              <a:gd name="connsiteX174" fmla="*/ 2347994 w 2754602"/>
              <a:gd name="connsiteY174" fmla="*/ 619932 h 3738088"/>
              <a:gd name="connsiteX175" fmla="*/ 2363492 w 2754602"/>
              <a:gd name="connsiteY175" fmla="*/ 619932 h 3738088"/>
              <a:gd name="connsiteX176" fmla="*/ 2402238 w 2754602"/>
              <a:gd name="connsiteY176" fmla="*/ 627681 h 3738088"/>
              <a:gd name="connsiteX177" fmla="*/ 2448733 w 2754602"/>
              <a:gd name="connsiteY177" fmla="*/ 619932 h 3738088"/>
              <a:gd name="connsiteX178" fmla="*/ 2425485 w 2754602"/>
              <a:gd name="connsiteY178" fmla="*/ 604434 h 3738088"/>
              <a:gd name="connsiteX179" fmla="*/ 2402238 w 2754602"/>
              <a:gd name="connsiteY179" fmla="*/ 596685 h 3738088"/>
              <a:gd name="connsiteX180" fmla="*/ 2425485 w 2754602"/>
              <a:gd name="connsiteY180" fmla="*/ 581186 h 3738088"/>
              <a:gd name="connsiteX181" fmla="*/ 2456482 w 2754602"/>
              <a:gd name="connsiteY181" fmla="*/ 573437 h 3738088"/>
              <a:gd name="connsiteX182" fmla="*/ 2479729 w 2754602"/>
              <a:gd name="connsiteY182" fmla="*/ 565688 h 3738088"/>
              <a:gd name="connsiteX183" fmla="*/ 2510726 w 2754602"/>
              <a:gd name="connsiteY183" fmla="*/ 534691 h 3738088"/>
              <a:gd name="connsiteX184" fmla="*/ 2495228 w 2754602"/>
              <a:gd name="connsiteY184" fmla="*/ 511444 h 3738088"/>
              <a:gd name="connsiteX185" fmla="*/ 2518475 w 2754602"/>
              <a:gd name="connsiteY185" fmla="*/ 519193 h 3738088"/>
              <a:gd name="connsiteX186" fmla="*/ 2541723 w 2754602"/>
              <a:gd name="connsiteY186" fmla="*/ 534691 h 3738088"/>
              <a:gd name="connsiteX187" fmla="*/ 2557221 w 2754602"/>
              <a:gd name="connsiteY187" fmla="*/ 557939 h 3738088"/>
              <a:gd name="connsiteX188" fmla="*/ 2580468 w 2754602"/>
              <a:gd name="connsiteY188" fmla="*/ 565688 h 3738088"/>
              <a:gd name="connsiteX189" fmla="*/ 2595967 w 2754602"/>
              <a:gd name="connsiteY189" fmla="*/ 581186 h 3738088"/>
              <a:gd name="connsiteX190" fmla="*/ 2588217 w 2754602"/>
              <a:gd name="connsiteY190" fmla="*/ 604434 h 3738088"/>
              <a:gd name="connsiteX191" fmla="*/ 2557221 w 2754602"/>
              <a:gd name="connsiteY191" fmla="*/ 596685 h 3738088"/>
              <a:gd name="connsiteX192" fmla="*/ 2518475 w 2754602"/>
              <a:gd name="connsiteY192" fmla="*/ 588935 h 3738088"/>
              <a:gd name="connsiteX193" fmla="*/ 2502977 w 2754602"/>
              <a:gd name="connsiteY193" fmla="*/ 604434 h 3738088"/>
              <a:gd name="connsiteX194" fmla="*/ 2510726 w 2754602"/>
              <a:gd name="connsiteY194" fmla="*/ 627681 h 3738088"/>
              <a:gd name="connsiteX195" fmla="*/ 2518475 w 2754602"/>
              <a:gd name="connsiteY195" fmla="*/ 658678 h 3738088"/>
              <a:gd name="connsiteX196" fmla="*/ 2541723 w 2754602"/>
              <a:gd name="connsiteY196" fmla="*/ 666427 h 3738088"/>
              <a:gd name="connsiteX197" fmla="*/ 2549472 w 2754602"/>
              <a:gd name="connsiteY197" fmla="*/ 635430 h 3738088"/>
              <a:gd name="connsiteX198" fmla="*/ 2665709 w 2754602"/>
              <a:gd name="connsiteY198" fmla="*/ 689674 h 3738088"/>
              <a:gd name="connsiteX199" fmla="*/ 2642462 w 2754602"/>
              <a:gd name="connsiteY199" fmla="*/ 720671 h 3738088"/>
              <a:gd name="connsiteX200" fmla="*/ 2626963 w 2754602"/>
              <a:gd name="connsiteY200" fmla="*/ 736169 h 3738088"/>
              <a:gd name="connsiteX201" fmla="*/ 2634712 w 2754602"/>
              <a:gd name="connsiteY201" fmla="*/ 759417 h 3738088"/>
              <a:gd name="connsiteX202" fmla="*/ 2657960 w 2754602"/>
              <a:gd name="connsiteY202" fmla="*/ 767166 h 3738088"/>
              <a:gd name="connsiteX203" fmla="*/ 2650211 w 2754602"/>
              <a:gd name="connsiteY203" fmla="*/ 798163 h 3738088"/>
              <a:gd name="connsiteX204" fmla="*/ 2626963 w 2754602"/>
              <a:gd name="connsiteY204" fmla="*/ 805912 h 3738088"/>
              <a:gd name="connsiteX205" fmla="*/ 2588217 w 2754602"/>
              <a:gd name="connsiteY205" fmla="*/ 813661 h 3738088"/>
              <a:gd name="connsiteX206" fmla="*/ 2572719 w 2754602"/>
              <a:gd name="connsiteY206" fmla="*/ 836908 h 3738088"/>
              <a:gd name="connsiteX207" fmla="*/ 2595967 w 2754602"/>
              <a:gd name="connsiteY207" fmla="*/ 829159 h 3738088"/>
              <a:gd name="connsiteX208" fmla="*/ 2634712 w 2754602"/>
              <a:gd name="connsiteY208" fmla="*/ 883403 h 3738088"/>
              <a:gd name="connsiteX209" fmla="*/ 2650211 w 2754602"/>
              <a:gd name="connsiteY209" fmla="*/ 898902 h 3738088"/>
              <a:gd name="connsiteX210" fmla="*/ 2642462 w 2754602"/>
              <a:gd name="connsiteY210" fmla="*/ 922149 h 3738088"/>
              <a:gd name="connsiteX211" fmla="*/ 2704455 w 2754602"/>
              <a:gd name="connsiteY211" fmla="*/ 929898 h 3738088"/>
              <a:gd name="connsiteX212" fmla="*/ 2743200 w 2754602"/>
              <a:gd name="connsiteY212" fmla="*/ 968644 h 3738088"/>
              <a:gd name="connsiteX213" fmla="*/ 2719953 w 2754602"/>
              <a:gd name="connsiteY213" fmla="*/ 976393 h 3738088"/>
              <a:gd name="connsiteX214" fmla="*/ 2603716 w 2754602"/>
              <a:gd name="connsiteY214" fmla="*/ 953146 h 3738088"/>
              <a:gd name="connsiteX215" fmla="*/ 2564970 w 2754602"/>
              <a:gd name="connsiteY215" fmla="*/ 937647 h 3738088"/>
              <a:gd name="connsiteX216" fmla="*/ 2518475 w 2754602"/>
              <a:gd name="connsiteY216" fmla="*/ 945397 h 3738088"/>
              <a:gd name="connsiteX217" fmla="*/ 2510726 w 2754602"/>
              <a:gd name="connsiteY217" fmla="*/ 968644 h 3738088"/>
              <a:gd name="connsiteX218" fmla="*/ 2479729 w 2754602"/>
              <a:gd name="connsiteY218" fmla="*/ 976393 h 3738088"/>
              <a:gd name="connsiteX219" fmla="*/ 2440984 w 2754602"/>
              <a:gd name="connsiteY219" fmla="*/ 1046135 h 3738088"/>
              <a:gd name="connsiteX220" fmla="*/ 2448733 w 2754602"/>
              <a:gd name="connsiteY220" fmla="*/ 1077132 h 3738088"/>
              <a:gd name="connsiteX221" fmla="*/ 2479729 w 2754602"/>
              <a:gd name="connsiteY221" fmla="*/ 1084881 h 3738088"/>
              <a:gd name="connsiteX222" fmla="*/ 2471980 w 2754602"/>
              <a:gd name="connsiteY222" fmla="*/ 1115878 h 3738088"/>
              <a:gd name="connsiteX223" fmla="*/ 2425485 w 2754602"/>
              <a:gd name="connsiteY223" fmla="*/ 1139125 h 3738088"/>
              <a:gd name="connsiteX224" fmla="*/ 2433234 w 2754602"/>
              <a:gd name="connsiteY224" fmla="*/ 1170122 h 3738088"/>
              <a:gd name="connsiteX225" fmla="*/ 2448733 w 2754602"/>
              <a:gd name="connsiteY225" fmla="*/ 1185620 h 3738088"/>
              <a:gd name="connsiteX226" fmla="*/ 2456482 w 2754602"/>
              <a:gd name="connsiteY226" fmla="*/ 1216617 h 3738088"/>
              <a:gd name="connsiteX227" fmla="*/ 2487478 w 2754602"/>
              <a:gd name="connsiteY227" fmla="*/ 1201119 h 3738088"/>
              <a:gd name="connsiteX228" fmla="*/ 2510726 w 2754602"/>
              <a:gd name="connsiteY228" fmla="*/ 1154624 h 3738088"/>
              <a:gd name="connsiteX229" fmla="*/ 2549472 w 2754602"/>
              <a:gd name="connsiteY229" fmla="*/ 1201119 h 3738088"/>
              <a:gd name="connsiteX230" fmla="*/ 2526224 w 2754602"/>
              <a:gd name="connsiteY230" fmla="*/ 1216617 h 3738088"/>
              <a:gd name="connsiteX231" fmla="*/ 2479729 w 2754602"/>
              <a:gd name="connsiteY231" fmla="*/ 1232115 h 3738088"/>
              <a:gd name="connsiteX232" fmla="*/ 2479729 w 2754602"/>
              <a:gd name="connsiteY232" fmla="*/ 1294108 h 3738088"/>
              <a:gd name="connsiteX233" fmla="*/ 2526224 w 2754602"/>
              <a:gd name="connsiteY233" fmla="*/ 1286359 h 3738088"/>
              <a:gd name="connsiteX234" fmla="*/ 2549472 w 2754602"/>
              <a:gd name="connsiteY234" fmla="*/ 1317356 h 3738088"/>
              <a:gd name="connsiteX235" fmla="*/ 2557221 w 2754602"/>
              <a:gd name="connsiteY235" fmla="*/ 1363851 h 3738088"/>
              <a:gd name="connsiteX236" fmla="*/ 2533973 w 2754602"/>
              <a:gd name="connsiteY236" fmla="*/ 1379349 h 3738088"/>
              <a:gd name="connsiteX237" fmla="*/ 2510726 w 2754602"/>
              <a:gd name="connsiteY237" fmla="*/ 1387098 h 3738088"/>
              <a:gd name="connsiteX238" fmla="*/ 2471980 w 2754602"/>
              <a:gd name="connsiteY238" fmla="*/ 1402597 h 3738088"/>
              <a:gd name="connsiteX239" fmla="*/ 2456482 w 2754602"/>
              <a:gd name="connsiteY239" fmla="*/ 1449091 h 3738088"/>
              <a:gd name="connsiteX240" fmla="*/ 2471980 w 2754602"/>
              <a:gd name="connsiteY240" fmla="*/ 1464590 h 3738088"/>
              <a:gd name="connsiteX241" fmla="*/ 2440984 w 2754602"/>
              <a:gd name="connsiteY241" fmla="*/ 1503335 h 3738088"/>
              <a:gd name="connsiteX242" fmla="*/ 2417736 w 2754602"/>
              <a:gd name="connsiteY242" fmla="*/ 1495586 h 3738088"/>
              <a:gd name="connsiteX243" fmla="*/ 2386739 w 2754602"/>
              <a:gd name="connsiteY243" fmla="*/ 1518834 h 3738088"/>
              <a:gd name="connsiteX244" fmla="*/ 2371241 w 2754602"/>
              <a:gd name="connsiteY244" fmla="*/ 1495586 h 3738088"/>
              <a:gd name="connsiteX245" fmla="*/ 2355743 w 2754602"/>
              <a:gd name="connsiteY245" fmla="*/ 1511085 h 3738088"/>
              <a:gd name="connsiteX246" fmla="*/ 2340245 w 2754602"/>
              <a:gd name="connsiteY246" fmla="*/ 1534332 h 3738088"/>
              <a:gd name="connsiteX247" fmla="*/ 2340245 w 2754602"/>
              <a:gd name="connsiteY247" fmla="*/ 1588576 h 3738088"/>
              <a:gd name="connsiteX248" fmla="*/ 2286000 w 2754602"/>
              <a:gd name="connsiteY248" fmla="*/ 1596325 h 3738088"/>
              <a:gd name="connsiteX249" fmla="*/ 2262753 w 2754602"/>
              <a:gd name="connsiteY249" fmla="*/ 1642820 h 3738088"/>
              <a:gd name="connsiteX250" fmla="*/ 2255004 w 2754602"/>
              <a:gd name="connsiteY250" fmla="*/ 1666068 h 3738088"/>
              <a:gd name="connsiteX251" fmla="*/ 2224007 w 2754602"/>
              <a:gd name="connsiteY251" fmla="*/ 1673817 h 3738088"/>
              <a:gd name="connsiteX252" fmla="*/ 2185262 w 2754602"/>
              <a:gd name="connsiteY252" fmla="*/ 1681566 h 3738088"/>
              <a:gd name="connsiteX253" fmla="*/ 2131017 w 2754602"/>
              <a:gd name="connsiteY253" fmla="*/ 1697064 h 3738088"/>
              <a:gd name="connsiteX254" fmla="*/ 2100021 w 2754602"/>
              <a:gd name="connsiteY254" fmla="*/ 1689315 h 3738088"/>
              <a:gd name="connsiteX255" fmla="*/ 2061275 w 2754602"/>
              <a:gd name="connsiteY255" fmla="*/ 1658319 h 3738088"/>
              <a:gd name="connsiteX256" fmla="*/ 2045777 w 2754602"/>
              <a:gd name="connsiteY256" fmla="*/ 1642820 h 3738088"/>
              <a:gd name="connsiteX257" fmla="*/ 1937289 w 2754602"/>
              <a:gd name="connsiteY257" fmla="*/ 1627322 h 3738088"/>
              <a:gd name="connsiteX258" fmla="*/ 1890794 w 2754602"/>
              <a:gd name="connsiteY258" fmla="*/ 1619573 h 3738088"/>
              <a:gd name="connsiteX259" fmla="*/ 1867546 w 2754602"/>
              <a:gd name="connsiteY259" fmla="*/ 1681566 h 3738088"/>
              <a:gd name="connsiteX260" fmla="*/ 1813302 w 2754602"/>
              <a:gd name="connsiteY260" fmla="*/ 1751308 h 3738088"/>
              <a:gd name="connsiteX261" fmla="*/ 1828800 w 2754602"/>
              <a:gd name="connsiteY261" fmla="*/ 1813302 h 3738088"/>
              <a:gd name="connsiteX262" fmla="*/ 1813302 w 2754602"/>
              <a:gd name="connsiteY262" fmla="*/ 1836549 h 3738088"/>
              <a:gd name="connsiteX263" fmla="*/ 1844299 w 2754602"/>
              <a:gd name="connsiteY263" fmla="*/ 1898542 h 3738088"/>
              <a:gd name="connsiteX264" fmla="*/ 1836550 w 2754602"/>
              <a:gd name="connsiteY264" fmla="*/ 1960535 h 3738088"/>
              <a:gd name="connsiteX265" fmla="*/ 1828800 w 2754602"/>
              <a:gd name="connsiteY265" fmla="*/ 2053525 h 3738088"/>
              <a:gd name="connsiteX266" fmla="*/ 1813302 w 2754602"/>
              <a:gd name="connsiteY266" fmla="*/ 2100020 h 3738088"/>
              <a:gd name="connsiteX267" fmla="*/ 1821051 w 2754602"/>
              <a:gd name="connsiteY267" fmla="*/ 2169763 h 3738088"/>
              <a:gd name="connsiteX268" fmla="*/ 1805553 w 2754602"/>
              <a:gd name="connsiteY268" fmla="*/ 2193010 h 3738088"/>
              <a:gd name="connsiteX269" fmla="*/ 1821051 w 2754602"/>
              <a:gd name="connsiteY269" fmla="*/ 2293749 h 3738088"/>
              <a:gd name="connsiteX270" fmla="*/ 1828800 w 2754602"/>
              <a:gd name="connsiteY270" fmla="*/ 2371241 h 3738088"/>
              <a:gd name="connsiteX271" fmla="*/ 1821051 w 2754602"/>
              <a:gd name="connsiteY271" fmla="*/ 2394488 h 3738088"/>
              <a:gd name="connsiteX272" fmla="*/ 1813302 w 2754602"/>
              <a:gd name="connsiteY272" fmla="*/ 2433234 h 3738088"/>
              <a:gd name="connsiteX273" fmla="*/ 1836550 w 2754602"/>
              <a:gd name="connsiteY273" fmla="*/ 2448732 h 3738088"/>
              <a:gd name="connsiteX274" fmla="*/ 1844299 w 2754602"/>
              <a:gd name="connsiteY274" fmla="*/ 2479729 h 3738088"/>
              <a:gd name="connsiteX275" fmla="*/ 1828800 w 2754602"/>
              <a:gd name="connsiteY275" fmla="*/ 2580468 h 3738088"/>
              <a:gd name="connsiteX276" fmla="*/ 1844299 w 2754602"/>
              <a:gd name="connsiteY276" fmla="*/ 2704454 h 3738088"/>
              <a:gd name="connsiteX277" fmla="*/ 1859797 w 2754602"/>
              <a:gd name="connsiteY277" fmla="*/ 2743200 h 3738088"/>
              <a:gd name="connsiteX278" fmla="*/ 1906292 w 2754602"/>
              <a:gd name="connsiteY278" fmla="*/ 2789695 h 3738088"/>
              <a:gd name="connsiteX279" fmla="*/ 1914041 w 2754602"/>
              <a:gd name="connsiteY279" fmla="*/ 2766447 h 3738088"/>
              <a:gd name="connsiteX280" fmla="*/ 1937289 w 2754602"/>
              <a:gd name="connsiteY280" fmla="*/ 2774197 h 3738088"/>
              <a:gd name="connsiteX281" fmla="*/ 1968285 w 2754602"/>
              <a:gd name="connsiteY281" fmla="*/ 2789695 h 3738088"/>
              <a:gd name="connsiteX282" fmla="*/ 1999282 w 2754602"/>
              <a:gd name="connsiteY282" fmla="*/ 2812942 h 3738088"/>
              <a:gd name="connsiteX283" fmla="*/ 2092272 w 2754602"/>
              <a:gd name="connsiteY283" fmla="*/ 2836190 h 3738088"/>
              <a:gd name="connsiteX284" fmla="*/ 2107770 w 2754602"/>
              <a:gd name="connsiteY284" fmla="*/ 2867186 h 3738088"/>
              <a:gd name="connsiteX285" fmla="*/ 2216258 w 2754602"/>
              <a:gd name="connsiteY285" fmla="*/ 2913681 h 3738088"/>
              <a:gd name="connsiteX286" fmla="*/ 2231756 w 2754602"/>
              <a:gd name="connsiteY286" fmla="*/ 2936929 h 3738088"/>
              <a:gd name="connsiteX287" fmla="*/ 2278251 w 2754602"/>
              <a:gd name="connsiteY287" fmla="*/ 2975674 h 3738088"/>
              <a:gd name="connsiteX288" fmla="*/ 2324746 w 2754602"/>
              <a:gd name="connsiteY288" fmla="*/ 3037668 h 3738088"/>
              <a:gd name="connsiteX289" fmla="*/ 2347994 w 2754602"/>
              <a:gd name="connsiteY289" fmla="*/ 3045417 h 3738088"/>
              <a:gd name="connsiteX290" fmla="*/ 2371241 w 2754602"/>
              <a:gd name="connsiteY290" fmla="*/ 3060915 h 3738088"/>
              <a:gd name="connsiteX291" fmla="*/ 2394489 w 2754602"/>
              <a:gd name="connsiteY291" fmla="*/ 3053166 h 3738088"/>
              <a:gd name="connsiteX292" fmla="*/ 2402238 w 2754602"/>
              <a:gd name="connsiteY292" fmla="*/ 3076413 h 3738088"/>
              <a:gd name="connsiteX293" fmla="*/ 2417736 w 2754602"/>
              <a:gd name="connsiteY293" fmla="*/ 3091912 h 3738088"/>
              <a:gd name="connsiteX294" fmla="*/ 2371241 w 2754602"/>
              <a:gd name="connsiteY294" fmla="*/ 3107410 h 3738088"/>
              <a:gd name="connsiteX295" fmla="*/ 2363492 w 2754602"/>
              <a:gd name="connsiteY295" fmla="*/ 3076413 h 3738088"/>
              <a:gd name="connsiteX296" fmla="*/ 2332495 w 2754602"/>
              <a:gd name="connsiteY296" fmla="*/ 3068664 h 3738088"/>
              <a:gd name="connsiteX297" fmla="*/ 2247255 w 2754602"/>
              <a:gd name="connsiteY297" fmla="*/ 3053166 h 3738088"/>
              <a:gd name="connsiteX298" fmla="*/ 2231756 w 2754602"/>
              <a:gd name="connsiteY298" fmla="*/ 3037668 h 3738088"/>
              <a:gd name="connsiteX299" fmla="*/ 2169763 w 2754602"/>
              <a:gd name="connsiteY299" fmla="*/ 3037668 h 3738088"/>
              <a:gd name="connsiteX300" fmla="*/ 2131017 w 2754602"/>
              <a:gd name="connsiteY300" fmla="*/ 3084163 h 3738088"/>
              <a:gd name="connsiteX301" fmla="*/ 2100021 w 2754602"/>
              <a:gd name="connsiteY301" fmla="*/ 3130658 h 3738088"/>
              <a:gd name="connsiteX302" fmla="*/ 2115519 w 2754602"/>
              <a:gd name="connsiteY302" fmla="*/ 3153905 h 3738088"/>
              <a:gd name="connsiteX303" fmla="*/ 2169763 w 2754602"/>
              <a:gd name="connsiteY303" fmla="*/ 3177152 h 3738088"/>
              <a:gd name="connsiteX304" fmla="*/ 2224007 w 2754602"/>
              <a:gd name="connsiteY304" fmla="*/ 3208149 h 3738088"/>
              <a:gd name="connsiteX305" fmla="*/ 2239506 w 2754602"/>
              <a:gd name="connsiteY305" fmla="*/ 3184902 h 3738088"/>
              <a:gd name="connsiteX306" fmla="*/ 2262753 w 2754602"/>
              <a:gd name="connsiteY306" fmla="*/ 3192651 h 3738088"/>
              <a:gd name="connsiteX307" fmla="*/ 2309248 w 2754602"/>
              <a:gd name="connsiteY307" fmla="*/ 3169403 h 3738088"/>
              <a:gd name="connsiteX308" fmla="*/ 2347994 w 2754602"/>
              <a:gd name="connsiteY308" fmla="*/ 3130658 h 3738088"/>
              <a:gd name="connsiteX309" fmla="*/ 2332495 w 2754602"/>
              <a:gd name="connsiteY309" fmla="*/ 3169403 h 3738088"/>
              <a:gd name="connsiteX310" fmla="*/ 2324746 w 2754602"/>
              <a:gd name="connsiteY310" fmla="*/ 3192651 h 3738088"/>
              <a:gd name="connsiteX311" fmla="*/ 2278251 w 2754602"/>
              <a:gd name="connsiteY311" fmla="*/ 3239146 h 3738088"/>
              <a:gd name="connsiteX312" fmla="*/ 2262753 w 2754602"/>
              <a:gd name="connsiteY312" fmla="*/ 3262393 h 3738088"/>
              <a:gd name="connsiteX313" fmla="*/ 2239506 w 2754602"/>
              <a:gd name="connsiteY313" fmla="*/ 3293390 h 3738088"/>
              <a:gd name="connsiteX314" fmla="*/ 2231756 w 2754602"/>
              <a:gd name="connsiteY314" fmla="*/ 3339885 h 3738088"/>
              <a:gd name="connsiteX315" fmla="*/ 2169763 w 2754602"/>
              <a:gd name="connsiteY315" fmla="*/ 3448373 h 3738088"/>
              <a:gd name="connsiteX316" fmla="*/ 2154265 w 2754602"/>
              <a:gd name="connsiteY316" fmla="*/ 3471620 h 3738088"/>
              <a:gd name="connsiteX317" fmla="*/ 2100021 w 2754602"/>
              <a:gd name="connsiteY317" fmla="*/ 3502617 h 3738088"/>
              <a:gd name="connsiteX318" fmla="*/ 2115519 w 2754602"/>
              <a:gd name="connsiteY318" fmla="*/ 3580108 h 3738088"/>
              <a:gd name="connsiteX319" fmla="*/ 2131017 w 2754602"/>
              <a:gd name="connsiteY319" fmla="*/ 3626603 h 3738088"/>
              <a:gd name="connsiteX320" fmla="*/ 2076773 w 2754602"/>
              <a:gd name="connsiteY320" fmla="*/ 3618854 h 3738088"/>
              <a:gd name="connsiteX321" fmla="*/ 2030278 w 2754602"/>
              <a:gd name="connsiteY321" fmla="*/ 3556861 h 3738088"/>
              <a:gd name="connsiteX322" fmla="*/ 1999282 w 2754602"/>
              <a:gd name="connsiteY322" fmla="*/ 3502617 h 3738088"/>
              <a:gd name="connsiteX323" fmla="*/ 1991533 w 2754602"/>
              <a:gd name="connsiteY323" fmla="*/ 3479369 h 3738088"/>
              <a:gd name="connsiteX324" fmla="*/ 1921790 w 2754602"/>
              <a:gd name="connsiteY324" fmla="*/ 3425125 h 3738088"/>
              <a:gd name="connsiteX325" fmla="*/ 1867546 w 2754602"/>
              <a:gd name="connsiteY325" fmla="*/ 3440624 h 3738088"/>
              <a:gd name="connsiteX326" fmla="*/ 1859797 w 2754602"/>
              <a:gd name="connsiteY326" fmla="*/ 3471620 h 3738088"/>
              <a:gd name="connsiteX327" fmla="*/ 1836550 w 2754602"/>
              <a:gd name="connsiteY327" fmla="*/ 3479369 h 3738088"/>
              <a:gd name="connsiteX328" fmla="*/ 1797804 w 2754602"/>
              <a:gd name="connsiteY328" fmla="*/ 3510366 h 3738088"/>
              <a:gd name="connsiteX329" fmla="*/ 1774556 w 2754602"/>
              <a:gd name="connsiteY329" fmla="*/ 3518115 h 3738088"/>
              <a:gd name="connsiteX330" fmla="*/ 1658319 w 2754602"/>
              <a:gd name="connsiteY330" fmla="*/ 3533613 h 3738088"/>
              <a:gd name="connsiteX331" fmla="*/ 1627323 w 2754602"/>
              <a:gd name="connsiteY331" fmla="*/ 3541363 h 3738088"/>
              <a:gd name="connsiteX332" fmla="*/ 1596326 w 2754602"/>
              <a:gd name="connsiteY332" fmla="*/ 3556861 h 3738088"/>
              <a:gd name="connsiteX333" fmla="*/ 1549831 w 2754602"/>
              <a:gd name="connsiteY333" fmla="*/ 3587858 h 3738088"/>
              <a:gd name="connsiteX334" fmla="*/ 1619573 w 2754602"/>
              <a:gd name="connsiteY334" fmla="*/ 3603356 h 3738088"/>
              <a:gd name="connsiteX335" fmla="*/ 1635072 w 2754602"/>
              <a:gd name="connsiteY335" fmla="*/ 3618854 h 3738088"/>
              <a:gd name="connsiteX336" fmla="*/ 1681567 w 2754602"/>
              <a:gd name="connsiteY336" fmla="*/ 3680847 h 3738088"/>
              <a:gd name="connsiteX337" fmla="*/ 1712563 w 2754602"/>
              <a:gd name="connsiteY337" fmla="*/ 3673098 h 3738088"/>
              <a:gd name="connsiteX338" fmla="*/ 1704814 w 2754602"/>
              <a:gd name="connsiteY338" fmla="*/ 3704095 h 3738088"/>
              <a:gd name="connsiteX339" fmla="*/ 1673817 w 2754602"/>
              <a:gd name="connsiteY339" fmla="*/ 3688597 h 3738088"/>
              <a:gd name="connsiteX340" fmla="*/ 1635072 w 2754602"/>
              <a:gd name="connsiteY340" fmla="*/ 3680847 h 3738088"/>
              <a:gd name="connsiteX341" fmla="*/ 1611824 w 2754602"/>
              <a:gd name="connsiteY341" fmla="*/ 3673098 h 3738088"/>
              <a:gd name="connsiteX342" fmla="*/ 1526584 w 2754602"/>
              <a:gd name="connsiteY342" fmla="*/ 3680847 h 3738088"/>
              <a:gd name="connsiteX343" fmla="*/ 1487838 w 2754602"/>
              <a:gd name="connsiteY343" fmla="*/ 3673098 h 3738088"/>
              <a:gd name="connsiteX344" fmla="*/ 1464590 w 2754602"/>
              <a:gd name="connsiteY344" fmla="*/ 3688597 h 3738088"/>
              <a:gd name="connsiteX345" fmla="*/ 1441343 w 2754602"/>
              <a:gd name="connsiteY345" fmla="*/ 3696346 h 3738088"/>
              <a:gd name="connsiteX346" fmla="*/ 1387099 w 2754602"/>
              <a:gd name="connsiteY346" fmla="*/ 3719593 h 3738088"/>
              <a:gd name="connsiteX347" fmla="*/ 1278611 w 2754602"/>
              <a:gd name="connsiteY347" fmla="*/ 3688597 h 3738088"/>
              <a:gd name="connsiteX348" fmla="*/ 1270862 w 2754602"/>
              <a:gd name="connsiteY348" fmla="*/ 3680847 h 3738088"/>
              <a:gd name="connsiteX349" fmla="*/ 1263112 w 2754602"/>
              <a:gd name="connsiteY349" fmla="*/ 3456122 h 3738088"/>
              <a:gd name="connsiteX350" fmla="*/ 1247614 w 2754602"/>
              <a:gd name="connsiteY350" fmla="*/ 3432874 h 3738088"/>
              <a:gd name="connsiteX351" fmla="*/ 1247614 w 2754602"/>
              <a:gd name="connsiteY351" fmla="*/ 3425125 h 3738088"/>
              <a:gd name="connsiteX352" fmla="*/ 1007390 w 2754602"/>
              <a:gd name="connsiteY352" fmla="*/ 2991173 h 3738088"/>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2918015 h 3738088"/>
              <a:gd name="connsiteX118" fmla="*/ 937648 w 2754602"/>
              <a:gd name="connsiteY118" fmla="*/ 2972259 h 3738088"/>
              <a:gd name="connsiteX119" fmla="*/ 922150 w 2754602"/>
              <a:gd name="connsiteY119" fmla="*/ 2860380 h 3738088"/>
              <a:gd name="connsiteX120" fmla="*/ 906651 w 2754602"/>
              <a:gd name="connsiteY120" fmla="*/ 2924069 h 3738088"/>
              <a:gd name="connsiteX121" fmla="*/ 906651 w 2754602"/>
              <a:gd name="connsiteY121" fmla="*/ 2924069 h 3738088"/>
              <a:gd name="connsiteX122" fmla="*/ 922150 w 2754602"/>
              <a:gd name="connsiteY122" fmla="*/ 2924069 h 3738088"/>
              <a:gd name="connsiteX123" fmla="*/ 911656 w 2754602"/>
              <a:gd name="connsiteY123" fmla="*/ 2848354 h 3738088"/>
              <a:gd name="connsiteX124" fmla="*/ 842930 w 2754602"/>
              <a:gd name="connsiteY124" fmla="*/ 2788918 h 3738088"/>
              <a:gd name="connsiteX125" fmla="*/ 836909 w 2754602"/>
              <a:gd name="connsiteY125" fmla="*/ 2727702 h 3738088"/>
              <a:gd name="connsiteX126" fmla="*/ 813662 w 2754602"/>
              <a:gd name="connsiteY126" fmla="*/ 2704454 h 3738088"/>
              <a:gd name="connsiteX127" fmla="*/ 767167 w 2754602"/>
              <a:gd name="connsiteY127" fmla="*/ 2665708 h 3738088"/>
              <a:gd name="connsiteX128" fmla="*/ 612184 w 2754602"/>
              <a:gd name="connsiteY128" fmla="*/ 2502976 h 3738088"/>
              <a:gd name="connsiteX129" fmla="*/ 410706 w 2754602"/>
              <a:gd name="connsiteY129" fmla="*/ 2286000 h 3738088"/>
              <a:gd name="connsiteX130" fmla="*/ 0 w 2754602"/>
              <a:gd name="connsiteY130" fmla="*/ 1844298 h 3738088"/>
              <a:gd name="connsiteX131" fmla="*/ 1046136 w 2754602"/>
              <a:gd name="connsiteY131" fmla="*/ 658678 h 3738088"/>
              <a:gd name="connsiteX132" fmla="*/ 1084882 w 2754602"/>
              <a:gd name="connsiteY132" fmla="*/ 573437 h 3738088"/>
              <a:gd name="connsiteX133" fmla="*/ 1061634 w 2754602"/>
              <a:gd name="connsiteY133" fmla="*/ 526942 h 3738088"/>
              <a:gd name="connsiteX134" fmla="*/ 1015139 w 2754602"/>
              <a:gd name="connsiteY134" fmla="*/ 488197 h 3738088"/>
              <a:gd name="connsiteX135" fmla="*/ 922150 w 2754602"/>
              <a:gd name="connsiteY135" fmla="*/ 472698 h 3738088"/>
              <a:gd name="connsiteX136" fmla="*/ 1371600 w 2754602"/>
              <a:gd name="connsiteY136" fmla="*/ 0 h 3738088"/>
              <a:gd name="connsiteX137" fmla="*/ 1425845 w 2754602"/>
              <a:gd name="connsiteY137" fmla="*/ 54244 h 3738088"/>
              <a:gd name="connsiteX138" fmla="*/ 1464590 w 2754602"/>
              <a:gd name="connsiteY138" fmla="*/ 61993 h 3738088"/>
              <a:gd name="connsiteX139" fmla="*/ 1480089 w 2754602"/>
              <a:gd name="connsiteY139" fmla="*/ 116237 h 3738088"/>
              <a:gd name="connsiteX140" fmla="*/ 1511085 w 2754602"/>
              <a:gd name="connsiteY140" fmla="*/ 116237 h 3738088"/>
              <a:gd name="connsiteX141" fmla="*/ 1526584 w 2754602"/>
              <a:gd name="connsiteY141" fmla="*/ 139485 h 3738088"/>
              <a:gd name="connsiteX142" fmla="*/ 1526584 w 2754602"/>
              <a:gd name="connsiteY142" fmla="*/ 139485 h 3738088"/>
              <a:gd name="connsiteX143" fmla="*/ 1542082 w 2754602"/>
              <a:gd name="connsiteY143" fmla="*/ 170481 h 3738088"/>
              <a:gd name="connsiteX144" fmla="*/ 1573078 w 2754602"/>
              <a:gd name="connsiteY144" fmla="*/ 201478 h 3738088"/>
              <a:gd name="connsiteX145" fmla="*/ 1604075 w 2754602"/>
              <a:gd name="connsiteY145" fmla="*/ 263471 h 3738088"/>
              <a:gd name="connsiteX146" fmla="*/ 1627323 w 2754602"/>
              <a:gd name="connsiteY146" fmla="*/ 247973 h 3738088"/>
              <a:gd name="connsiteX147" fmla="*/ 1681567 w 2754602"/>
              <a:gd name="connsiteY147" fmla="*/ 232474 h 3738088"/>
              <a:gd name="connsiteX148" fmla="*/ 1681567 w 2754602"/>
              <a:gd name="connsiteY148" fmla="*/ 232474 h 3738088"/>
              <a:gd name="connsiteX149" fmla="*/ 1697065 w 2754602"/>
              <a:gd name="connsiteY149" fmla="*/ 302217 h 3738088"/>
              <a:gd name="connsiteX150" fmla="*/ 1673817 w 2754602"/>
              <a:gd name="connsiteY150" fmla="*/ 317715 h 3738088"/>
              <a:gd name="connsiteX151" fmla="*/ 1673817 w 2754602"/>
              <a:gd name="connsiteY151" fmla="*/ 317715 h 3738088"/>
              <a:gd name="connsiteX152" fmla="*/ 1774556 w 2754602"/>
              <a:gd name="connsiteY152" fmla="*/ 348712 h 3738088"/>
              <a:gd name="connsiteX153" fmla="*/ 1821051 w 2754602"/>
              <a:gd name="connsiteY153" fmla="*/ 325464 h 3738088"/>
              <a:gd name="connsiteX154" fmla="*/ 1852048 w 2754602"/>
              <a:gd name="connsiteY154" fmla="*/ 348712 h 3738088"/>
              <a:gd name="connsiteX155" fmla="*/ 1844299 w 2754602"/>
              <a:gd name="connsiteY155" fmla="*/ 348712 h 3738088"/>
              <a:gd name="connsiteX156" fmla="*/ 1852048 w 2754602"/>
              <a:gd name="connsiteY156" fmla="*/ 348712 h 3738088"/>
              <a:gd name="connsiteX157" fmla="*/ 1883045 w 2754602"/>
              <a:gd name="connsiteY157" fmla="*/ 340963 h 3738088"/>
              <a:gd name="connsiteX158" fmla="*/ 1906292 w 2754602"/>
              <a:gd name="connsiteY158" fmla="*/ 333213 h 3738088"/>
              <a:gd name="connsiteX159" fmla="*/ 1937289 w 2754602"/>
              <a:gd name="connsiteY159" fmla="*/ 255722 h 3738088"/>
              <a:gd name="connsiteX160" fmla="*/ 1945038 w 2754602"/>
              <a:gd name="connsiteY160" fmla="*/ 255722 h 3738088"/>
              <a:gd name="connsiteX161" fmla="*/ 1945038 w 2754602"/>
              <a:gd name="connsiteY161" fmla="*/ 255722 h 3738088"/>
              <a:gd name="connsiteX162" fmla="*/ 2014780 w 2754602"/>
              <a:gd name="connsiteY162" fmla="*/ 232474 h 3738088"/>
              <a:gd name="connsiteX163" fmla="*/ 2030278 w 2754602"/>
              <a:gd name="connsiteY163" fmla="*/ 255722 h 3738088"/>
              <a:gd name="connsiteX164" fmla="*/ 2061275 w 2754602"/>
              <a:gd name="connsiteY164" fmla="*/ 317715 h 3738088"/>
              <a:gd name="connsiteX165" fmla="*/ 2069024 w 2754602"/>
              <a:gd name="connsiteY165" fmla="*/ 348712 h 3738088"/>
              <a:gd name="connsiteX166" fmla="*/ 2061275 w 2754602"/>
              <a:gd name="connsiteY166" fmla="*/ 410705 h 3738088"/>
              <a:gd name="connsiteX167" fmla="*/ 2084523 w 2754602"/>
              <a:gd name="connsiteY167" fmla="*/ 426203 h 3738088"/>
              <a:gd name="connsiteX168" fmla="*/ 2107770 w 2754602"/>
              <a:gd name="connsiteY168" fmla="*/ 449451 h 3738088"/>
              <a:gd name="connsiteX169" fmla="*/ 2107770 w 2754602"/>
              <a:gd name="connsiteY169" fmla="*/ 449451 h 3738088"/>
              <a:gd name="connsiteX170" fmla="*/ 2169763 w 2754602"/>
              <a:gd name="connsiteY170" fmla="*/ 472698 h 3738088"/>
              <a:gd name="connsiteX171" fmla="*/ 2185262 w 2754602"/>
              <a:gd name="connsiteY171" fmla="*/ 511444 h 3738088"/>
              <a:gd name="connsiteX172" fmla="*/ 2247255 w 2754602"/>
              <a:gd name="connsiteY172" fmla="*/ 511444 h 3738088"/>
              <a:gd name="connsiteX173" fmla="*/ 2293750 w 2754602"/>
              <a:gd name="connsiteY173" fmla="*/ 526942 h 3738088"/>
              <a:gd name="connsiteX174" fmla="*/ 2324746 w 2754602"/>
              <a:gd name="connsiteY174" fmla="*/ 612183 h 3738088"/>
              <a:gd name="connsiteX175" fmla="*/ 2347994 w 2754602"/>
              <a:gd name="connsiteY175" fmla="*/ 619932 h 3738088"/>
              <a:gd name="connsiteX176" fmla="*/ 2363492 w 2754602"/>
              <a:gd name="connsiteY176" fmla="*/ 619932 h 3738088"/>
              <a:gd name="connsiteX177" fmla="*/ 2402238 w 2754602"/>
              <a:gd name="connsiteY177" fmla="*/ 627681 h 3738088"/>
              <a:gd name="connsiteX178" fmla="*/ 2448733 w 2754602"/>
              <a:gd name="connsiteY178" fmla="*/ 619932 h 3738088"/>
              <a:gd name="connsiteX179" fmla="*/ 2425485 w 2754602"/>
              <a:gd name="connsiteY179" fmla="*/ 604434 h 3738088"/>
              <a:gd name="connsiteX180" fmla="*/ 2402238 w 2754602"/>
              <a:gd name="connsiteY180" fmla="*/ 596685 h 3738088"/>
              <a:gd name="connsiteX181" fmla="*/ 2425485 w 2754602"/>
              <a:gd name="connsiteY181" fmla="*/ 581186 h 3738088"/>
              <a:gd name="connsiteX182" fmla="*/ 2456482 w 2754602"/>
              <a:gd name="connsiteY182" fmla="*/ 573437 h 3738088"/>
              <a:gd name="connsiteX183" fmla="*/ 2479729 w 2754602"/>
              <a:gd name="connsiteY183" fmla="*/ 565688 h 3738088"/>
              <a:gd name="connsiteX184" fmla="*/ 2510726 w 2754602"/>
              <a:gd name="connsiteY184" fmla="*/ 534691 h 3738088"/>
              <a:gd name="connsiteX185" fmla="*/ 2495228 w 2754602"/>
              <a:gd name="connsiteY185" fmla="*/ 511444 h 3738088"/>
              <a:gd name="connsiteX186" fmla="*/ 2518475 w 2754602"/>
              <a:gd name="connsiteY186" fmla="*/ 519193 h 3738088"/>
              <a:gd name="connsiteX187" fmla="*/ 2541723 w 2754602"/>
              <a:gd name="connsiteY187" fmla="*/ 534691 h 3738088"/>
              <a:gd name="connsiteX188" fmla="*/ 2557221 w 2754602"/>
              <a:gd name="connsiteY188" fmla="*/ 557939 h 3738088"/>
              <a:gd name="connsiteX189" fmla="*/ 2580468 w 2754602"/>
              <a:gd name="connsiteY189" fmla="*/ 565688 h 3738088"/>
              <a:gd name="connsiteX190" fmla="*/ 2595967 w 2754602"/>
              <a:gd name="connsiteY190" fmla="*/ 581186 h 3738088"/>
              <a:gd name="connsiteX191" fmla="*/ 2588217 w 2754602"/>
              <a:gd name="connsiteY191" fmla="*/ 604434 h 3738088"/>
              <a:gd name="connsiteX192" fmla="*/ 2557221 w 2754602"/>
              <a:gd name="connsiteY192" fmla="*/ 596685 h 3738088"/>
              <a:gd name="connsiteX193" fmla="*/ 2518475 w 2754602"/>
              <a:gd name="connsiteY193" fmla="*/ 588935 h 3738088"/>
              <a:gd name="connsiteX194" fmla="*/ 2502977 w 2754602"/>
              <a:gd name="connsiteY194" fmla="*/ 604434 h 3738088"/>
              <a:gd name="connsiteX195" fmla="*/ 2510726 w 2754602"/>
              <a:gd name="connsiteY195" fmla="*/ 627681 h 3738088"/>
              <a:gd name="connsiteX196" fmla="*/ 2518475 w 2754602"/>
              <a:gd name="connsiteY196" fmla="*/ 658678 h 3738088"/>
              <a:gd name="connsiteX197" fmla="*/ 2541723 w 2754602"/>
              <a:gd name="connsiteY197" fmla="*/ 666427 h 3738088"/>
              <a:gd name="connsiteX198" fmla="*/ 2549472 w 2754602"/>
              <a:gd name="connsiteY198" fmla="*/ 635430 h 3738088"/>
              <a:gd name="connsiteX199" fmla="*/ 2665709 w 2754602"/>
              <a:gd name="connsiteY199" fmla="*/ 689674 h 3738088"/>
              <a:gd name="connsiteX200" fmla="*/ 2642462 w 2754602"/>
              <a:gd name="connsiteY200" fmla="*/ 720671 h 3738088"/>
              <a:gd name="connsiteX201" fmla="*/ 2626963 w 2754602"/>
              <a:gd name="connsiteY201" fmla="*/ 736169 h 3738088"/>
              <a:gd name="connsiteX202" fmla="*/ 2634712 w 2754602"/>
              <a:gd name="connsiteY202" fmla="*/ 759417 h 3738088"/>
              <a:gd name="connsiteX203" fmla="*/ 2657960 w 2754602"/>
              <a:gd name="connsiteY203" fmla="*/ 767166 h 3738088"/>
              <a:gd name="connsiteX204" fmla="*/ 2650211 w 2754602"/>
              <a:gd name="connsiteY204" fmla="*/ 798163 h 3738088"/>
              <a:gd name="connsiteX205" fmla="*/ 2626963 w 2754602"/>
              <a:gd name="connsiteY205" fmla="*/ 805912 h 3738088"/>
              <a:gd name="connsiteX206" fmla="*/ 2588217 w 2754602"/>
              <a:gd name="connsiteY206" fmla="*/ 813661 h 3738088"/>
              <a:gd name="connsiteX207" fmla="*/ 2572719 w 2754602"/>
              <a:gd name="connsiteY207" fmla="*/ 836908 h 3738088"/>
              <a:gd name="connsiteX208" fmla="*/ 2595967 w 2754602"/>
              <a:gd name="connsiteY208" fmla="*/ 829159 h 3738088"/>
              <a:gd name="connsiteX209" fmla="*/ 2634712 w 2754602"/>
              <a:gd name="connsiteY209" fmla="*/ 883403 h 3738088"/>
              <a:gd name="connsiteX210" fmla="*/ 2650211 w 2754602"/>
              <a:gd name="connsiteY210" fmla="*/ 898902 h 3738088"/>
              <a:gd name="connsiteX211" fmla="*/ 2642462 w 2754602"/>
              <a:gd name="connsiteY211" fmla="*/ 922149 h 3738088"/>
              <a:gd name="connsiteX212" fmla="*/ 2704455 w 2754602"/>
              <a:gd name="connsiteY212" fmla="*/ 929898 h 3738088"/>
              <a:gd name="connsiteX213" fmla="*/ 2743200 w 2754602"/>
              <a:gd name="connsiteY213" fmla="*/ 968644 h 3738088"/>
              <a:gd name="connsiteX214" fmla="*/ 2719953 w 2754602"/>
              <a:gd name="connsiteY214" fmla="*/ 976393 h 3738088"/>
              <a:gd name="connsiteX215" fmla="*/ 2603716 w 2754602"/>
              <a:gd name="connsiteY215" fmla="*/ 953146 h 3738088"/>
              <a:gd name="connsiteX216" fmla="*/ 2564970 w 2754602"/>
              <a:gd name="connsiteY216" fmla="*/ 937647 h 3738088"/>
              <a:gd name="connsiteX217" fmla="*/ 2518475 w 2754602"/>
              <a:gd name="connsiteY217" fmla="*/ 945397 h 3738088"/>
              <a:gd name="connsiteX218" fmla="*/ 2510726 w 2754602"/>
              <a:gd name="connsiteY218" fmla="*/ 968644 h 3738088"/>
              <a:gd name="connsiteX219" fmla="*/ 2479729 w 2754602"/>
              <a:gd name="connsiteY219" fmla="*/ 976393 h 3738088"/>
              <a:gd name="connsiteX220" fmla="*/ 2440984 w 2754602"/>
              <a:gd name="connsiteY220" fmla="*/ 1046135 h 3738088"/>
              <a:gd name="connsiteX221" fmla="*/ 2448733 w 2754602"/>
              <a:gd name="connsiteY221" fmla="*/ 1077132 h 3738088"/>
              <a:gd name="connsiteX222" fmla="*/ 2479729 w 2754602"/>
              <a:gd name="connsiteY222" fmla="*/ 1084881 h 3738088"/>
              <a:gd name="connsiteX223" fmla="*/ 2471980 w 2754602"/>
              <a:gd name="connsiteY223" fmla="*/ 1115878 h 3738088"/>
              <a:gd name="connsiteX224" fmla="*/ 2425485 w 2754602"/>
              <a:gd name="connsiteY224" fmla="*/ 1139125 h 3738088"/>
              <a:gd name="connsiteX225" fmla="*/ 2433234 w 2754602"/>
              <a:gd name="connsiteY225" fmla="*/ 1170122 h 3738088"/>
              <a:gd name="connsiteX226" fmla="*/ 2448733 w 2754602"/>
              <a:gd name="connsiteY226" fmla="*/ 1185620 h 3738088"/>
              <a:gd name="connsiteX227" fmla="*/ 2456482 w 2754602"/>
              <a:gd name="connsiteY227" fmla="*/ 1216617 h 3738088"/>
              <a:gd name="connsiteX228" fmla="*/ 2487478 w 2754602"/>
              <a:gd name="connsiteY228" fmla="*/ 1201119 h 3738088"/>
              <a:gd name="connsiteX229" fmla="*/ 2510726 w 2754602"/>
              <a:gd name="connsiteY229" fmla="*/ 1154624 h 3738088"/>
              <a:gd name="connsiteX230" fmla="*/ 2549472 w 2754602"/>
              <a:gd name="connsiteY230" fmla="*/ 1201119 h 3738088"/>
              <a:gd name="connsiteX231" fmla="*/ 2526224 w 2754602"/>
              <a:gd name="connsiteY231" fmla="*/ 1216617 h 3738088"/>
              <a:gd name="connsiteX232" fmla="*/ 2479729 w 2754602"/>
              <a:gd name="connsiteY232" fmla="*/ 1232115 h 3738088"/>
              <a:gd name="connsiteX233" fmla="*/ 2479729 w 2754602"/>
              <a:gd name="connsiteY233" fmla="*/ 1294108 h 3738088"/>
              <a:gd name="connsiteX234" fmla="*/ 2526224 w 2754602"/>
              <a:gd name="connsiteY234" fmla="*/ 1286359 h 3738088"/>
              <a:gd name="connsiteX235" fmla="*/ 2549472 w 2754602"/>
              <a:gd name="connsiteY235" fmla="*/ 1317356 h 3738088"/>
              <a:gd name="connsiteX236" fmla="*/ 2557221 w 2754602"/>
              <a:gd name="connsiteY236" fmla="*/ 1363851 h 3738088"/>
              <a:gd name="connsiteX237" fmla="*/ 2533973 w 2754602"/>
              <a:gd name="connsiteY237" fmla="*/ 1379349 h 3738088"/>
              <a:gd name="connsiteX238" fmla="*/ 2510726 w 2754602"/>
              <a:gd name="connsiteY238" fmla="*/ 1387098 h 3738088"/>
              <a:gd name="connsiteX239" fmla="*/ 2471980 w 2754602"/>
              <a:gd name="connsiteY239" fmla="*/ 1402597 h 3738088"/>
              <a:gd name="connsiteX240" fmla="*/ 2456482 w 2754602"/>
              <a:gd name="connsiteY240" fmla="*/ 1449091 h 3738088"/>
              <a:gd name="connsiteX241" fmla="*/ 2471980 w 2754602"/>
              <a:gd name="connsiteY241" fmla="*/ 1464590 h 3738088"/>
              <a:gd name="connsiteX242" fmla="*/ 2440984 w 2754602"/>
              <a:gd name="connsiteY242" fmla="*/ 1503335 h 3738088"/>
              <a:gd name="connsiteX243" fmla="*/ 2417736 w 2754602"/>
              <a:gd name="connsiteY243" fmla="*/ 1495586 h 3738088"/>
              <a:gd name="connsiteX244" fmla="*/ 2386739 w 2754602"/>
              <a:gd name="connsiteY244" fmla="*/ 1518834 h 3738088"/>
              <a:gd name="connsiteX245" fmla="*/ 2371241 w 2754602"/>
              <a:gd name="connsiteY245" fmla="*/ 1495586 h 3738088"/>
              <a:gd name="connsiteX246" fmla="*/ 2355743 w 2754602"/>
              <a:gd name="connsiteY246" fmla="*/ 1511085 h 3738088"/>
              <a:gd name="connsiteX247" fmla="*/ 2340245 w 2754602"/>
              <a:gd name="connsiteY247" fmla="*/ 1534332 h 3738088"/>
              <a:gd name="connsiteX248" fmla="*/ 2340245 w 2754602"/>
              <a:gd name="connsiteY248" fmla="*/ 1588576 h 3738088"/>
              <a:gd name="connsiteX249" fmla="*/ 2286000 w 2754602"/>
              <a:gd name="connsiteY249" fmla="*/ 1596325 h 3738088"/>
              <a:gd name="connsiteX250" fmla="*/ 2262753 w 2754602"/>
              <a:gd name="connsiteY250" fmla="*/ 1642820 h 3738088"/>
              <a:gd name="connsiteX251" fmla="*/ 2255004 w 2754602"/>
              <a:gd name="connsiteY251" fmla="*/ 1666068 h 3738088"/>
              <a:gd name="connsiteX252" fmla="*/ 2224007 w 2754602"/>
              <a:gd name="connsiteY252" fmla="*/ 1673817 h 3738088"/>
              <a:gd name="connsiteX253" fmla="*/ 2185262 w 2754602"/>
              <a:gd name="connsiteY253" fmla="*/ 1681566 h 3738088"/>
              <a:gd name="connsiteX254" fmla="*/ 2131017 w 2754602"/>
              <a:gd name="connsiteY254" fmla="*/ 1697064 h 3738088"/>
              <a:gd name="connsiteX255" fmla="*/ 2100021 w 2754602"/>
              <a:gd name="connsiteY255" fmla="*/ 1689315 h 3738088"/>
              <a:gd name="connsiteX256" fmla="*/ 2061275 w 2754602"/>
              <a:gd name="connsiteY256" fmla="*/ 1658319 h 3738088"/>
              <a:gd name="connsiteX257" fmla="*/ 2045777 w 2754602"/>
              <a:gd name="connsiteY257" fmla="*/ 1642820 h 3738088"/>
              <a:gd name="connsiteX258" fmla="*/ 1937289 w 2754602"/>
              <a:gd name="connsiteY258" fmla="*/ 1627322 h 3738088"/>
              <a:gd name="connsiteX259" fmla="*/ 1890794 w 2754602"/>
              <a:gd name="connsiteY259" fmla="*/ 1619573 h 3738088"/>
              <a:gd name="connsiteX260" fmla="*/ 1867546 w 2754602"/>
              <a:gd name="connsiteY260" fmla="*/ 1681566 h 3738088"/>
              <a:gd name="connsiteX261" fmla="*/ 1813302 w 2754602"/>
              <a:gd name="connsiteY261" fmla="*/ 1751308 h 3738088"/>
              <a:gd name="connsiteX262" fmla="*/ 1828800 w 2754602"/>
              <a:gd name="connsiteY262" fmla="*/ 1813302 h 3738088"/>
              <a:gd name="connsiteX263" fmla="*/ 1813302 w 2754602"/>
              <a:gd name="connsiteY263" fmla="*/ 1836549 h 3738088"/>
              <a:gd name="connsiteX264" fmla="*/ 1844299 w 2754602"/>
              <a:gd name="connsiteY264" fmla="*/ 1898542 h 3738088"/>
              <a:gd name="connsiteX265" fmla="*/ 1836550 w 2754602"/>
              <a:gd name="connsiteY265" fmla="*/ 1960535 h 3738088"/>
              <a:gd name="connsiteX266" fmla="*/ 1828800 w 2754602"/>
              <a:gd name="connsiteY266" fmla="*/ 2053525 h 3738088"/>
              <a:gd name="connsiteX267" fmla="*/ 1813302 w 2754602"/>
              <a:gd name="connsiteY267" fmla="*/ 2100020 h 3738088"/>
              <a:gd name="connsiteX268" fmla="*/ 1821051 w 2754602"/>
              <a:gd name="connsiteY268" fmla="*/ 2169763 h 3738088"/>
              <a:gd name="connsiteX269" fmla="*/ 1805553 w 2754602"/>
              <a:gd name="connsiteY269" fmla="*/ 2193010 h 3738088"/>
              <a:gd name="connsiteX270" fmla="*/ 1821051 w 2754602"/>
              <a:gd name="connsiteY270" fmla="*/ 2293749 h 3738088"/>
              <a:gd name="connsiteX271" fmla="*/ 1828800 w 2754602"/>
              <a:gd name="connsiteY271" fmla="*/ 2371241 h 3738088"/>
              <a:gd name="connsiteX272" fmla="*/ 1821051 w 2754602"/>
              <a:gd name="connsiteY272" fmla="*/ 2394488 h 3738088"/>
              <a:gd name="connsiteX273" fmla="*/ 1813302 w 2754602"/>
              <a:gd name="connsiteY273" fmla="*/ 2433234 h 3738088"/>
              <a:gd name="connsiteX274" fmla="*/ 1836550 w 2754602"/>
              <a:gd name="connsiteY274" fmla="*/ 2448732 h 3738088"/>
              <a:gd name="connsiteX275" fmla="*/ 1844299 w 2754602"/>
              <a:gd name="connsiteY275" fmla="*/ 2479729 h 3738088"/>
              <a:gd name="connsiteX276" fmla="*/ 1828800 w 2754602"/>
              <a:gd name="connsiteY276" fmla="*/ 2580468 h 3738088"/>
              <a:gd name="connsiteX277" fmla="*/ 1844299 w 2754602"/>
              <a:gd name="connsiteY277" fmla="*/ 2704454 h 3738088"/>
              <a:gd name="connsiteX278" fmla="*/ 1859797 w 2754602"/>
              <a:gd name="connsiteY278" fmla="*/ 2743200 h 3738088"/>
              <a:gd name="connsiteX279" fmla="*/ 1906292 w 2754602"/>
              <a:gd name="connsiteY279" fmla="*/ 2789695 h 3738088"/>
              <a:gd name="connsiteX280" fmla="*/ 1914041 w 2754602"/>
              <a:gd name="connsiteY280" fmla="*/ 2766447 h 3738088"/>
              <a:gd name="connsiteX281" fmla="*/ 1937289 w 2754602"/>
              <a:gd name="connsiteY281" fmla="*/ 2774197 h 3738088"/>
              <a:gd name="connsiteX282" fmla="*/ 1968285 w 2754602"/>
              <a:gd name="connsiteY282" fmla="*/ 2789695 h 3738088"/>
              <a:gd name="connsiteX283" fmla="*/ 1999282 w 2754602"/>
              <a:gd name="connsiteY283" fmla="*/ 2812942 h 3738088"/>
              <a:gd name="connsiteX284" fmla="*/ 2092272 w 2754602"/>
              <a:gd name="connsiteY284" fmla="*/ 2836190 h 3738088"/>
              <a:gd name="connsiteX285" fmla="*/ 2107770 w 2754602"/>
              <a:gd name="connsiteY285" fmla="*/ 2867186 h 3738088"/>
              <a:gd name="connsiteX286" fmla="*/ 2216258 w 2754602"/>
              <a:gd name="connsiteY286" fmla="*/ 2913681 h 3738088"/>
              <a:gd name="connsiteX287" fmla="*/ 2231756 w 2754602"/>
              <a:gd name="connsiteY287" fmla="*/ 2936929 h 3738088"/>
              <a:gd name="connsiteX288" fmla="*/ 2278251 w 2754602"/>
              <a:gd name="connsiteY288" fmla="*/ 2975674 h 3738088"/>
              <a:gd name="connsiteX289" fmla="*/ 2324746 w 2754602"/>
              <a:gd name="connsiteY289" fmla="*/ 3037668 h 3738088"/>
              <a:gd name="connsiteX290" fmla="*/ 2347994 w 2754602"/>
              <a:gd name="connsiteY290" fmla="*/ 3045417 h 3738088"/>
              <a:gd name="connsiteX291" fmla="*/ 2371241 w 2754602"/>
              <a:gd name="connsiteY291" fmla="*/ 3060915 h 3738088"/>
              <a:gd name="connsiteX292" fmla="*/ 2394489 w 2754602"/>
              <a:gd name="connsiteY292" fmla="*/ 3053166 h 3738088"/>
              <a:gd name="connsiteX293" fmla="*/ 2402238 w 2754602"/>
              <a:gd name="connsiteY293" fmla="*/ 3076413 h 3738088"/>
              <a:gd name="connsiteX294" fmla="*/ 2417736 w 2754602"/>
              <a:gd name="connsiteY294" fmla="*/ 3091912 h 3738088"/>
              <a:gd name="connsiteX295" fmla="*/ 2371241 w 2754602"/>
              <a:gd name="connsiteY295" fmla="*/ 3107410 h 3738088"/>
              <a:gd name="connsiteX296" fmla="*/ 2363492 w 2754602"/>
              <a:gd name="connsiteY296" fmla="*/ 3076413 h 3738088"/>
              <a:gd name="connsiteX297" fmla="*/ 2332495 w 2754602"/>
              <a:gd name="connsiteY297" fmla="*/ 3068664 h 3738088"/>
              <a:gd name="connsiteX298" fmla="*/ 2247255 w 2754602"/>
              <a:gd name="connsiteY298" fmla="*/ 3053166 h 3738088"/>
              <a:gd name="connsiteX299" fmla="*/ 2231756 w 2754602"/>
              <a:gd name="connsiteY299" fmla="*/ 3037668 h 3738088"/>
              <a:gd name="connsiteX300" fmla="*/ 2169763 w 2754602"/>
              <a:gd name="connsiteY300" fmla="*/ 3037668 h 3738088"/>
              <a:gd name="connsiteX301" fmla="*/ 2131017 w 2754602"/>
              <a:gd name="connsiteY301" fmla="*/ 3084163 h 3738088"/>
              <a:gd name="connsiteX302" fmla="*/ 2100021 w 2754602"/>
              <a:gd name="connsiteY302" fmla="*/ 3130658 h 3738088"/>
              <a:gd name="connsiteX303" fmla="*/ 2115519 w 2754602"/>
              <a:gd name="connsiteY303" fmla="*/ 3153905 h 3738088"/>
              <a:gd name="connsiteX304" fmla="*/ 2169763 w 2754602"/>
              <a:gd name="connsiteY304" fmla="*/ 3177152 h 3738088"/>
              <a:gd name="connsiteX305" fmla="*/ 2224007 w 2754602"/>
              <a:gd name="connsiteY305" fmla="*/ 3208149 h 3738088"/>
              <a:gd name="connsiteX306" fmla="*/ 2239506 w 2754602"/>
              <a:gd name="connsiteY306" fmla="*/ 3184902 h 3738088"/>
              <a:gd name="connsiteX307" fmla="*/ 2262753 w 2754602"/>
              <a:gd name="connsiteY307" fmla="*/ 3192651 h 3738088"/>
              <a:gd name="connsiteX308" fmla="*/ 2309248 w 2754602"/>
              <a:gd name="connsiteY308" fmla="*/ 3169403 h 3738088"/>
              <a:gd name="connsiteX309" fmla="*/ 2347994 w 2754602"/>
              <a:gd name="connsiteY309" fmla="*/ 3130658 h 3738088"/>
              <a:gd name="connsiteX310" fmla="*/ 2332495 w 2754602"/>
              <a:gd name="connsiteY310" fmla="*/ 3169403 h 3738088"/>
              <a:gd name="connsiteX311" fmla="*/ 2324746 w 2754602"/>
              <a:gd name="connsiteY311" fmla="*/ 3192651 h 3738088"/>
              <a:gd name="connsiteX312" fmla="*/ 2278251 w 2754602"/>
              <a:gd name="connsiteY312" fmla="*/ 3239146 h 3738088"/>
              <a:gd name="connsiteX313" fmla="*/ 2262753 w 2754602"/>
              <a:gd name="connsiteY313" fmla="*/ 3262393 h 3738088"/>
              <a:gd name="connsiteX314" fmla="*/ 2239506 w 2754602"/>
              <a:gd name="connsiteY314" fmla="*/ 3293390 h 3738088"/>
              <a:gd name="connsiteX315" fmla="*/ 2231756 w 2754602"/>
              <a:gd name="connsiteY315" fmla="*/ 3339885 h 3738088"/>
              <a:gd name="connsiteX316" fmla="*/ 2169763 w 2754602"/>
              <a:gd name="connsiteY316" fmla="*/ 3448373 h 3738088"/>
              <a:gd name="connsiteX317" fmla="*/ 2154265 w 2754602"/>
              <a:gd name="connsiteY317" fmla="*/ 3471620 h 3738088"/>
              <a:gd name="connsiteX318" fmla="*/ 2100021 w 2754602"/>
              <a:gd name="connsiteY318" fmla="*/ 3502617 h 3738088"/>
              <a:gd name="connsiteX319" fmla="*/ 2115519 w 2754602"/>
              <a:gd name="connsiteY319" fmla="*/ 3580108 h 3738088"/>
              <a:gd name="connsiteX320" fmla="*/ 2131017 w 2754602"/>
              <a:gd name="connsiteY320" fmla="*/ 3626603 h 3738088"/>
              <a:gd name="connsiteX321" fmla="*/ 2076773 w 2754602"/>
              <a:gd name="connsiteY321" fmla="*/ 3618854 h 3738088"/>
              <a:gd name="connsiteX322" fmla="*/ 2030278 w 2754602"/>
              <a:gd name="connsiteY322" fmla="*/ 3556861 h 3738088"/>
              <a:gd name="connsiteX323" fmla="*/ 1999282 w 2754602"/>
              <a:gd name="connsiteY323" fmla="*/ 3502617 h 3738088"/>
              <a:gd name="connsiteX324" fmla="*/ 1991533 w 2754602"/>
              <a:gd name="connsiteY324" fmla="*/ 3479369 h 3738088"/>
              <a:gd name="connsiteX325" fmla="*/ 1921790 w 2754602"/>
              <a:gd name="connsiteY325" fmla="*/ 3425125 h 3738088"/>
              <a:gd name="connsiteX326" fmla="*/ 1867546 w 2754602"/>
              <a:gd name="connsiteY326" fmla="*/ 3440624 h 3738088"/>
              <a:gd name="connsiteX327" fmla="*/ 1859797 w 2754602"/>
              <a:gd name="connsiteY327" fmla="*/ 3471620 h 3738088"/>
              <a:gd name="connsiteX328" fmla="*/ 1836550 w 2754602"/>
              <a:gd name="connsiteY328" fmla="*/ 3479369 h 3738088"/>
              <a:gd name="connsiteX329" fmla="*/ 1797804 w 2754602"/>
              <a:gd name="connsiteY329" fmla="*/ 3510366 h 3738088"/>
              <a:gd name="connsiteX330" fmla="*/ 1774556 w 2754602"/>
              <a:gd name="connsiteY330" fmla="*/ 3518115 h 3738088"/>
              <a:gd name="connsiteX331" fmla="*/ 1658319 w 2754602"/>
              <a:gd name="connsiteY331" fmla="*/ 3533613 h 3738088"/>
              <a:gd name="connsiteX332" fmla="*/ 1627323 w 2754602"/>
              <a:gd name="connsiteY332" fmla="*/ 3541363 h 3738088"/>
              <a:gd name="connsiteX333" fmla="*/ 1596326 w 2754602"/>
              <a:gd name="connsiteY333" fmla="*/ 3556861 h 3738088"/>
              <a:gd name="connsiteX334" fmla="*/ 1549831 w 2754602"/>
              <a:gd name="connsiteY334" fmla="*/ 3587858 h 3738088"/>
              <a:gd name="connsiteX335" fmla="*/ 1619573 w 2754602"/>
              <a:gd name="connsiteY335" fmla="*/ 3603356 h 3738088"/>
              <a:gd name="connsiteX336" fmla="*/ 1635072 w 2754602"/>
              <a:gd name="connsiteY336" fmla="*/ 3618854 h 3738088"/>
              <a:gd name="connsiteX337" fmla="*/ 1681567 w 2754602"/>
              <a:gd name="connsiteY337" fmla="*/ 3680847 h 3738088"/>
              <a:gd name="connsiteX338" fmla="*/ 1712563 w 2754602"/>
              <a:gd name="connsiteY338" fmla="*/ 3673098 h 3738088"/>
              <a:gd name="connsiteX339" fmla="*/ 1704814 w 2754602"/>
              <a:gd name="connsiteY339" fmla="*/ 3704095 h 3738088"/>
              <a:gd name="connsiteX340" fmla="*/ 1673817 w 2754602"/>
              <a:gd name="connsiteY340" fmla="*/ 3688597 h 3738088"/>
              <a:gd name="connsiteX341" fmla="*/ 1635072 w 2754602"/>
              <a:gd name="connsiteY341" fmla="*/ 3680847 h 3738088"/>
              <a:gd name="connsiteX342" fmla="*/ 1611824 w 2754602"/>
              <a:gd name="connsiteY342" fmla="*/ 3673098 h 3738088"/>
              <a:gd name="connsiteX343" fmla="*/ 1526584 w 2754602"/>
              <a:gd name="connsiteY343" fmla="*/ 3680847 h 3738088"/>
              <a:gd name="connsiteX344" fmla="*/ 1487838 w 2754602"/>
              <a:gd name="connsiteY344" fmla="*/ 3673098 h 3738088"/>
              <a:gd name="connsiteX345" fmla="*/ 1464590 w 2754602"/>
              <a:gd name="connsiteY345" fmla="*/ 3688597 h 3738088"/>
              <a:gd name="connsiteX346" fmla="*/ 1441343 w 2754602"/>
              <a:gd name="connsiteY346" fmla="*/ 3696346 h 3738088"/>
              <a:gd name="connsiteX347" fmla="*/ 1387099 w 2754602"/>
              <a:gd name="connsiteY347" fmla="*/ 3719593 h 3738088"/>
              <a:gd name="connsiteX348" fmla="*/ 1278611 w 2754602"/>
              <a:gd name="connsiteY348" fmla="*/ 3688597 h 3738088"/>
              <a:gd name="connsiteX349" fmla="*/ 1270862 w 2754602"/>
              <a:gd name="connsiteY349" fmla="*/ 3680847 h 3738088"/>
              <a:gd name="connsiteX350" fmla="*/ 1263112 w 2754602"/>
              <a:gd name="connsiteY350" fmla="*/ 3456122 h 3738088"/>
              <a:gd name="connsiteX351" fmla="*/ 1247614 w 2754602"/>
              <a:gd name="connsiteY351" fmla="*/ 3432874 h 3738088"/>
              <a:gd name="connsiteX352" fmla="*/ 1247614 w 2754602"/>
              <a:gd name="connsiteY352" fmla="*/ 3425125 h 3738088"/>
              <a:gd name="connsiteX353" fmla="*/ 1007390 w 2754602"/>
              <a:gd name="connsiteY353" fmla="*/ 2991173 h 3738088"/>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2918015 h 3738088"/>
              <a:gd name="connsiteX118" fmla="*/ 937648 w 2754602"/>
              <a:gd name="connsiteY118" fmla="*/ 2972259 h 3738088"/>
              <a:gd name="connsiteX119" fmla="*/ 922150 w 2754602"/>
              <a:gd name="connsiteY119" fmla="*/ 2860380 h 3738088"/>
              <a:gd name="connsiteX120" fmla="*/ 906651 w 2754602"/>
              <a:gd name="connsiteY120" fmla="*/ 2924069 h 3738088"/>
              <a:gd name="connsiteX121" fmla="*/ 906651 w 2754602"/>
              <a:gd name="connsiteY121" fmla="*/ 2924069 h 3738088"/>
              <a:gd name="connsiteX122" fmla="*/ 922150 w 2754602"/>
              <a:gd name="connsiteY122" fmla="*/ 2852607 h 3738088"/>
              <a:gd name="connsiteX123" fmla="*/ 911656 w 2754602"/>
              <a:gd name="connsiteY123" fmla="*/ 2848354 h 3738088"/>
              <a:gd name="connsiteX124" fmla="*/ 842930 w 2754602"/>
              <a:gd name="connsiteY124" fmla="*/ 2788918 h 3738088"/>
              <a:gd name="connsiteX125" fmla="*/ 836909 w 2754602"/>
              <a:gd name="connsiteY125" fmla="*/ 2727702 h 3738088"/>
              <a:gd name="connsiteX126" fmla="*/ 813662 w 2754602"/>
              <a:gd name="connsiteY126" fmla="*/ 2704454 h 3738088"/>
              <a:gd name="connsiteX127" fmla="*/ 767167 w 2754602"/>
              <a:gd name="connsiteY127" fmla="*/ 2665708 h 3738088"/>
              <a:gd name="connsiteX128" fmla="*/ 612184 w 2754602"/>
              <a:gd name="connsiteY128" fmla="*/ 2502976 h 3738088"/>
              <a:gd name="connsiteX129" fmla="*/ 410706 w 2754602"/>
              <a:gd name="connsiteY129" fmla="*/ 2286000 h 3738088"/>
              <a:gd name="connsiteX130" fmla="*/ 0 w 2754602"/>
              <a:gd name="connsiteY130" fmla="*/ 1844298 h 3738088"/>
              <a:gd name="connsiteX131" fmla="*/ 1046136 w 2754602"/>
              <a:gd name="connsiteY131" fmla="*/ 658678 h 3738088"/>
              <a:gd name="connsiteX132" fmla="*/ 1084882 w 2754602"/>
              <a:gd name="connsiteY132" fmla="*/ 573437 h 3738088"/>
              <a:gd name="connsiteX133" fmla="*/ 1061634 w 2754602"/>
              <a:gd name="connsiteY133" fmla="*/ 526942 h 3738088"/>
              <a:gd name="connsiteX134" fmla="*/ 1015139 w 2754602"/>
              <a:gd name="connsiteY134" fmla="*/ 488197 h 3738088"/>
              <a:gd name="connsiteX135" fmla="*/ 922150 w 2754602"/>
              <a:gd name="connsiteY135" fmla="*/ 472698 h 3738088"/>
              <a:gd name="connsiteX136" fmla="*/ 1371600 w 2754602"/>
              <a:gd name="connsiteY136" fmla="*/ 0 h 3738088"/>
              <a:gd name="connsiteX137" fmla="*/ 1425845 w 2754602"/>
              <a:gd name="connsiteY137" fmla="*/ 54244 h 3738088"/>
              <a:gd name="connsiteX138" fmla="*/ 1464590 w 2754602"/>
              <a:gd name="connsiteY138" fmla="*/ 61993 h 3738088"/>
              <a:gd name="connsiteX139" fmla="*/ 1480089 w 2754602"/>
              <a:gd name="connsiteY139" fmla="*/ 116237 h 3738088"/>
              <a:gd name="connsiteX140" fmla="*/ 1511085 w 2754602"/>
              <a:gd name="connsiteY140" fmla="*/ 116237 h 3738088"/>
              <a:gd name="connsiteX141" fmla="*/ 1526584 w 2754602"/>
              <a:gd name="connsiteY141" fmla="*/ 139485 h 3738088"/>
              <a:gd name="connsiteX142" fmla="*/ 1526584 w 2754602"/>
              <a:gd name="connsiteY142" fmla="*/ 139485 h 3738088"/>
              <a:gd name="connsiteX143" fmla="*/ 1542082 w 2754602"/>
              <a:gd name="connsiteY143" fmla="*/ 170481 h 3738088"/>
              <a:gd name="connsiteX144" fmla="*/ 1573078 w 2754602"/>
              <a:gd name="connsiteY144" fmla="*/ 201478 h 3738088"/>
              <a:gd name="connsiteX145" fmla="*/ 1604075 w 2754602"/>
              <a:gd name="connsiteY145" fmla="*/ 263471 h 3738088"/>
              <a:gd name="connsiteX146" fmla="*/ 1627323 w 2754602"/>
              <a:gd name="connsiteY146" fmla="*/ 247973 h 3738088"/>
              <a:gd name="connsiteX147" fmla="*/ 1681567 w 2754602"/>
              <a:gd name="connsiteY147" fmla="*/ 232474 h 3738088"/>
              <a:gd name="connsiteX148" fmla="*/ 1681567 w 2754602"/>
              <a:gd name="connsiteY148" fmla="*/ 232474 h 3738088"/>
              <a:gd name="connsiteX149" fmla="*/ 1697065 w 2754602"/>
              <a:gd name="connsiteY149" fmla="*/ 302217 h 3738088"/>
              <a:gd name="connsiteX150" fmla="*/ 1673817 w 2754602"/>
              <a:gd name="connsiteY150" fmla="*/ 317715 h 3738088"/>
              <a:gd name="connsiteX151" fmla="*/ 1673817 w 2754602"/>
              <a:gd name="connsiteY151" fmla="*/ 317715 h 3738088"/>
              <a:gd name="connsiteX152" fmla="*/ 1774556 w 2754602"/>
              <a:gd name="connsiteY152" fmla="*/ 348712 h 3738088"/>
              <a:gd name="connsiteX153" fmla="*/ 1821051 w 2754602"/>
              <a:gd name="connsiteY153" fmla="*/ 325464 h 3738088"/>
              <a:gd name="connsiteX154" fmla="*/ 1852048 w 2754602"/>
              <a:gd name="connsiteY154" fmla="*/ 348712 h 3738088"/>
              <a:gd name="connsiteX155" fmla="*/ 1844299 w 2754602"/>
              <a:gd name="connsiteY155" fmla="*/ 348712 h 3738088"/>
              <a:gd name="connsiteX156" fmla="*/ 1852048 w 2754602"/>
              <a:gd name="connsiteY156" fmla="*/ 348712 h 3738088"/>
              <a:gd name="connsiteX157" fmla="*/ 1883045 w 2754602"/>
              <a:gd name="connsiteY157" fmla="*/ 340963 h 3738088"/>
              <a:gd name="connsiteX158" fmla="*/ 1906292 w 2754602"/>
              <a:gd name="connsiteY158" fmla="*/ 333213 h 3738088"/>
              <a:gd name="connsiteX159" fmla="*/ 1937289 w 2754602"/>
              <a:gd name="connsiteY159" fmla="*/ 255722 h 3738088"/>
              <a:gd name="connsiteX160" fmla="*/ 1945038 w 2754602"/>
              <a:gd name="connsiteY160" fmla="*/ 255722 h 3738088"/>
              <a:gd name="connsiteX161" fmla="*/ 1945038 w 2754602"/>
              <a:gd name="connsiteY161" fmla="*/ 255722 h 3738088"/>
              <a:gd name="connsiteX162" fmla="*/ 2014780 w 2754602"/>
              <a:gd name="connsiteY162" fmla="*/ 232474 h 3738088"/>
              <a:gd name="connsiteX163" fmla="*/ 2030278 w 2754602"/>
              <a:gd name="connsiteY163" fmla="*/ 255722 h 3738088"/>
              <a:gd name="connsiteX164" fmla="*/ 2061275 w 2754602"/>
              <a:gd name="connsiteY164" fmla="*/ 317715 h 3738088"/>
              <a:gd name="connsiteX165" fmla="*/ 2069024 w 2754602"/>
              <a:gd name="connsiteY165" fmla="*/ 348712 h 3738088"/>
              <a:gd name="connsiteX166" fmla="*/ 2061275 w 2754602"/>
              <a:gd name="connsiteY166" fmla="*/ 410705 h 3738088"/>
              <a:gd name="connsiteX167" fmla="*/ 2084523 w 2754602"/>
              <a:gd name="connsiteY167" fmla="*/ 426203 h 3738088"/>
              <a:gd name="connsiteX168" fmla="*/ 2107770 w 2754602"/>
              <a:gd name="connsiteY168" fmla="*/ 449451 h 3738088"/>
              <a:gd name="connsiteX169" fmla="*/ 2107770 w 2754602"/>
              <a:gd name="connsiteY169" fmla="*/ 449451 h 3738088"/>
              <a:gd name="connsiteX170" fmla="*/ 2169763 w 2754602"/>
              <a:gd name="connsiteY170" fmla="*/ 472698 h 3738088"/>
              <a:gd name="connsiteX171" fmla="*/ 2185262 w 2754602"/>
              <a:gd name="connsiteY171" fmla="*/ 511444 h 3738088"/>
              <a:gd name="connsiteX172" fmla="*/ 2247255 w 2754602"/>
              <a:gd name="connsiteY172" fmla="*/ 511444 h 3738088"/>
              <a:gd name="connsiteX173" fmla="*/ 2293750 w 2754602"/>
              <a:gd name="connsiteY173" fmla="*/ 526942 h 3738088"/>
              <a:gd name="connsiteX174" fmla="*/ 2324746 w 2754602"/>
              <a:gd name="connsiteY174" fmla="*/ 612183 h 3738088"/>
              <a:gd name="connsiteX175" fmla="*/ 2347994 w 2754602"/>
              <a:gd name="connsiteY175" fmla="*/ 619932 h 3738088"/>
              <a:gd name="connsiteX176" fmla="*/ 2363492 w 2754602"/>
              <a:gd name="connsiteY176" fmla="*/ 619932 h 3738088"/>
              <a:gd name="connsiteX177" fmla="*/ 2402238 w 2754602"/>
              <a:gd name="connsiteY177" fmla="*/ 627681 h 3738088"/>
              <a:gd name="connsiteX178" fmla="*/ 2448733 w 2754602"/>
              <a:gd name="connsiteY178" fmla="*/ 619932 h 3738088"/>
              <a:gd name="connsiteX179" fmla="*/ 2425485 w 2754602"/>
              <a:gd name="connsiteY179" fmla="*/ 604434 h 3738088"/>
              <a:gd name="connsiteX180" fmla="*/ 2402238 w 2754602"/>
              <a:gd name="connsiteY180" fmla="*/ 596685 h 3738088"/>
              <a:gd name="connsiteX181" fmla="*/ 2425485 w 2754602"/>
              <a:gd name="connsiteY181" fmla="*/ 581186 h 3738088"/>
              <a:gd name="connsiteX182" fmla="*/ 2456482 w 2754602"/>
              <a:gd name="connsiteY182" fmla="*/ 573437 h 3738088"/>
              <a:gd name="connsiteX183" fmla="*/ 2479729 w 2754602"/>
              <a:gd name="connsiteY183" fmla="*/ 565688 h 3738088"/>
              <a:gd name="connsiteX184" fmla="*/ 2510726 w 2754602"/>
              <a:gd name="connsiteY184" fmla="*/ 534691 h 3738088"/>
              <a:gd name="connsiteX185" fmla="*/ 2495228 w 2754602"/>
              <a:gd name="connsiteY185" fmla="*/ 511444 h 3738088"/>
              <a:gd name="connsiteX186" fmla="*/ 2518475 w 2754602"/>
              <a:gd name="connsiteY186" fmla="*/ 519193 h 3738088"/>
              <a:gd name="connsiteX187" fmla="*/ 2541723 w 2754602"/>
              <a:gd name="connsiteY187" fmla="*/ 534691 h 3738088"/>
              <a:gd name="connsiteX188" fmla="*/ 2557221 w 2754602"/>
              <a:gd name="connsiteY188" fmla="*/ 557939 h 3738088"/>
              <a:gd name="connsiteX189" fmla="*/ 2580468 w 2754602"/>
              <a:gd name="connsiteY189" fmla="*/ 565688 h 3738088"/>
              <a:gd name="connsiteX190" fmla="*/ 2595967 w 2754602"/>
              <a:gd name="connsiteY190" fmla="*/ 581186 h 3738088"/>
              <a:gd name="connsiteX191" fmla="*/ 2588217 w 2754602"/>
              <a:gd name="connsiteY191" fmla="*/ 604434 h 3738088"/>
              <a:gd name="connsiteX192" fmla="*/ 2557221 w 2754602"/>
              <a:gd name="connsiteY192" fmla="*/ 596685 h 3738088"/>
              <a:gd name="connsiteX193" fmla="*/ 2518475 w 2754602"/>
              <a:gd name="connsiteY193" fmla="*/ 588935 h 3738088"/>
              <a:gd name="connsiteX194" fmla="*/ 2502977 w 2754602"/>
              <a:gd name="connsiteY194" fmla="*/ 604434 h 3738088"/>
              <a:gd name="connsiteX195" fmla="*/ 2510726 w 2754602"/>
              <a:gd name="connsiteY195" fmla="*/ 627681 h 3738088"/>
              <a:gd name="connsiteX196" fmla="*/ 2518475 w 2754602"/>
              <a:gd name="connsiteY196" fmla="*/ 658678 h 3738088"/>
              <a:gd name="connsiteX197" fmla="*/ 2541723 w 2754602"/>
              <a:gd name="connsiteY197" fmla="*/ 666427 h 3738088"/>
              <a:gd name="connsiteX198" fmla="*/ 2549472 w 2754602"/>
              <a:gd name="connsiteY198" fmla="*/ 635430 h 3738088"/>
              <a:gd name="connsiteX199" fmla="*/ 2665709 w 2754602"/>
              <a:gd name="connsiteY199" fmla="*/ 689674 h 3738088"/>
              <a:gd name="connsiteX200" fmla="*/ 2642462 w 2754602"/>
              <a:gd name="connsiteY200" fmla="*/ 720671 h 3738088"/>
              <a:gd name="connsiteX201" fmla="*/ 2626963 w 2754602"/>
              <a:gd name="connsiteY201" fmla="*/ 736169 h 3738088"/>
              <a:gd name="connsiteX202" fmla="*/ 2634712 w 2754602"/>
              <a:gd name="connsiteY202" fmla="*/ 759417 h 3738088"/>
              <a:gd name="connsiteX203" fmla="*/ 2657960 w 2754602"/>
              <a:gd name="connsiteY203" fmla="*/ 767166 h 3738088"/>
              <a:gd name="connsiteX204" fmla="*/ 2650211 w 2754602"/>
              <a:gd name="connsiteY204" fmla="*/ 798163 h 3738088"/>
              <a:gd name="connsiteX205" fmla="*/ 2626963 w 2754602"/>
              <a:gd name="connsiteY205" fmla="*/ 805912 h 3738088"/>
              <a:gd name="connsiteX206" fmla="*/ 2588217 w 2754602"/>
              <a:gd name="connsiteY206" fmla="*/ 813661 h 3738088"/>
              <a:gd name="connsiteX207" fmla="*/ 2572719 w 2754602"/>
              <a:gd name="connsiteY207" fmla="*/ 836908 h 3738088"/>
              <a:gd name="connsiteX208" fmla="*/ 2595967 w 2754602"/>
              <a:gd name="connsiteY208" fmla="*/ 829159 h 3738088"/>
              <a:gd name="connsiteX209" fmla="*/ 2634712 w 2754602"/>
              <a:gd name="connsiteY209" fmla="*/ 883403 h 3738088"/>
              <a:gd name="connsiteX210" fmla="*/ 2650211 w 2754602"/>
              <a:gd name="connsiteY210" fmla="*/ 898902 h 3738088"/>
              <a:gd name="connsiteX211" fmla="*/ 2642462 w 2754602"/>
              <a:gd name="connsiteY211" fmla="*/ 922149 h 3738088"/>
              <a:gd name="connsiteX212" fmla="*/ 2704455 w 2754602"/>
              <a:gd name="connsiteY212" fmla="*/ 929898 h 3738088"/>
              <a:gd name="connsiteX213" fmla="*/ 2743200 w 2754602"/>
              <a:gd name="connsiteY213" fmla="*/ 968644 h 3738088"/>
              <a:gd name="connsiteX214" fmla="*/ 2719953 w 2754602"/>
              <a:gd name="connsiteY214" fmla="*/ 976393 h 3738088"/>
              <a:gd name="connsiteX215" fmla="*/ 2603716 w 2754602"/>
              <a:gd name="connsiteY215" fmla="*/ 953146 h 3738088"/>
              <a:gd name="connsiteX216" fmla="*/ 2564970 w 2754602"/>
              <a:gd name="connsiteY216" fmla="*/ 937647 h 3738088"/>
              <a:gd name="connsiteX217" fmla="*/ 2518475 w 2754602"/>
              <a:gd name="connsiteY217" fmla="*/ 945397 h 3738088"/>
              <a:gd name="connsiteX218" fmla="*/ 2510726 w 2754602"/>
              <a:gd name="connsiteY218" fmla="*/ 968644 h 3738088"/>
              <a:gd name="connsiteX219" fmla="*/ 2479729 w 2754602"/>
              <a:gd name="connsiteY219" fmla="*/ 976393 h 3738088"/>
              <a:gd name="connsiteX220" fmla="*/ 2440984 w 2754602"/>
              <a:gd name="connsiteY220" fmla="*/ 1046135 h 3738088"/>
              <a:gd name="connsiteX221" fmla="*/ 2448733 w 2754602"/>
              <a:gd name="connsiteY221" fmla="*/ 1077132 h 3738088"/>
              <a:gd name="connsiteX222" fmla="*/ 2479729 w 2754602"/>
              <a:gd name="connsiteY222" fmla="*/ 1084881 h 3738088"/>
              <a:gd name="connsiteX223" fmla="*/ 2471980 w 2754602"/>
              <a:gd name="connsiteY223" fmla="*/ 1115878 h 3738088"/>
              <a:gd name="connsiteX224" fmla="*/ 2425485 w 2754602"/>
              <a:gd name="connsiteY224" fmla="*/ 1139125 h 3738088"/>
              <a:gd name="connsiteX225" fmla="*/ 2433234 w 2754602"/>
              <a:gd name="connsiteY225" fmla="*/ 1170122 h 3738088"/>
              <a:gd name="connsiteX226" fmla="*/ 2448733 w 2754602"/>
              <a:gd name="connsiteY226" fmla="*/ 1185620 h 3738088"/>
              <a:gd name="connsiteX227" fmla="*/ 2456482 w 2754602"/>
              <a:gd name="connsiteY227" fmla="*/ 1216617 h 3738088"/>
              <a:gd name="connsiteX228" fmla="*/ 2487478 w 2754602"/>
              <a:gd name="connsiteY228" fmla="*/ 1201119 h 3738088"/>
              <a:gd name="connsiteX229" fmla="*/ 2510726 w 2754602"/>
              <a:gd name="connsiteY229" fmla="*/ 1154624 h 3738088"/>
              <a:gd name="connsiteX230" fmla="*/ 2549472 w 2754602"/>
              <a:gd name="connsiteY230" fmla="*/ 1201119 h 3738088"/>
              <a:gd name="connsiteX231" fmla="*/ 2526224 w 2754602"/>
              <a:gd name="connsiteY231" fmla="*/ 1216617 h 3738088"/>
              <a:gd name="connsiteX232" fmla="*/ 2479729 w 2754602"/>
              <a:gd name="connsiteY232" fmla="*/ 1232115 h 3738088"/>
              <a:gd name="connsiteX233" fmla="*/ 2479729 w 2754602"/>
              <a:gd name="connsiteY233" fmla="*/ 1294108 h 3738088"/>
              <a:gd name="connsiteX234" fmla="*/ 2526224 w 2754602"/>
              <a:gd name="connsiteY234" fmla="*/ 1286359 h 3738088"/>
              <a:gd name="connsiteX235" fmla="*/ 2549472 w 2754602"/>
              <a:gd name="connsiteY235" fmla="*/ 1317356 h 3738088"/>
              <a:gd name="connsiteX236" fmla="*/ 2557221 w 2754602"/>
              <a:gd name="connsiteY236" fmla="*/ 1363851 h 3738088"/>
              <a:gd name="connsiteX237" fmla="*/ 2533973 w 2754602"/>
              <a:gd name="connsiteY237" fmla="*/ 1379349 h 3738088"/>
              <a:gd name="connsiteX238" fmla="*/ 2510726 w 2754602"/>
              <a:gd name="connsiteY238" fmla="*/ 1387098 h 3738088"/>
              <a:gd name="connsiteX239" fmla="*/ 2471980 w 2754602"/>
              <a:gd name="connsiteY239" fmla="*/ 1402597 h 3738088"/>
              <a:gd name="connsiteX240" fmla="*/ 2456482 w 2754602"/>
              <a:gd name="connsiteY240" fmla="*/ 1449091 h 3738088"/>
              <a:gd name="connsiteX241" fmla="*/ 2471980 w 2754602"/>
              <a:gd name="connsiteY241" fmla="*/ 1464590 h 3738088"/>
              <a:gd name="connsiteX242" fmla="*/ 2440984 w 2754602"/>
              <a:gd name="connsiteY242" fmla="*/ 1503335 h 3738088"/>
              <a:gd name="connsiteX243" fmla="*/ 2417736 w 2754602"/>
              <a:gd name="connsiteY243" fmla="*/ 1495586 h 3738088"/>
              <a:gd name="connsiteX244" fmla="*/ 2386739 w 2754602"/>
              <a:gd name="connsiteY244" fmla="*/ 1518834 h 3738088"/>
              <a:gd name="connsiteX245" fmla="*/ 2371241 w 2754602"/>
              <a:gd name="connsiteY245" fmla="*/ 1495586 h 3738088"/>
              <a:gd name="connsiteX246" fmla="*/ 2355743 w 2754602"/>
              <a:gd name="connsiteY246" fmla="*/ 1511085 h 3738088"/>
              <a:gd name="connsiteX247" fmla="*/ 2340245 w 2754602"/>
              <a:gd name="connsiteY247" fmla="*/ 1534332 h 3738088"/>
              <a:gd name="connsiteX248" fmla="*/ 2340245 w 2754602"/>
              <a:gd name="connsiteY248" fmla="*/ 1588576 h 3738088"/>
              <a:gd name="connsiteX249" fmla="*/ 2286000 w 2754602"/>
              <a:gd name="connsiteY249" fmla="*/ 1596325 h 3738088"/>
              <a:gd name="connsiteX250" fmla="*/ 2262753 w 2754602"/>
              <a:gd name="connsiteY250" fmla="*/ 1642820 h 3738088"/>
              <a:gd name="connsiteX251" fmla="*/ 2255004 w 2754602"/>
              <a:gd name="connsiteY251" fmla="*/ 1666068 h 3738088"/>
              <a:gd name="connsiteX252" fmla="*/ 2224007 w 2754602"/>
              <a:gd name="connsiteY252" fmla="*/ 1673817 h 3738088"/>
              <a:gd name="connsiteX253" fmla="*/ 2185262 w 2754602"/>
              <a:gd name="connsiteY253" fmla="*/ 1681566 h 3738088"/>
              <a:gd name="connsiteX254" fmla="*/ 2131017 w 2754602"/>
              <a:gd name="connsiteY254" fmla="*/ 1697064 h 3738088"/>
              <a:gd name="connsiteX255" fmla="*/ 2100021 w 2754602"/>
              <a:gd name="connsiteY255" fmla="*/ 1689315 h 3738088"/>
              <a:gd name="connsiteX256" fmla="*/ 2061275 w 2754602"/>
              <a:gd name="connsiteY256" fmla="*/ 1658319 h 3738088"/>
              <a:gd name="connsiteX257" fmla="*/ 2045777 w 2754602"/>
              <a:gd name="connsiteY257" fmla="*/ 1642820 h 3738088"/>
              <a:gd name="connsiteX258" fmla="*/ 1937289 w 2754602"/>
              <a:gd name="connsiteY258" fmla="*/ 1627322 h 3738088"/>
              <a:gd name="connsiteX259" fmla="*/ 1890794 w 2754602"/>
              <a:gd name="connsiteY259" fmla="*/ 1619573 h 3738088"/>
              <a:gd name="connsiteX260" fmla="*/ 1867546 w 2754602"/>
              <a:gd name="connsiteY260" fmla="*/ 1681566 h 3738088"/>
              <a:gd name="connsiteX261" fmla="*/ 1813302 w 2754602"/>
              <a:gd name="connsiteY261" fmla="*/ 1751308 h 3738088"/>
              <a:gd name="connsiteX262" fmla="*/ 1828800 w 2754602"/>
              <a:gd name="connsiteY262" fmla="*/ 1813302 h 3738088"/>
              <a:gd name="connsiteX263" fmla="*/ 1813302 w 2754602"/>
              <a:gd name="connsiteY263" fmla="*/ 1836549 h 3738088"/>
              <a:gd name="connsiteX264" fmla="*/ 1844299 w 2754602"/>
              <a:gd name="connsiteY264" fmla="*/ 1898542 h 3738088"/>
              <a:gd name="connsiteX265" fmla="*/ 1836550 w 2754602"/>
              <a:gd name="connsiteY265" fmla="*/ 1960535 h 3738088"/>
              <a:gd name="connsiteX266" fmla="*/ 1828800 w 2754602"/>
              <a:gd name="connsiteY266" fmla="*/ 2053525 h 3738088"/>
              <a:gd name="connsiteX267" fmla="*/ 1813302 w 2754602"/>
              <a:gd name="connsiteY267" fmla="*/ 2100020 h 3738088"/>
              <a:gd name="connsiteX268" fmla="*/ 1821051 w 2754602"/>
              <a:gd name="connsiteY268" fmla="*/ 2169763 h 3738088"/>
              <a:gd name="connsiteX269" fmla="*/ 1805553 w 2754602"/>
              <a:gd name="connsiteY269" fmla="*/ 2193010 h 3738088"/>
              <a:gd name="connsiteX270" fmla="*/ 1821051 w 2754602"/>
              <a:gd name="connsiteY270" fmla="*/ 2293749 h 3738088"/>
              <a:gd name="connsiteX271" fmla="*/ 1828800 w 2754602"/>
              <a:gd name="connsiteY271" fmla="*/ 2371241 h 3738088"/>
              <a:gd name="connsiteX272" fmla="*/ 1821051 w 2754602"/>
              <a:gd name="connsiteY272" fmla="*/ 2394488 h 3738088"/>
              <a:gd name="connsiteX273" fmla="*/ 1813302 w 2754602"/>
              <a:gd name="connsiteY273" fmla="*/ 2433234 h 3738088"/>
              <a:gd name="connsiteX274" fmla="*/ 1836550 w 2754602"/>
              <a:gd name="connsiteY274" fmla="*/ 2448732 h 3738088"/>
              <a:gd name="connsiteX275" fmla="*/ 1844299 w 2754602"/>
              <a:gd name="connsiteY275" fmla="*/ 2479729 h 3738088"/>
              <a:gd name="connsiteX276" fmla="*/ 1828800 w 2754602"/>
              <a:gd name="connsiteY276" fmla="*/ 2580468 h 3738088"/>
              <a:gd name="connsiteX277" fmla="*/ 1844299 w 2754602"/>
              <a:gd name="connsiteY277" fmla="*/ 2704454 h 3738088"/>
              <a:gd name="connsiteX278" fmla="*/ 1859797 w 2754602"/>
              <a:gd name="connsiteY278" fmla="*/ 2743200 h 3738088"/>
              <a:gd name="connsiteX279" fmla="*/ 1906292 w 2754602"/>
              <a:gd name="connsiteY279" fmla="*/ 2789695 h 3738088"/>
              <a:gd name="connsiteX280" fmla="*/ 1914041 w 2754602"/>
              <a:gd name="connsiteY280" fmla="*/ 2766447 h 3738088"/>
              <a:gd name="connsiteX281" fmla="*/ 1937289 w 2754602"/>
              <a:gd name="connsiteY281" fmla="*/ 2774197 h 3738088"/>
              <a:gd name="connsiteX282" fmla="*/ 1968285 w 2754602"/>
              <a:gd name="connsiteY282" fmla="*/ 2789695 h 3738088"/>
              <a:gd name="connsiteX283" fmla="*/ 1999282 w 2754602"/>
              <a:gd name="connsiteY283" fmla="*/ 2812942 h 3738088"/>
              <a:gd name="connsiteX284" fmla="*/ 2092272 w 2754602"/>
              <a:gd name="connsiteY284" fmla="*/ 2836190 h 3738088"/>
              <a:gd name="connsiteX285" fmla="*/ 2107770 w 2754602"/>
              <a:gd name="connsiteY285" fmla="*/ 2867186 h 3738088"/>
              <a:gd name="connsiteX286" fmla="*/ 2216258 w 2754602"/>
              <a:gd name="connsiteY286" fmla="*/ 2913681 h 3738088"/>
              <a:gd name="connsiteX287" fmla="*/ 2231756 w 2754602"/>
              <a:gd name="connsiteY287" fmla="*/ 2936929 h 3738088"/>
              <a:gd name="connsiteX288" fmla="*/ 2278251 w 2754602"/>
              <a:gd name="connsiteY288" fmla="*/ 2975674 h 3738088"/>
              <a:gd name="connsiteX289" fmla="*/ 2324746 w 2754602"/>
              <a:gd name="connsiteY289" fmla="*/ 3037668 h 3738088"/>
              <a:gd name="connsiteX290" fmla="*/ 2347994 w 2754602"/>
              <a:gd name="connsiteY290" fmla="*/ 3045417 h 3738088"/>
              <a:gd name="connsiteX291" fmla="*/ 2371241 w 2754602"/>
              <a:gd name="connsiteY291" fmla="*/ 3060915 h 3738088"/>
              <a:gd name="connsiteX292" fmla="*/ 2394489 w 2754602"/>
              <a:gd name="connsiteY292" fmla="*/ 3053166 h 3738088"/>
              <a:gd name="connsiteX293" fmla="*/ 2402238 w 2754602"/>
              <a:gd name="connsiteY293" fmla="*/ 3076413 h 3738088"/>
              <a:gd name="connsiteX294" fmla="*/ 2417736 w 2754602"/>
              <a:gd name="connsiteY294" fmla="*/ 3091912 h 3738088"/>
              <a:gd name="connsiteX295" fmla="*/ 2371241 w 2754602"/>
              <a:gd name="connsiteY295" fmla="*/ 3107410 h 3738088"/>
              <a:gd name="connsiteX296" fmla="*/ 2363492 w 2754602"/>
              <a:gd name="connsiteY296" fmla="*/ 3076413 h 3738088"/>
              <a:gd name="connsiteX297" fmla="*/ 2332495 w 2754602"/>
              <a:gd name="connsiteY297" fmla="*/ 3068664 h 3738088"/>
              <a:gd name="connsiteX298" fmla="*/ 2247255 w 2754602"/>
              <a:gd name="connsiteY298" fmla="*/ 3053166 h 3738088"/>
              <a:gd name="connsiteX299" fmla="*/ 2231756 w 2754602"/>
              <a:gd name="connsiteY299" fmla="*/ 3037668 h 3738088"/>
              <a:gd name="connsiteX300" fmla="*/ 2169763 w 2754602"/>
              <a:gd name="connsiteY300" fmla="*/ 3037668 h 3738088"/>
              <a:gd name="connsiteX301" fmla="*/ 2131017 w 2754602"/>
              <a:gd name="connsiteY301" fmla="*/ 3084163 h 3738088"/>
              <a:gd name="connsiteX302" fmla="*/ 2100021 w 2754602"/>
              <a:gd name="connsiteY302" fmla="*/ 3130658 h 3738088"/>
              <a:gd name="connsiteX303" fmla="*/ 2115519 w 2754602"/>
              <a:gd name="connsiteY303" fmla="*/ 3153905 h 3738088"/>
              <a:gd name="connsiteX304" fmla="*/ 2169763 w 2754602"/>
              <a:gd name="connsiteY304" fmla="*/ 3177152 h 3738088"/>
              <a:gd name="connsiteX305" fmla="*/ 2224007 w 2754602"/>
              <a:gd name="connsiteY305" fmla="*/ 3208149 h 3738088"/>
              <a:gd name="connsiteX306" fmla="*/ 2239506 w 2754602"/>
              <a:gd name="connsiteY306" fmla="*/ 3184902 h 3738088"/>
              <a:gd name="connsiteX307" fmla="*/ 2262753 w 2754602"/>
              <a:gd name="connsiteY307" fmla="*/ 3192651 h 3738088"/>
              <a:gd name="connsiteX308" fmla="*/ 2309248 w 2754602"/>
              <a:gd name="connsiteY308" fmla="*/ 3169403 h 3738088"/>
              <a:gd name="connsiteX309" fmla="*/ 2347994 w 2754602"/>
              <a:gd name="connsiteY309" fmla="*/ 3130658 h 3738088"/>
              <a:gd name="connsiteX310" fmla="*/ 2332495 w 2754602"/>
              <a:gd name="connsiteY310" fmla="*/ 3169403 h 3738088"/>
              <a:gd name="connsiteX311" fmla="*/ 2324746 w 2754602"/>
              <a:gd name="connsiteY311" fmla="*/ 3192651 h 3738088"/>
              <a:gd name="connsiteX312" fmla="*/ 2278251 w 2754602"/>
              <a:gd name="connsiteY312" fmla="*/ 3239146 h 3738088"/>
              <a:gd name="connsiteX313" fmla="*/ 2262753 w 2754602"/>
              <a:gd name="connsiteY313" fmla="*/ 3262393 h 3738088"/>
              <a:gd name="connsiteX314" fmla="*/ 2239506 w 2754602"/>
              <a:gd name="connsiteY314" fmla="*/ 3293390 h 3738088"/>
              <a:gd name="connsiteX315" fmla="*/ 2231756 w 2754602"/>
              <a:gd name="connsiteY315" fmla="*/ 3339885 h 3738088"/>
              <a:gd name="connsiteX316" fmla="*/ 2169763 w 2754602"/>
              <a:gd name="connsiteY316" fmla="*/ 3448373 h 3738088"/>
              <a:gd name="connsiteX317" fmla="*/ 2154265 w 2754602"/>
              <a:gd name="connsiteY317" fmla="*/ 3471620 h 3738088"/>
              <a:gd name="connsiteX318" fmla="*/ 2100021 w 2754602"/>
              <a:gd name="connsiteY318" fmla="*/ 3502617 h 3738088"/>
              <a:gd name="connsiteX319" fmla="*/ 2115519 w 2754602"/>
              <a:gd name="connsiteY319" fmla="*/ 3580108 h 3738088"/>
              <a:gd name="connsiteX320" fmla="*/ 2131017 w 2754602"/>
              <a:gd name="connsiteY320" fmla="*/ 3626603 h 3738088"/>
              <a:gd name="connsiteX321" fmla="*/ 2076773 w 2754602"/>
              <a:gd name="connsiteY321" fmla="*/ 3618854 h 3738088"/>
              <a:gd name="connsiteX322" fmla="*/ 2030278 w 2754602"/>
              <a:gd name="connsiteY322" fmla="*/ 3556861 h 3738088"/>
              <a:gd name="connsiteX323" fmla="*/ 1999282 w 2754602"/>
              <a:gd name="connsiteY323" fmla="*/ 3502617 h 3738088"/>
              <a:gd name="connsiteX324" fmla="*/ 1991533 w 2754602"/>
              <a:gd name="connsiteY324" fmla="*/ 3479369 h 3738088"/>
              <a:gd name="connsiteX325" fmla="*/ 1921790 w 2754602"/>
              <a:gd name="connsiteY325" fmla="*/ 3425125 h 3738088"/>
              <a:gd name="connsiteX326" fmla="*/ 1867546 w 2754602"/>
              <a:gd name="connsiteY326" fmla="*/ 3440624 h 3738088"/>
              <a:gd name="connsiteX327" fmla="*/ 1859797 w 2754602"/>
              <a:gd name="connsiteY327" fmla="*/ 3471620 h 3738088"/>
              <a:gd name="connsiteX328" fmla="*/ 1836550 w 2754602"/>
              <a:gd name="connsiteY328" fmla="*/ 3479369 h 3738088"/>
              <a:gd name="connsiteX329" fmla="*/ 1797804 w 2754602"/>
              <a:gd name="connsiteY329" fmla="*/ 3510366 h 3738088"/>
              <a:gd name="connsiteX330" fmla="*/ 1774556 w 2754602"/>
              <a:gd name="connsiteY330" fmla="*/ 3518115 h 3738088"/>
              <a:gd name="connsiteX331" fmla="*/ 1658319 w 2754602"/>
              <a:gd name="connsiteY331" fmla="*/ 3533613 h 3738088"/>
              <a:gd name="connsiteX332" fmla="*/ 1627323 w 2754602"/>
              <a:gd name="connsiteY332" fmla="*/ 3541363 h 3738088"/>
              <a:gd name="connsiteX333" fmla="*/ 1596326 w 2754602"/>
              <a:gd name="connsiteY333" fmla="*/ 3556861 h 3738088"/>
              <a:gd name="connsiteX334" fmla="*/ 1549831 w 2754602"/>
              <a:gd name="connsiteY334" fmla="*/ 3587858 h 3738088"/>
              <a:gd name="connsiteX335" fmla="*/ 1619573 w 2754602"/>
              <a:gd name="connsiteY335" fmla="*/ 3603356 h 3738088"/>
              <a:gd name="connsiteX336" fmla="*/ 1635072 w 2754602"/>
              <a:gd name="connsiteY336" fmla="*/ 3618854 h 3738088"/>
              <a:gd name="connsiteX337" fmla="*/ 1681567 w 2754602"/>
              <a:gd name="connsiteY337" fmla="*/ 3680847 h 3738088"/>
              <a:gd name="connsiteX338" fmla="*/ 1712563 w 2754602"/>
              <a:gd name="connsiteY338" fmla="*/ 3673098 h 3738088"/>
              <a:gd name="connsiteX339" fmla="*/ 1704814 w 2754602"/>
              <a:gd name="connsiteY339" fmla="*/ 3704095 h 3738088"/>
              <a:gd name="connsiteX340" fmla="*/ 1673817 w 2754602"/>
              <a:gd name="connsiteY340" fmla="*/ 3688597 h 3738088"/>
              <a:gd name="connsiteX341" fmla="*/ 1635072 w 2754602"/>
              <a:gd name="connsiteY341" fmla="*/ 3680847 h 3738088"/>
              <a:gd name="connsiteX342" fmla="*/ 1611824 w 2754602"/>
              <a:gd name="connsiteY342" fmla="*/ 3673098 h 3738088"/>
              <a:gd name="connsiteX343" fmla="*/ 1526584 w 2754602"/>
              <a:gd name="connsiteY343" fmla="*/ 3680847 h 3738088"/>
              <a:gd name="connsiteX344" fmla="*/ 1487838 w 2754602"/>
              <a:gd name="connsiteY344" fmla="*/ 3673098 h 3738088"/>
              <a:gd name="connsiteX345" fmla="*/ 1464590 w 2754602"/>
              <a:gd name="connsiteY345" fmla="*/ 3688597 h 3738088"/>
              <a:gd name="connsiteX346" fmla="*/ 1441343 w 2754602"/>
              <a:gd name="connsiteY346" fmla="*/ 3696346 h 3738088"/>
              <a:gd name="connsiteX347" fmla="*/ 1387099 w 2754602"/>
              <a:gd name="connsiteY347" fmla="*/ 3719593 h 3738088"/>
              <a:gd name="connsiteX348" fmla="*/ 1278611 w 2754602"/>
              <a:gd name="connsiteY348" fmla="*/ 3688597 h 3738088"/>
              <a:gd name="connsiteX349" fmla="*/ 1270862 w 2754602"/>
              <a:gd name="connsiteY349" fmla="*/ 3680847 h 3738088"/>
              <a:gd name="connsiteX350" fmla="*/ 1263112 w 2754602"/>
              <a:gd name="connsiteY350" fmla="*/ 3456122 h 3738088"/>
              <a:gd name="connsiteX351" fmla="*/ 1247614 w 2754602"/>
              <a:gd name="connsiteY351" fmla="*/ 3432874 h 3738088"/>
              <a:gd name="connsiteX352" fmla="*/ 1247614 w 2754602"/>
              <a:gd name="connsiteY352" fmla="*/ 3425125 h 3738088"/>
              <a:gd name="connsiteX353" fmla="*/ 1007390 w 2754602"/>
              <a:gd name="connsiteY353" fmla="*/ 2991173 h 3738088"/>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2918015 h 3738088"/>
              <a:gd name="connsiteX118" fmla="*/ 937648 w 2754602"/>
              <a:gd name="connsiteY118" fmla="*/ 2972259 h 3738088"/>
              <a:gd name="connsiteX119" fmla="*/ 922150 w 2754602"/>
              <a:gd name="connsiteY119" fmla="*/ 2860380 h 3738088"/>
              <a:gd name="connsiteX120" fmla="*/ 906651 w 2754602"/>
              <a:gd name="connsiteY120" fmla="*/ 2924069 h 3738088"/>
              <a:gd name="connsiteX121" fmla="*/ 906651 w 2754602"/>
              <a:gd name="connsiteY121" fmla="*/ 2924069 h 3738088"/>
              <a:gd name="connsiteX122" fmla="*/ 922150 w 2754602"/>
              <a:gd name="connsiteY122" fmla="*/ 2852607 h 3738088"/>
              <a:gd name="connsiteX123" fmla="*/ 911656 w 2754602"/>
              <a:gd name="connsiteY123" fmla="*/ 2848354 h 3738088"/>
              <a:gd name="connsiteX124" fmla="*/ 842930 w 2754602"/>
              <a:gd name="connsiteY124" fmla="*/ 2788918 h 3738088"/>
              <a:gd name="connsiteX125" fmla="*/ 836909 w 2754602"/>
              <a:gd name="connsiteY125" fmla="*/ 2727702 h 3738088"/>
              <a:gd name="connsiteX126" fmla="*/ 813662 w 2754602"/>
              <a:gd name="connsiteY126" fmla="*/ 2704454 h 3738088"/>
              <a:gd name="connsiteX127" fmla="*/ 767167 w 2754602"/>
              <a:gd name="connsiteY127" fmla="*/ 2665708 h 3738088"/>
              <a:gd name="connsiteX128" fmla="*/ 612184 w 2754602"/>
              <a:gd name="connsiteY128" fmla="*/ 2502976 h 3738088"/>
              <a:gd name="connsiteX129" fmla="*/ 410706 w 2754602"/>
              <a:gd name="connsiteY129" fmla="*/ 2286000 h 3738088"/>
              <a:gd name="connsiteX130" fmla="*/ 0 w 2754602"/>
              <a:gd name="connsiteY130" fmla="*/ 1844298 h 3738088"/>
              <a:gd name="connsiteX131" fmla="*/ 1046136 w 2754602"/>
              <a:gd name="connsiteY131" fmla="*/ 658678 h 3738088"/>
              <a:gd name="connsiteX132" fmla="*/ 1084882 w 2754602"/>
              <a:gd name="connsiteY132" fmla="*/ 573437 h 3738088"/>
              <a:gd name="connsiteX133" fmla="*/ 1061634 w 2754602"/>
              <a:gd name="connsiteY133" fmla="*/ 526942 h 3738088"/>
              <a:gd name="connsiteX134" fmla="*/ 1015139 w 2754602"/>
              <a:gd name="connsiteY134" fmla="*/ 488197 h 3738088"/>
              <a:gd name="connsiteX135" fmla="*/ 922150 w 2754602"/>
              <a:gd name="connsiteY135" fmla="*/ 472698 h 3738088"/>
              <a:gd name="connsiteX136" fmla="*/ 1371600 w 2754602"/>
              <a:gd name="connsiteY136" fmla="*/ 0 h 3738088"/>
              <a:gd name="connsiteX137" fmla="*/ 1425845 w 2754602"/>
              <a:gd name="connsiteY137" fmla="*/ 54244 h 3738088"/>
              <a:gd name="connsiteX138" fmla="*/ 1464590 w 2754602"/>
              <a:gd name="connsiteY138" fmla="*/ 61993 h 3738088"/>
              <a:gd name="connsiteX139" fmla="*/ 1480089 w 2754602"/>
              <a:gd name="connsiteY139" fmla="*/ 116237 h 3738088"/>
              <a:gd name="connsiteX140" fmla="*/ 1511085 w 2754602"/>
              <a:gd name="connsiteY140" fmla="*/ 116237 h 3738088"/>
              <a:gd name="connsiteX141" fmla="*/ 1526584 w 2754602"/>
              <a:gd name="connsiteY141" fmla="*/ 139485 h 3738088"/>
              <a:gd name="connsiteX142" fmla="*/ 1526584 w 2754602"/>
              <a:gd name="connsiteY142" fmla="*/ 139485 h 3738088"/>
              <a:gd name="connsiteX143" fmla="*/ 1542082 w 2754602"/>
              <a:gd name="connsiteY143" fmla="*/ 170481 h 3738088"/>
              <a:gd name="connsiteX144" fmla="*/ 1573078 w 2754602"/>
              <a:gd name="connsiteY144" fmla="*/ 201478 h 3738088"/>
              <a:gd name="connsiteX145" fmla="*/ 1604075 w 2754602"/>
              <a:gd name="connsiteY145" fmla="*/ 263471 h 3738088"/>
              <a:gd name="connsiteX146" fmla="*/ 1627323 w 2754602"/>
              <a:gd name="connsiteY146" fmla="*/ 247973 h 3738088"/>
              <a:gd name="connsiteX147" fmla="*/ 1681567 w 2754602"/>
              <a:gd name="connsiteY147" fmla="*/ 232474 h 3738088"/>
              <a:gd name="connsiteX148" fmla="*/ 1681567 w 2754602"/>
              <a:gd name="connsiteY148" fmla="*/ 232474 h 3738088"/>
              <a:gd name="connsiteX149" fmla="*/ 1697065 w 2754602"/>
              <a:gd name="connsiteY149" fmla="*/ 302217 h 3738088"/>
              <a:gd name="connsiteX150" fmla="*/ 1673817 w 2754602"/>
              <a:gd name="connsiteY150" fmla="*/ 317715 h 3738088"/>
              <a:gd name="connsiteX151" fmla="*/ 1673817 w 2754602"/>
              <a:gd name="connsiteY151" fmla="*/ 317715 h 3738088"/>
              <a:gd name="connsiteX152" fmla="*/ 1774556 w 2754602"/>
              <a:gd name="connsiteY152" fmla="*/ 348712 h 3738088"/>
              <a:gd name="connsiteX153" fmla="*/ 1821051 w 2754602"/>
              <a:gd name="connsiteY153" fmla="*/ 325464 h 3738088"/>
              <a:gd name="connsiteX154" fmla="*/ 1852048 w 2754602"/>
              <a:gd name="connsiteY154" fmla="*/ 348712 h 3738088"/>
              <a:gd name="connsiteX155" fmla="*/ 1844299 w 2754602"/>
              <a:gd name="connsiteY155" fmla="*/ 348712 h 3738088"/>
              <a:gd name="connsiteX156" fmla="*/ 1852048 w 2754602"/>
              <a:gd name="connsiteY156" fmla="*/ 348712 h 3738088"/>
              <a:gd name="connsiteX157" fmla="*/ 1883045 w 2754602"/>
              <a:gd name="connsiteY157" fmla="*/ 340963 h 3738088"/>
              <a:gd name="connsiteX158" fmla="*/ 1906292 w 2754602"/>
              <a:gd name="connsiteY158" fmla="*/ 333213 h 3738088"/>
              <a:gd name="connsiteX159" fmla="*/ 1937289 w 2754602"/>
              <a:gd name="connsiteY159" fmla="*/ 255722 h 3738088"/>
              <a:gd name="connsiteX160" fmla="*/ 1945038 w 2754602"/>
              <a:gd name="connsiteY160" fmla="*/ 255722 h 3738088"/>
              <a:gd name="connsiteX161" fmla="*/ 1945038 w 2754602"/>
              <a:gd name="connsiteY161" fmla="*/ 255722 h 3738088"/>
              <a:gd name="connsiteX162" fmla="*/ 2014780 w 2754602"/>
              <a:gd name="connsiteY162" fmla="*/ 232474 h 3738088"/>
              <a:gd name="connsiteX163" fmla="*/ 2030278 w 2754602"/>
              <a:gd name="connsiteY163" fmla="*/ 255722 h 3738088"/>
              <a:gd name="connsiteX164" fmla="*/ 2061275 w 2754602"/>
              <a:gd name="connsiteY164" fmla="*/ 317715 h 3738088"/>
              <a:gd name="connsiteX165" fmla="*/ 2069024 w 2754602"/>
              <a:gd name="connsiteY165" fmla="*/ 348712 h 3738088"/>
              <a:gd name="connsiteX166" fmla="*/ 2061275 w 2754602"/>
              <a:gd name="connsiteY166" fmla="*/ 410705 h 3738088"/>
              <a:gd name="connsiteX167" fmla="*/ 2084523 w 2754602"/>
              <a:gd name="connsiteY167" fmla="*/ 426203 h 3738088"/>
              <a:gd name="connsiteX168" fmla="*/ 2107770 w 2754602"/>
              <a:gd name="connsiteY168" fmla="*/ 449451 h 3738088"/>
              <a:gd name="connsiteX169" fmla="*/ 2107770 w 2754602"/>
              <a:gd name="connsiteY169" fmla="*/ 449451 h 3738088"/>
              <a:gd name="connsiteX170" fmla="*/ 2169763 w 2754602"/>
              <a:gd name="connsiteY170" fmla="*/ 472698 h 3738088"/>
              <a:gd name="connsiteX171" fmla="*/ 2185262 w 2754602"/>
              <a:gd name="connsiteY171" fmla="*/ 511444 h 3738088"/>
              <a:gd name="connsiteX172" fmla="*/ 2247255 w 2754602"/>
              <a:gd name="connsiteY172" fmla="*/ 511444 h 3738088"/>
              <a:gd name="connsiteX173" fmla="*/ 2293750 w 2754602"/>
              <a:gd name="connsiteY173" fmla="*/ 526942 h 3738088"/>
              <a:gd name="connsiteX174" fmla="*/ 2324746 w 2754602"/>
              <a:gd name="connsiteY174" fmla="*/ 612183 h 3738088"/>
              <a:gd name="connsiteX175" fmla="*/ 2347994 w 2754602"/>
              <a:gd name="connsiteY175" fmla="*/ 619932 h 3738088"/>
              <a:gd name="connsiteX176" fmla="*/ 2363492 w 2754602"/>
              <a:gd name="connsiteY176" fmla="*/ 619932 h 3738088"/>
              <a:gd name="connsiteX177" fmla="*/ 2402238 w 2754602"/>
              <a:gd name="connsiteY177" fmla="*/ 627681 h 3738088"/>
              <a:gd name="connsiteX178" fmla="*/ 2448733 w 2754602"/>
              <a:gd name="connsiteY178" fmla="*/ 619932 h 3738088"/>
              <a:gd name="connsiteX179" fmla="*/ 2425485 w 2754602"/>
              <a:gd name="connsiteY179" fmla="*/ 604434 h 3738088"/>
              <a:gd name="connsiteX180" fmla="*/ 2402238 w 2754602"/>
              <a:gd name="connsiteY180" fmla="*/ 596685 h 3738088"/>
              <a:gd name="connsiteX181" fmla="*/ 2425485 w 2754602"/>
              <a:gd name="connsiteY181" fmla="*/ 581186 h 3738088"/>
              <a:gd name="connsiteX182" fmla="*/ 2456482 w 2754602"/>
              <a:gd name="connsiteY182" fmla="*/ 573437 h 3738088"/>
              <a:gd name="connsiteX183" fmla="*/ 2479729 w 2754602"/>
              <a:gd name="connsiteY183" fmla="*/ 565688 h 3738088"/>
              <a:gd name="connsiteX184" fmla="*/ 2510726 w 2754602"/>
              <a:gd name="connsiteY184" fmla="*/ 534691 h 3738088"/>
              <a:gd name="connsiteX185" fmla="*/ 2495228 w 2754602"/>
              <a:gd name="connsiteY185" fmla="*/ 511444 h 3738088"/>
              <a:gd name="connsiteX186" fmla="*/ 2518475 w 2754602"/>
              <a:gd name="connsiteY186" fmla="*/ 519193 h 3738088"/>
              <a:gd name="connsiteX187" fmla="*/ 2541723 w 2754602"/>
              <a:gd name="connsiteY187" fmla="*/ 534691 h 3738088"/>
              <a:gd name="connsiteX188" fmla="*/ 2557221 w 2754602"/>
              <a:gd name="connsiteY188" fmla="*/ 557939 h 3738088"/>
              <a:gd name="connsiteX189" fmla="*/ 2580468 w 2754602"/>
              <a:gd name="connsiteY189" fmla="*/ 565688 h 3738088"/>
              <a:gd name="connsiteX190" fmla="*/ 2595967 w 2754602"/>
              <a:gd name="connsiteY190" fmla="*/ 581186 h 3738088"/>
              <a:gd name="connsiteX191" fmla="*/ 2588217 w 2754602"/>
              <a:gd name="connsiteY191" fmla="*/ 604434 h 3738088"/>
              <a:gd name="connsiteX192" fmla="*/ 2557221 w 2754602"/>
              <a:gd name="connsiteY192" fmla="*/ 596685 h 3738088"/>
              <a:gd name="connsiteX193" fmla="*/ 2518475 w 2754602"/>
              <a:gd name="connsiteY193" fmla="*/ 588935 h 3738088"/>
              <a:gd name="connsiteX194" fmla="*/ 2502977 w 2754602"/>
              <a:gd name="connsiteY194" fmla="*/ 604434 h 3738088"/>
              <a:gd name="connsiteX195" fmla="*/ 2510726 w 2754602"/>
              <a:gd name="connsiteY195" fmla="*/ 627681 h 3738088"/>
              <a:gd name="connsiteX196" fmla="*/ 2518475 w 2754602"/>
              <a:gd name="connsiteY196" fmla="*/ 658678 h 3738088"/>
              <a:gd name="connsiteX197" fmla="*/ 2541723 w 2754602"/>
              <a:gd name="connsiteY197" fmla="*/ 666427 h 3738088"/>
              <a:gd name="connsiteX198" fmla="*/ 2549472 w 2754602"/>
              <a:gd name="connsiteY198" fmla="*/ 635430 h 3738088"/>
              <a:gd name="connsiteX199" fmla="*/ 2665709 w 2754602"/>
              <a:gd name="connsiteY199" fmla="*/ 689674 h 3738088"/>
              <a:gd name="connsiteX200" fmla="*/ 2642462 w 2754602"/>
              <a:gd name="connsiteY200" fmla="*/ 720671 h 3738088"/>
              <a:gd name="connsiteX201" fmla="*/ 2626963 w 2754602"/>
              <a:gd name="connsiteY201" fmla="*/ 736169 h 3738088"/>
              <a:gd name="connsiteX202" fmla="*/ 2634712 w 2754602"/>
              <a:gd name="connsiteY202" fmla="*/ 759417 h 3738088"/>
              <a:gd name="connsiteX203" fmla="*/ 2657960 w 2754602"/>
              <a:gd name="connsiteY203" fmla="*/ 767166 h 3738088"/>
              <a:gd name="connsiteX204" fmla="*/ 2650211 w 2754602"/>
              <a:gd name="connsiteY204" fmla="*/ 798163 h 3738088"/>
              <a:gd name="connsiteX205" fmla="*/ 2626963 w 2754602"/>
              <a:gd name="connsiteY205" fmla="*/ 805912 h 3738088"/>
              <a:gd name="connsiteX206" fmla="*/ 2588217 w 2754602"/>
              <a:gd name="connsiteY206" fmla="*/ 813661 h 3738088"/>
              <a:gd name="connsiteX207" fmla="*/ 2572719 w 2754602"/>
              <a:gd name="connsiteY207" fmla="*/ 836908 h 3738088"/>
              <a:gd name="connsiteX208" fmla="*/ 2595967 w 2754602"/>
              <a:gd name="connsiteY208" fmla="*/ 829159 h 3738088"/>
              <a:gd name="connsiteX209" fmla="*/ 2634712 w 2754602"/>
              <a:gd name="connsiteY209" fmla="*/ 883403 h 3738088"/>
              <a:gd name="connsiteX210" fmla="*/ 2650211 w 2754602"/>
              <a:gd name="connsiteY210" fmla="*/ 898902 h 3738088"/>
              <a:gd name="connsiteX211" fmla="*/ 2642462 w 2754602"/>
              <a:gd name="connsiteY211" fmla="*/ 922149 h 3738088"/>
              <a:gd name="connsiteX212" fmla="*/ 2704455 w 2754602"/>
              <a:gd name="connsiteY212" fmla="*/ 929898 h 3738088"/>
              <a:gd name="connsiteX213" fmla="*/ 2743200 w 2754602"/>
              <a:gd name="connsiteY213" fmla="*/ 968644 h 3738088"/>
              <a:gd name="connsiteX214" fmla="*/ 2719953 w 2754602"/>
              <a:gd name="connsiteY214" fmla="*/ 976393 h 3738088"/>
              <a:gd name="connsiteX215" fmla="*/ 2603716 w 2754602"/>
              <a:gd name="connsiteY215" fmla="*/ 953146 h 3738088"/>
              <a:gd name="connsiteX216" fmla="*/ 2564970 w 2754602"/>
              <a:gd name="connsiteY216" fmla="*/ 937647 h 3738088"/>
              <a:gd name="connsiteX217" fmla="*/ 2518475 w 2754602"/>
              <a:gd name="connsiteY217" fmla="*/ 945397 h 3738088"/>
              <a:gd name="connsiteX218" fmla="*/ 2510726 w 2754602"/>
              <a:gd name="connsiteY218" fmla="*/ 968644 h 3738088"/>
              <a:gd name="connsiteX219" fmla="*/ 2479729 w 2754602"/>
              <a:gd name="connsiteY219" fmla="*/ 976393 h 3738088"/>
              <a:gd name="connsiteX220" fmla="*/ 2440984 w 2754602"/>
              <a:gd name="connsiteY220" fmla="*/ 1046135 h 3738088"/>
              <a:gd name="connsiteX221" fmla="*/ 2448733 w 2754602"/>
              <a:gd name="connsiteY221" fmla="*/ 1077132 h 3738088"/>
              <a:gd name="connsiteX222" fmla="*/ 2479729 w 2754602"/>
              <a:gd name="connsiteY222" fmla="*/ 1084881 h 3738088"/>
              <a:gd name="connsiteX223" fmla="*/ 2471980 w 2754602"/>
              <a:gd name="connsiteY223" fmla="*/ 1115878 h 3738088"/>
              <a:gd name="connsiteX224" fmla="*/ 2425485 w 2754602"/>
              <a:gd name="connsiteY224" fmla="*/ 1139125 h 3738088"/>
              <a:gd name="connsiteX225" fmla="*/ 2433234 w 2754602"/>
              <a:gd name="connsiteY225" fmla="*/ 1170122 h 3738088"/>
              <a:gd name="connsiteX226" fmla="*/ 2448733 w 2754602"/>
              <a:gd name="connsiteY226" fmla="*/ 1185620 h 3738088"/>
              <a:gd name="connsiteX227" fmla="*/ 2456482 w 2754602"/>
              <a:gd name="connsiteY227" fmla="*/ 1216617 h 3738088"/>
              <a:gd name="connsiteX228" fmla="*/ 2487478 w 2754602"/>
              <a:gd name="connsiteY228" fmla="*/ 1201119 h 3738088"/>
              <a:gd name="connsiteX229" fmla="*/ 2510726 w 2754602"/>
              <a:gd name="connsiteY229" fmla="*/ 1154624 h 3738088"/>
              <a:gd name="connsiteX230" fmla="*/ 2549472 w 2754602"/>
              <a:gd name="connsiteY230" fmla="*/ 1201119 h 3738088"/>
              <a:gd name="connsiteX231" fmla="*/ 2526224 w 2754602"/>
              <a:gd name="connsiteY231" fmla="*/ 1216617 h 3738088"/>
              <a:gd name="connsiteX232" fmla="*/ 2479729 w 2754602"/>
              <a:gd name="connsiteY232" fmla="*/ 1232115 h 3738088"/>
              <a:gd name="connsiteX233" fmla="*/ 2479729 w 2754602"/>
              <a:gd name="connsiteY233" fmla="*/ 1294108 h 3738088"/>
              <a:gd name="connsiteX234" fmla="*/ 2526224 w 2754602"/>
              <a:gd name="connsiteY234" fmla="*/ 1286359 h 3738088"/>
              <a:gd name="connsiteX235" fmla="*/ 2549472 w 2754602"/>
              <a:gd name="connsiteY235" fmla="*/ 1317356 h 3738088"/>
              <a:gd name="connsiteX236" fmla="*/ 2557221 w 2754602"/>
              <a:gd name="connsiteY236" fmla="*/ 1363851 h 3738088"/>
              <a:gd name="connsiteX237" fmla="*/ 2533973 w 2754602"/>
              <a:gd name="connsiteY237" fmla="*/ 1379349 h 3738088"/>
              <a:gd name="connsiteX238" fmla="*/ 2510726 w 2754602"/>
              <a:gd name="connsiteY238" fmla="*/ 1387098 h 3738088"/>
              <a:gd name="connsiteX239" fmla="*/ 2471980 w 2754602"/>
              <a:gd name="connsiteY239" fmla="*/ 1402597 h 3738088"/>
              <a:gd name="connsiteX240" fmla="*/ 2456482 w 2754602"/>
              <a:gd name="connsiteY240" fmla="*/ 1449091 h 3738088"/>
              <a:gd name="connsiteX241" fmla="*/ 2471980 w 2754602"/>
              <a:gd name="connsiteY241" fmla="*/ 1464590 h 3738088"/>
              <a:gd name="connsiteX242" fmla="*/ 2440984 w 2754602"/>
              <a:gd name="connsiteY242" fmla="*/ 1503335 h 3738088"/>
              <a:gd name="connsiteX243" fmla="*/ 2417736 w 2754602"/>
              <a:gd name="connsiteY243" fmla="*/ 1495586 h 3738088"/>
              <a:gd name="connsiteX244" fmla="*/ 2386739 w 2754602"/>
              <a:gd name="connsiteY244" fmla="*/ 1518834 h 3738088"/>
              <a:gd name="connsiteX245" fmla="*/ 2371241 w 2754602"/>
              <a:gd name="connsiteY245" fmla="*/ 1495586 h 3738088"/>
              <a:gd name="connsiteX246" fmla="*/ 2355743 w 2754602"/>
              <a:gd name="connsiteY246" fmla="*/ 1511085 h 3738088"/>
              <a:gd name="connsiteX247" fmla="*/ 2340245 w 2754602"/>
              <a:gd name="connsiteY247" fmla="*/ 1534332 h 3738088"/>
              <a:gd name="connsiteX248" fmla="*/ 2340245 w 2754602"/>
              <a:gd name="connsiteY248" fmla="*/ 1588576 h 3738088"/>
              <a:gd name="connsiteX249" fmla="*/ 2286000 w 2754602"/>
              <a:gd name="connsiteY249" fmla="*/ 1596325 h 3738088"/>
              <a:gd name="connsiteX250" fmla="*/ 2262753 w 2754602"/>
              <a:gd name="connsiteY250" fmla="*/ 1642820 h 3738088"/>
              <a:gd name="connsiteX251" fmla="*/ 2255004 w 2754602"/>
              <a:gd name="connsiteY251" fmla="*/ 1666068 h 3738088"/>
              <a:gd name="connsiteX252" fmla="*/ 2224007 w 2754602"/>
              <a:gd name="connsiteY252" fmla="*/ 1673817 h 3738088"/>
              <a:gd name="connsiteX253" fmla="*/ 2185262 w 2754602"/>
              <a:gd name="connsiteY253" fmla="*/ 1681566 h 3738088"/>
              <a:gd name="connsiteX254" fmla="*/ 2131017 w 2754602"/>
              <a:gd name="connsiteY254" fmla="*/ 1697064 h 3738088"/>
              <a:gd name="connsiteX255" fmla="*/ 2100021 w 2754602"/>
              <a:gd name="connsiteY255" fmla="*/ 1689315 h 3738088"/>
              <a:gd name="connsiteX256" fmla="*/ 2061275 w 2754602"/>
              <a:gd name="connsiteY256" fmla="*/ 1658319 h 3738088"/>
              <a:gd name="connsiteX257" fmla="*/ 2045777 w 2754602"/>
              <a:gd name="connsiteY257" fmla="*/ 1642820 h 3738088"/>
              <a:gd name="connsiteX258" fmla="*/ 1937289 w 2754602"/>
              <a:gd name="connsiteY258" fmla="*/ 1627322 h 3738088"/>
              <a:gd name="connsiteX259" fmla="*/ 1890794 w 2754602"/>
              <a:gd name="connsiteY259" fmla="*/ 1619573 h 3738088"/>
              <a:gd name="connsiteX260" fmla="*/ 1867546 w 2754602"/>
              <a:gd name="connsiteY260" fmla="*/ 1681566 h 3738088"/>
              <a:gd name="connsiteX261" fmla="*/ 1813302 w 2754602"/>
              <a:gd name="connsiteY261" fmla="*/ 1751308 h 3738088"/>
              <a:gd name="connsiteX262" fmla="*/ 1828800 w 2754602"/>
              <a:gd name="connsiteY262" fmla="*/ 1813302 h 3738088"/>
              <a:gd name="connsiteX263" fmla="*/ 1813302 w 2754602"/>
              <a:gd name="connsiteY263" fmla="*/ 1836549 h 3738088"/>
              <a:gd name="connsiteX264" fmla="*/ 1844299 w 2754602"/>
              <a:gd name="connsiteY264" fmla="*/ 1898542 h 3738088"/>
              <a:gd name="connsiteX265" fmla="*/ 1836550 w 2754602"/>
              <a:gd name="connsiteY265" fmla="*/ 1960535 h 3738088"/>
              <a:gd name="connsiteX266" fmla="*/ 1828800 w 2754602"/>
              <a:gd name="connsiteY266" fmla="*/ 2053525 h 3738088"/>
              <a:gd name="connsiteX267" fmla="*/ 1813302 w 2754602"/>
              <a:gd name="connsiteY267" fmla="*/ 2100020 h 3738088"/>
              <a:gd name="connsiteX268" fmla="*/ 1821051 w 2754602"/>
              <a:gd name="connsiteY268" fmla="*/ 2169763 h 3738088"/>
              <a:gd name="connsiteX269" fmla="*/ 1805553 w 2754602"/>
              <a:gd name="connsiteY269" fmla="*/ 2193010 h 3738088"/>
              <a:gd name="connsiteX270" fmla="*/ 1821051 w 2754602"/>
              <a:gd name="connsiteY270" fmla="*/ 2293749 h 3738088"/>
              <a:gd name="connsiteX271" fmla="*/ 1828800 w 2754602"/>
              <a:gd name="connsiteY271" fmla="*/ 2371241 h 3738088"/>
              <a:gd name="connsiteX272" fmla="*/ 1821051 w 2754602"/>
              <a:gd name="connsiteY272" fmla="*/ 2394488 h 3738088"/>
              <a:gd name="connsiteX273" fmla="*/ 1813302 w 2754602"/>
              <a:gd name="connsiteY273" fmla="*/ 2433234 h 3738088"/>
              <a:gd name="connsiteX274" fmla="*/ 1836550 w 2754602"/>
              <a:gd name="connsiteY274" fmla="*/ 2448732 h 3738088"/>
              <a:gd name="connsiteX275" fmla="*/ 1844299 w 2754602"/>
              <a:gd name="connsiteY275" fmla="*/ 2479729 h 3738088"/>
              <a:gd name="connsiteX276" fmla="*/ 1828800 w 2754602"/>
              <a:gd name="connsiteY276" fmla="*/ 2580468 h 3738088"/>
              <a:gd name="connsiteX277" fmla="*/ 1844299 w 2754602"/>
              <a:gd name="connsiteY277" fmla="*/ 2704454 h 3738088"/>
              <a:gd name="connsiteX278" fmla="*/ 1859797 w 2754602"/>
              <a:gd name="connsiteY278" fmla="*/ 2743200 h 3738088"/>
              <a:gd name="connsiteX279" fmla="*/ 1906292 w 2754602"/>
              <a:gd name="connsiteY279" fmla="*/ 2789695 h 3738088"/>
              <a:gd name="connsiteX280" fmla="*/ 1914041 w 2754602"/>
              <a:gd name="connsiteY280" fmla="*/ 2766447 h 3738088"/>
              <a:gd name="connsiteX281" fmla="*/ 1937289 w 2754602"/>
              <a:gd name="connsiteY281" fmla="*/ 2774197 h 3738088"/>
              <a:gd name="connsiteX282" fmla="*/ 1968285 w 2754602"/>
              <a:gd name="connsiteY282" fmla="*/ 2789695 h 3738088"/>
              <a:gd name="connsiteX283" fmla="*/ 1999282 w 2754602"/>
              <a:gd name="connsiteY283" fmla="*/ 2812942 h 3738088"/>
              <a:gd name="connsiteX284" fmla="*/ 2092272 w 2754602"/>
              <a:gd name="connsiteY284" fmla="*/ 2836190 h 3738088"/>
              <a:gd name="connsiteX285" fmla="*/ 2107770 w 2754602"/>
              <a:gd name="connsiteY285" fmla="*/ 2867186 h 3738088"/>
              <a:gd name="connsiteX286" fmla="*/ 2216258 w 2754602"/>
              <a:gd name="connsiteY286" fmla="*/ 2913681 h 3738088"/>
              <a:gd name="connsiteX287" fmla="*/ 2231756 w 2754602"/>
              <a:gd name="connsiteY287" fmla="*/ 2936929 h 3738088"/>
              <a:gd name="connsiteX288" fmla="*/ 2278251 w 2754602"/>
              <a:gd name="connsiteY288" fmla="*/ 2975674 h 3738088"/>
              <a:gd name="connsiteX289" fmla="*/ 2324746 w 2754602"/>
              <a:gd name="connsiteY289" fmla="*/ 3037668 h 3738088"/>
              <a:gd name="connsiteX290" fmla="*/ 2347994 w 2754602"/>
              <a:gd name="connsiteY290" fmla="*/ 3045417 h 3738088"/>
              <a:gd name="connsiteX291" fmla="*/ 2371241 w 2754602"/>
              <a:gd name="connsiteY291" fmla="*/ 3060915 h 3738088"/>
              <a:gd name="connsiteX292" fmla="*/ 2394489 w 2754602"/>
              <a:gd name="connsiteY292" fmla="*/ 3053166 h 3738088"/>
              <a:gd name="connsiteX293" fmla="*/ 2402238 w 2754602"/>
              <a:gd name="connsiteY293" fmla="*/ 3076413 h 3738088"/>
              <a:gd name="connsiteX294" fmla="*/ 2417736 w 2754602"/>
              <a:gd name="connsiteY294" fmla="*/ 3091912 h 3738088"/>
              <a:gd name="connsiteX295" fmla="*/ 2371241 w 2754602"/>
              <a:gd name="connsiteY295" fmla="*/ 3107410 h 3738088"/>
              <a:gd name="connsiteX296" fmla="*/ 2363492 w 2754602"/>
              <a:gd name="connsiteY296" fmla="*/ 3076413 h 3738088"/>
              <a:gd name="connsiteX297" fmla="*/ 2332495 w 2754602"/>
              <a:gd name="connsiteY297" fmla="*/ 3068664 h 3738088"/>
              <a:gd name="connsiteX298" fmla="*/ 2247255 w 2754602"/>
              <a:gd name="connsiteY298" fmla="*/ 3053166 h 3738088"/>
              <a:gd name="connsiteX299" fmla="*/ 2231756 w 2754602"/>
              <a:gd name="connsiteY299" fmla="*/ 3037668 h 3738088"/>
              <a:gd name="connsiteX300" fmla="*/ 2169763 w 2754602"/>
              <a:gd name="connsiteY300" fmla="*/ 3037668 h 3738088"/>
              <a:gd name="connsiteX301" fmla="*/ 2131017 w 2754602"/>
              <a:gd name="connsiteY301" fmla="*/ 3084163 h 3738088"/>
              <a:gd name="connsiteX302" fmla="*/ 2100021 w 2754602"/>
              <a:gd name="connsiteY302" fmla="*/ 3130658 h 3738088"/>
              <a:gd name="connsiteX303" fmla="*/ 2115519 w 2754602"/>
              <a:gd name="connsiteY303" fmla="*/ 3153905 h 3738088"/>
              <a:gd name="connsiteX304" fmla="*/ 2169763 w 2754602"/>
              <a:gd name="connsiteY304" fmla="*/ 3177152 h 3738088"/>
              <a:gd name="connsiteX305" fmla="*/ 2224007 w 2754602"/>
              <a:gd name="connsiteY305" fmla="*/ 3208149 h 3738088"/>
              <a:gd name="connsiteX306" fmla="*/ 2239506 w 2754602"/>
              <a:gd name="connsiteY306" fmla="*/ 3184902 h 3738088"/>
              <a:gd name="connsiteX307" fmla="*/ 2262753 w 2754602"/>
              <a:gd name="connsiteY307" fmla="*/ 3192651 h 3738088"/>
              <a:gd name="connsiteX308" fmla="*/ 2309248 w 2754602"/>
              <a:gd name="connsiteY308" fmla="*/ 3169403 h 3738088"/>
              <a:gd name="connsiteX309" fmla="*/ 2347994 w 2754602"/>
              <a:gd name="connsiteY309" fmla="*/ 3130658 h 3738088"/>
              <a:gd name="connsiteX310" fmla="*/ 2332495 w 2754602"/>
              <a:gd name="connsiteY310" fmla="*/ 3169403 h 3738088"/>
              <a:gd name="connsiteX311" fmla="*/ 2324746 w 2754602"/>
              <a:gd name="connsiteY311" fmla="*/ 3192651 h 3738088"/>
              <a:gd name="connsiteX312" fmla="*/ 2278251 w 2754602"/>
              <a:gd name="connsiteY312" fmla="*/ 3239146 h 3738088"/>
              <a:gd name="connsiteX313" fmla="*/ 2262753 w 2754602"/>
              <a:gd name="connsiteY313" fmla="*/ 3262393 h 3738088"/>
              <a:gd name="connsiteX314" fmla="*/ 2239506 w 2754602"/>
              <a:gd name="connsiteY314" fmla="*/ 3293390 h 3738088"/>
              <a:gd name="connsiteX315" fmla="*/ 2231756 w 2754602"/>
              <a:gd name="connsiteY315" fmla="*/ 3339885 h 3738088"/>
              <a:gd name="connsiteX316" fmla="*/ 2169763 w 2754602"/>
              <a:gd name="connsiteY316" fmla="*/ 3448373 h 3738088"/>
              <a:gd name="connsiteX317" fmla="*/ 2154265 w 2754602"/>
              <a:gd name="connsiteY317" fmla="*/ 3471620 h 3738088"/>
              <a:gd name="connsiteX318" fmla="*/ 2100021 w 2754602"/>
              <a:gd name="connsiteY318" fmla="*/ 3502617 h 3738088"/>
              <a:gd name="connsiteX319" fmla="*/ 2115519 w 2754602"/>
              <a:gd name="connsiteY319" fmla="*/ 3580108 h 3738088"/>
              <a:gd name="connsiteX320" fmla="*/ 2131017 w 2754602"/>
              <a:gd name="connsiteY320" fmla="*/ 3626603 h 3738088"/>
              <a:gd name="connsiteX321" fmla="*/ 2076773 w 2754602"/>
              <a:gd name="connsiteY321" fmla="*/ 3618854 h 3738088"/>
              <a:gd name="connsiteX322" fmla="*/ 2030278 w 2754602"/>
              <a:gd name="connsiteY322" fmla="*/ 3556861 h 3738088"/>
              <a:gd name="connsiteX323" fmla="*/ 1999282 w 2754602"/>
              <a:gd name="connsiteY323" fmla="*/ 3502617 h 3738088"/>
              <a:gd name="connsiteX324" fmla="*/ 1991533 w 2754602"/>
              <a:gd name="connsiteY324" fmla="*/ 3479369 h 3738088"/>
              <a:gd name="connsiteX325" fmla="*/ 1921790 w 2754602"/>
              <a:gd name="connsiteY325" fmla="*/ 3425125 h 3738088"/>
              <a:gd name="connsiteX326" fmla="*/ 1867546 w 2754602"/>
              <a:gd name="connsiteY326" fmla="*/ 3440624 h 3738088"/>
              <a:gd name="connsiteX327" fmla="*/ 1859797 w 2754602"/>
              <a:gd name="connsiteY327" fmla="*/ 3471620 h 3738088"/>
              <a:gd name="connsiteX328" fmla="*/ 1836550 w 2754602"/>
              <a:gd name="connsiteY328" fmla="*/ 3479369 h 3738088"/>
              <a:gd name="connsiteX329" fmla="*/ 1797804 w 2754602"/>
              <a:gd name="connsiteY329" fmla="*/ 3510366 h 3738088"/>
              <a:gd name="connsiteX330" fmla="*/ 1774556 w 2754602"/>
              <a:gd name="connsiteY330" fmla="*/ 3518115 h 3738088"/>
              <a:gd name="connsiteX331" fmla="*/ 1658319 w 2754602"/>
              <a:gd name="connsiteY331" fmla="*/ 3533613 h 3738088"/>
              <a:gd name="connsiteX332" fmla="*/ 1627323 w 2754602"/>
              <a:gd name="connsiteY332" fmla="*/ 3541363 h 3738088"/>
              <a:gd name="connsiteX333" fmla="*/ 1596326 w 2754602"/>
              <a:gd name="connsiteY333" fmla="*/ 3556861 h 3738088"/>
              <a:gd name="connsiteX334" fmla="*/ 1549831 w 2754602"/>
              <a:gd name="connsiteY334" fmla="*/ 3587858 h 3738088"/>
              <a:gd name="connsiteX335" fmla="*/ 1619573 w 2754602"/>
              <a:gd name="connsiteY335" fmla="*/ 3603356 h 3738088"/>
              <a:gd name="connsiteX336" fmla="*/ 1635072 w 2754602"/>
              <a:gd name="connsiteY336" fmla="*/ 3618854 h 3738088"/>
              <a:gd name="connsiteX337" fmla="*/ 1681567 w 2754602"/>
              <a:gd name="connsiteY337" fmla="*/ 3680847 h 3738088"/>
              <a:gd name="connsiteX338" fmla="*/ 1712563 w 2754602"/>
              <a:gd name="connsiteY338" fmla="*/ 3673098 h 3738088"/>
              <a:gd name="connsiteX339" fmla="*/ 1704814 w 2754602"/>
              <a:gd name="connsiteY339" fmla="*/ 3704095 h 3738088"/>
              <a:gd name="connsiteX340" fmla="*/ 1673817 w 2754602"/>
              <a:gd name="connsiteY340" fmla="*/ 3688597 h 3738088"/>
              <a:gd name="connsiteX341" fmla="*/ 1635072 w 2754602"/>
              <a:gd name="connsiteY341" fmla="*/ 3680847 h 3738088"/>
              <a:gd name="connsiteX342" fmla="*/ 1611824 w 2754602"/>
              <a:gd name="connsiteY342" fmla="*/ 3673098 h 3738088"/>
              <a:gd name="connsiteX343" fmla="*/ 1526584 w 2754602"/>
              <a:gd name="connsiteY343" fmla="*/ 3680847 h 3738088"/>
              <a:gd name="connsiteX344" fmla="*/ 1487838 w 2754602"/>
              <a:gd name="connsiteY344" fmla="*/ 3673098 h 3738088"/>
              <a:gd name="connsiteX345" fmla="*/ 1464590 w 2754602"/>
              <a:gd name="connsiteY345" fmla="*/ 3688597 h 3738088"/>
              <a:gd name="connsiteX346" fmla="*/ 1441343 w 2754602"/>
              <a:gd name="connsiteY346" fmla="*/ 3696346 h 3738088"/>
              <a:gd name="connsiteX347" fmla="*/ 1387099 w 2754602"/>
              <a:gd name="connsiteY347" fmla="*/ 3719593 h 3738088"/>
              <a:gd name="connsiteX348" fmla="*/ 1278611 w 2754602"/>
              <a:gd name="connsiteY348" fmla="*/ 3688597 h 3738088"/>
              <a:gd name="connsiteX349" fmla="*/ 1270862 w 2754602"/>
              <a:gd name="connsiteY349" fmla="*/ 3680847 h 3738088"/>
              <a:gd name="connsiteX350" fmla="*/ 1263112 w 2754602"/>
              <a:gd name="connsiteY350" fmla="*/ 3456122 h 3738088"/>
              <a:gd name="connsiteX351" fmla="*/ 1247614 w 2754602"/>
              <a:gd name="connsiteY351" fmla="*/ 3432874 h 3738088"/>
              <a:gd name="connsiteX352" fmla="*/ 1247614 w 2754602"/>
              <a:gd name="connsiteY352" fmla="*/ 3425125 h 3738088"/>
              <a:gd name="connsiteX353" fmla="*/ 1007390 w 2754602"/>
              <a:gd name="connsiteY353" fmla="*/ 2991173 h 3738088"/>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2918015 h 3738088"/>
              <a:gd name="connsiteX118" fmla="*/ 937648 w 2754602"/>
              <a:gd name="connsiteY118" fmla="*/ 2972259 h 3738088"/>
              <a:gd name="connsiteX119" fmla="*/ 922150 w 2754602"/>
              <a:gd name="connsiteY119" fmla="*/ 2860380 h 3738088"/>
              <a:gd name="connsiteX120" fmla="*/ 906651 w 2754602"/>
              <a:gd name="connsiteY120" fmla="*/ 2924069 h 3738088"/>
              <a:gd name="connsiteX121" fmla="*/ 906651 w 2754602"/>
              <a:gd name="connsiteY121" fmla="*/ 2924069 h 3738088"/>
              <a:gd name="connsiteX122" fmla="*/ 922150 w 2754602"/>
              <a:gd name="connsiteY122" fmla="*/ 2852607 h 3738088"/>
              <a:gd name="connsiteX123" fmla="*/ 911656 w 2754602"/>
              <a:gd name="connsiteY123" fmla="*/ 2848354 h 3738088"/>
              <a:gd name="connsiteX124" fmla="*/ 902131 w 2754602"/>
              <a:gd name="connsiteY124" fmla="*/ 2767392 h 3738088"/>
              <a:gd name="connsiteX125" fmla="*/ 842930 w 2754602"/>
              <a:gd name="connsiteY125" fmla="*/ 2788918 h 3738088"/>
              <a:gd name="connsiteX126" fmla="*/ 836909 w 2754602"/>
              <a:gd name="connsiteY126" fmla="*/ 2727702 h 3738088"/>
              <a:gd name="connsiteX127" fmla="*/ 813662 w 2754602"/>
              <a:gd name="connsiteY127" fmla="*/ 2704454 h 3738088"/>
              <a:gd name="connsiteX128" fmla="*/ 767167 w 2754602"/>
              <a:gd name="connsiteY128" fmla="*/ 2665708 h 3738088"/>
              <a:gd name="connsiteX129" fmla="*/ 612184 w 2754602"/>
              <a:gd name="connsiteY129" fmla="*/ 2502976 h 3738088"/>
              <a:gd name="connsiteX130" fmla="*/ 410706 w 2754602"/>
              <a:gd name="connsiteY130" fmla="*/ 2286000 h 3738088"/>
              <a:gd name="connsiteX131" fmla="*/ 0 w 2754602"/>
              <a:gd name="connsiteY131" fmla="*/ 1844298 h 3738088"/>
              <a:gd name="connsiteX132" fmla="*/ 1046136 w 2754602"/>
              <a:gd name="connsiteY132" fmla="*/ 658678 h 3738088"/>
              <a:gd name="connsiteX133" fmla="*/ 1084882 w 2754602"/>
              <a:gd name="connsiteY133" fmla="*/ 573437 h 3738088"/>
              <a:gd name="connsiteX134" fmla="*/ 1061634 w 2754602"/>
              <a:gd name="connsiteY134" fmla="*/ 526942 h 3738088"/>
              <a:gd name="connsiteX135" fmla="*/ 1015139 w 2754602"/>
              <a:gd name="connsiteY135" fmla="*/ 488197 h 3738088"/>
              <a:gd name="connsiteX136" fmla="*/ 922150 w 2754602"/>
              <a:gd name="connsiteY136" fmla="*/ 472698 h 3738088"/>
              <a:gd name="connsiteX137" fmla="*/ 1371600 w 2754602"/>
              <a:gd name="connsiteY137" fmla="*/ 0 h 3738088"/>
              <a:gd name="connsiteX138" fmla="*/ 1425845 w 2754602"/>
              <a:gd name="connsiteY138" fmla="*/ 54244 h 3738088"/>
              <a:gd name="connsiteX139" fmla="*/ 1464590 w 2754602"/>
              <a:gd name="connsiteY139" fmla="*/ 61993 h 3738088"/>
              <a:gd name="connsiteX140" fmla="*/ 1480089 w 2754602"/>
              <a:gd name="connsiteY140" fmla="*/ 116237 h 3738088"/>
              <a:gd name="connsiteX141" fmla="*/ 1511085 w 2754602"/>
              <a:gd name="connsiteY141" fmla="*/ 116237 h 3738088"/>
              <a:gd name="connsiteX142" fmla="*/ 1526584 w 2754602"/>
              <a:gd name="connsiteY142" fmla="*/ 139485 h 3738088"/>
              <a:gd name="connsiteX143" fmla="*/ 1526584 w 2754602"/>
              <a:gd name="connsiteY143" fmla="*/ 139485 h 3738088"/>
              <a:gd name="connsiteX144" fmla="*/ 1542082 w 2754602"/>
              <a:gd name="connsiteY144" fmla="*/ 170481 h 3738088"/>
              <a:gd name="connsiteX145" fmla="*/ 1573078 w 2754602"/>
              <a:gd name="connsiteY145" fmla="*/ 201478 h 3738088"/>
              <a:gd name="connsiteX146" fmla="*/ 1604075 w 2754602"/>
              <a:gd name="connsiteY146" fmla="*/ 263471 h 3738088"/>
              <a:gd name="connsiteX147" fmla="*/ 1627323 w 2754602"/>
              <a:gd name="connsiteY147" fmla="*/ 247973 h 3738088"/>
              <a:gd name="connsiteX148" fmla="*/ 1681567 w 2754602"/>
              <a:gd name="connsiteY148" fmla="*/ 232474 h 3738088"/>
              <a:gd name="connsiteX149" fmla="*/ 1681567 w 2754602"/>
              <a:gd name="connsiteY149" fmla="*/ 232474 h 3738088"/>
              <a:gd name="connsiteX150" fmla="*/ 1697065 w 2754602"/>
              <a:gd name="connsiteY150" fmla="*/ 302217 h 3738088"/>
              <a:gd name="connsiteX151" fmla="*/ 1673817 w 2754602"/>
              <a:gd name="connsiteY151" fmla="*/ 317715 h 3738088"/>
              <a:gd name="connsiteX152" fmla="*/ 1673817 w 2754602"/>
              <a:gd name="connsiteY152" fmla="*/ 317715 h 3738088"/>
              <a:gd name="connsiteX153" fmla="*/ 1774556 w 2754602"/>
              <a:gd name="connsiteY153" fmla="*/ 348712 h 3738088"/>
              <a:gd name="connsiteX154" fmla="*/ 1821051 w 2754602"/>
              <a:gd name="connsiteY154" fmla="*/ 325464 h 3738088"/>
              <a:gd name="connsiteX155" fmla="*/ 1852048 w 2754602"/>
              <a:gd name="connsiteY155" fmla="*/ 348712 h 3738088"/>
              <a:gd name="connsiteX156" fmla="*/ 1844299 w 2754602"/>
              <a:gd name="connsiteY156" fmla="*/ 348712 h 3738088"/>
              <a:gd name="connsiteX157" fmla="*/ 1852048 w 2754602"/>
              <a:gd name="connsiteY157" fmla="*/ 348712 h 3738088"/>
              <a:gd name="connsiteX158" fmla="*/ 1883045 w 2754602"/>
              <a:gd name="connsiteY158" fmla="*/ 340963 h 3738088"/>
              <a:gd name="connsiteX159" fmla="*/ 1906292 w 2754602"/>
              <a:gd name="connsiteY159" fmla="*/ 333213 h 3738088"/>
              <a:gd name="connsiteX160" fmla="*/ 1937289 w 2754602"/>
              <a:gd name="connsiteY160" fmla="*/ 255722 h 3738088"/>
              <a:gd name="connsiteX161" fmla="*/ 1945038 w 2754602"/>
              <a:gd name="connsiteY161" fmla="*/ 255722 h 3738088"/>
              <a:gd name="connsiteX162" fmla="*/ 1945038 w 2754602"/>
              <a:gd name="connsiteY162" fmla="*/ 255722 h 3738088"/>
              <a:gd name="connsiteX163" fmla="*/ 2014780 w 2754602"/>
              <a:gd name="connsiteY163" fmla="*/ 232474 h 3738088"/>
              <a:gd name="connsiteX164" fmla="*/ 2030278 w 2754602"/>
              <a:gd name="connsiteY164" fmla="*/ 255722 h 3738088"/>
              <a:gd name="connsiteX165" fmla="*/ 2061275 w 2754602"/>
              <a:gd name="connsiteY165" fmla="*/ 317715 h 3738088"/>
              <a:gd name="connsiteX166" fmla="*/ 2069024 w 2754602"/>
              <a:gd name="connsiteY166" fmla="*/ 348712 h 3738088"/>
              <a:gd name="connsiteX167" fmla="*/ 2061275 w 2754602"/>
              <a:gd name="connsiteY167" fmla="*/ 410705 h 3738088"/>
              <a:gd name="connsiteX168" fmla="*/ 2084523 w 2754602"/>
              <a:gd name="connsiteY168" fmla="*/ 426203 h 3738088"/>
              <a:gd name="connsiteX169" fmla="*/ 2107770 w 2754602"/>
              <a:gd name="connsiteY169" fmla="*/ 449451 h 3738088"/>
              <a:gd name="connsiteX170" fmla="*/ 2107770 w 2754602"/>
              <a:gd name="connsiteY170" fmla="*/ 449451 h 3738088"/>
              <a:gd name="connsiteX171" fmla="*/ 2169763 w 2754602"/>
              <a:gd name="connsiteY171" fmla="*/ 472698 h 3738088"/>
              <a:gd name="connsiteX172" fmla="*/ 2185262 w 2754602"/>
              <a:gd name="connsiteY172" fmla="*/ 511444 h 3738088"/>
              <a:gd name="connsiteX173" fmla="*/ 2247255 w 2754602"/>
              <a:gd name="connsiteY173" fmla="*/ 511444 h 3738088"/>
              <a:gd name="connsiteX174" fmla="*/ 2293750 w 2754602"/>
              <a:gd name="connsiteY174" fmla="*/ 526942 h 3738088"/>
              <a:gd name="connsiteX175" fmla="*/ 2324746 w 2754602"/>
              <a:gd name="connsiteY175" fmla="*/ 612183 h 3738088"/>
              <a:gd name="connsiteX176" fmla="*/ 2347994 w 2754602"/>
              <a:gd name="connsiteY176" fmla="*/ 619932 h 3738088"/>
              <a:gd name="connsiteX177" fmla="*/ 2363492 w 2754602"/>
              <a:gd name="connsiteY177" fmla="*/ 619932 h 3738088"/>
              <a:gd name="connsiteX178" fmla="*/ 2402238 w 2754602"/>
              <a:gd name="connsiteY178" fmla="*/ 627681 h 3738088"/>
              <a:gd name="connsiteX179" fmla="*/ 2448733 w 2754602"/>
              <a:gd name="connsiteY179" fmla="*/ 619932 h 3738088"/>
              <a:gd name="connsiteX180" fmla="*/ 2425485 w 2754602"/>
              <a:gd name="connsiteY180" fmla="*/ 604434 h 3738088"/>
              <a:gd name="connsiteX181" fmla="*/ 2402238 w 2754602"/>
              <a:gd name="connsiteY181" fmla="*/ 596685 h 3738088"/>
              <a:gd name="connsiteX182" fmla="*/ 2425485 w 2754602"/>
              <a:gd name="connsiteY182" fmla="*/ 581186 h 3738088"/>
              <a:gd name="connsiteX183" fmla="*/ 2456482 w 2754602"/>
              <a:gd name="connsiteY183" fmla="*/ 573437 h 3738088"/>
              <a:gd name="connsiteX184" fmla="*/ 2479729 w 2754602"/>
              <a:gd name="connsiteY184" fmla="*/ 565688 h 3738088"/>
              <a:gd name="connsiteX185" fmla="*/ 2510726 w 2754602"/>
              <a:gd name="connsiteY185" fmla="*/ 534691 h 3738088"/>
              <a:gd name="connsiteX186" fmla="*/ 2495228 w 2754602"/>
              <a:gd name="connsiteY186" fmla="*/ 511444 h 3738088"/>
              <a:gd name="connsiteX187" fmla="*/ 2518475 w 2754602"/>
              <a:gd name="connsiteY187" fmla="*/ 519193 h 3738088"/>
              <a:gd name="connsiteX188" fmla="*/ 2541723 w 2754602"/>
              <a:gd name="connsiteY188" fmla="*/ 534691 h 3738088"/>
              <a:gd name="connsiteX189" fmla="*/ 2557221 w 2754602"/>
              <a:gd name="connsiteY189" fmla="*/ 557939 h 3738088"/>
              <a:gd name="connsiteX190" fmla="*/ 2580468 w 2754602"/>
              <a:gd name="connsiteY190" fmla="*/ 565688 h 3738088"/>
              <a:gd name="connsiteX191" fmla="*/ 2595967 w 2754602"/>
              <a:gd name="connsiteY191" fmla="*/ 581186 h 3738088"/>
              <a:gd name="connsiteX192" fmla="*/ 2588217 w 2754602"/>
              <a:gd name="connsiteY192" fmla="*/ 604434 h 3738088"/>
              <a:gd name="connsiteX193" fmla="*/ 2557221 w 2754602"/>
              <a:gd name="connsiteY193" fmla="*/ 596685 h 3738088"/>
              <a:gd name="connsiteX194" fmla="*/ 2518475 w 2754602"/>
              <a:gd name="connsiteY194" fmla="*/ 588935 h 3738088"/>
              <a:gd name="connsiteX195" fmla="*/ 2502977 w 2754602"/>
              <a:gd name="connsiteY195" fmla="*/ 604434 h 3738088"/>
              <a:gd name="connsiteX196" fmla="*/ 2510726 w 2754602"/>
              <a:gd name="connsiteY196" fmla="*/ 627681 h 3738088"/>
              <a:gd name="connsiteX197" fmla="*/ 2518475 w 2754602"/>
              <a:gd name="connsiteY197" fmla="*/ 658678 h 3738088"/>
              <a:gd name="connsiteX198" fmla="*/ 2541723 w 2754602"/>
              <a:gd name="connsiteY198" fmla="*/ 666427 h 3738088"/>
              <a:gd name="connsiteX199" fmla="*/ 2549472 w 2754602"/>
              <a:gd name="connsiteY199" fmla="*/ 635430 h 3738088"/>
              <a:gd name="connsiteX200" fmla="*/ 2665709 w 2754602"/>
              <a:gd name="connsiteY200" fmla="*/ 689674 h 3738088"/>
              <a:gd name="connsiteX201" fmla="*/ 2642462 w 2754602"/>
              <a:gd name="connsiteY201" fmla="*/ 720671 h 3738088"/>
              <a:gd name="connsiteX202" fmla="*/ 2626963 w 2754602"/>
              <a:gd name="connsiteY202" fmla="*/ 736169 h 3738088"/>
              <a:gd name="connsiteX203" fmla="*/ 2634712 w 2754602"/>
              <a:gd name="connsiteY203" fmla="*/ 759417 h 3738088"/>
              <a:gd name="connsiteX204" fmla="*/ 2657960 w 2754602"/>
              <a:gd name="connsiteY204" fmla="*/ 767166 h 3738088"/>
              <a:gd name="connsiteX205" fmla="*/ 2650211 w 2754602"/>
              <a:gd name="connsiteY205" fmla="*/ 798163 h 3738088"/>
              <a:gd name="connsiteX206" fmla="*/ 2626963 w 2754602"/>
              <a:gd name="connsiteY206" fmla="*/ 805912 h 3738088"/>
              <a:gd name="connsiteX207" fmla="*/ 2588217 w 2754602"/>
              <a:gd name="connsiteY207" fmla="*/ 813661 h 3738088"/>
              <a:gd name="connsiteX208" fmla="*/ 2572719 w 2754602"/>
              <a:gd name="connsiteY208" fmla="*/ 836908 h 3738088"/>
              <a:gd name="connsiteX209" fmla="*/ 2595967 w 2754602"/>
              <a:gd name="connsiteY209" fmla="*/ 829159 h 3738088"/>
              <a:gd name="connsiteX210" fmla="*/ 2634712 w 2754602"/>
              <a:gd name="connsiteY210" fmla="*/ 883403 h 3738088"/>
              <a:gd name="connsiteX211" fmla="*/ 2650211 w 2754602"/>
              <a:gd name="connsiteY211" fmla="*/ 898902 h 3738088"/>
              <a:gd name="connsiteX212" fmla="*/ 2642462 w 2754602"/>
              <a:gd name="connsiteY212" fmla="*/ 922149 h 3738088"/>
              <a:gd name="connsiteX213" fmla="*/ 2704455 w 2754602"/>
              <a:gd name="connsiteY213" fmla="*/ 929898 h 3738088"/>
              <a:gd name="connsiteX214" fmla="*/ 2743200 w 2754602"/>
              <a:gd name="connsiteY214" fmla="*/ 968644 h 3738088"/>
              <a:gd name="connsiteX215" fmla="*/ 2719953 w 2754602"/>
              <a:gd name="connsiteY215" fmla="*/ 976393 h 3738088"/>
              <a:gd name="connsiteX216" fmla="*/ 2603716 w 2754602"/>
              <a:gd name="connsiteY216" fmla="*/ 953146 h 3738088"/>
              <a:gd name="connsiteX217" fmla="*/ 2564970 w 2754602"/>
              <a:gd name="connsiteY217" fmla="*/ 937647 h 3738088"/>
              <a:gd name="connsiteX218" fmla="*/ 2518475 w 2754602"/>
              <a:gd name="connsiteY218" fmla="*/ 945397 h 3738088"/>
              <a:gd name="connsiteX219" fmla="*/ 2510726 w 2754602"/>
              <a:gd name="connsiteY219" fmla="*/ 968644 h 3738088"/>
              <a:gd name="connsiteX220" fmla="*/ 2479729 w 2754602"/>
              <a:gd name="connsiteY220" fmla="*/ 976393 h 3738088"/>
              <a:gd name="connsiteX221" fmla="*/ 2440984 w 2754602"/>
              <a:gd name="connsiteY221" fmla="*/ 1046135 h 3738088"/>
              <a:gd name="connsiteX222" fmla="*/ 2448733 w 2754602"/>
              <a:gd name="connsiteY222" fmla="*/ 1077132 h 3738088"/>
              <a:gd name="connsiteX223" fmla="*/ 2479729 w 2754602"/>
              <a:gd name="connsiteY223" fmla="*/ 1084881 h 3738088"/>
              <a:gd name="connsiteX224" fmla="*/ 2471980 w 2754602"/>
              <a:gd name="connsiteY224" fmla="*/ 1115878 h 3738088"/>
              <a:gd name="connsiteX225" fmla="*/ 2425485 w 2754602"/>
              <a:gd name="connsiteY225" fmla="*/ 1139125 h 3738088"/>
              <a:gd name="connsiteX226" fmla="*/ 2433234 w 2754602"/>
              <a:gd name="connsiteY226" fmla="*/ 1170122 h 3738088"/>
              <a:gd name="connsiteX227" fmla="*/ 2448733 w 2754602"/>
              <a:gd name="connsiteY227" fmla="*/ 1185620 h 3738088"/>
              <a:gd name="connsiteX228" fmla="*/ 2456482 w 2754602"/>
              <a:gd name="connsiteY228" fmla="*/ 1216617 h 3738088"/>
              <a:gd name="connsiteX229" fmla="*/ 2487478 w 2754602"/>
              <a:gd name="connsiteY229" fmla="*/ 1201119 h 3738088"/>
              <a:gd name="connsiteX230" fmla="*/ 2510726 w 2754602"/>
              <a:gd name="connsiteY230" fmla="*/ 1154624 h 3738088"/>
              <a:gd name="connsiteX231" fmla="*/ 2549472 w 2754602"/>
              <a:gd name="connsiteY231" fmla="*/ 1201119 h 3738088"/>
              <a:gd name="connsiteX232" fmla="*/ 2526224 w 2754602"/>
              <a:gd name="connsiteY232" fmla="*/ 1216617 h 3738088"/>
              <a:gd name="connsiteX233" fmla="*/ 2479729 w 2754602"/>
              <a:gd name="connsiteY233" fmla="*/ 1232115 h 3738088"/>
              <a:gd name="connsiteX234" fmla="*/ 2479729 w 2754602"/>
              <a:gd name="connsiteY234" fmla="*/ 1294108 h 3738088"/>
              <a:gd name="connsiteX235" fmla="*/ 2526224 w 2754602"/>
              <a:gd name="connsiteY235" fmla="*/ 1286359 h 3738088"/>
              <a:gd name="connsiteX236" fmla="*/ 2549472 w 2754602"/>
              <a:gd name="connsiteY236" fmla="*/ 1317356 h 3738088"/>
              <a:gd name="connsiteX237" fmla="*/ 2557221 w 2754602"/>
              <a:gd name="connsiteY237" fmla="*/ 1363851 h 3738088"/>
              <a:gd name="connsiteX238" fmla="*/ 2533973 w 2754602"/>
              <a:gd name="connsiteY238" fmla="*/ 1379349 h 3738088"/>
              <a:gd name="connsiteX239" fmla="*/ 2510726 w 2754602"/>
              <a:gd name="connsiteY239" fmla="*/ 1387098 h 3738088"/>
              <a:gd name="connsiteX240" fmla="*/ 2471980 w 2754602"/>
              <a:gd name="connsiteY240" fmla="*/ 1402597 h 3738088"/>
              <a:gd name="connsiteX241" fmla="*/ 2456482 w 2754602"/>
              <a:gd name="connsiteY241" fmla="*/ 1449091 h 3738088"/>
              <a:gd name="connsiteX242" fmla="*/ 2471980 w 2754602"/>
              <a:gd name="connsiteY242" fmla="*/ 1464590 h 3738088"/>
              <a:gd name="connsiteX243" fmla="*/ 2440984 w 2754602"/>
              <a:gd name="connsiteY243" fmla="*/ 1503335 h 3738088"/>
              <a:gd name="connsiteX244" fmla="*/ 2417736 w 2754602"/>
              <a:gd name="connsiteY244" fmla="*/ 1495586 h 3738088"/>
              <a:gd name="connsiteX245" fmla="*/ 2386739 w 2754602"/>
              <a:gd name="connsiteY245" fmla="*/ 1518834 h 3738088"/>
              <a:gd name="connsiteX246" fmla="*/ 2371241 w 2754602"/>
              <a:gd name="connsiteY246" fmla="*/ 1495586 h 3738088"/>
              <a:gd name="connsiteX247" fmla="*/ 2355743 w 2754602"/>
              <a:gd name="connsiteY247" fmla="*/ 1511085 h 3738088"/>
              <a:gd name="connsiteX248" fmla="*/ 2340245 w 2754602"/>
              <a:gd name="connsiteY248" fmla="*/ 1534332 h 3738088"/>
              <a:gd name="connsiteX249" fmla="*/ 2340245 w 2754602"/>
              <a:gd name="connsiteY249" fmla="*/ 1588576 h 3738088"/>
              <a:gd name="connsiteX250" fmla="*/ 2286000 w 2754602"/>
              <a:gd name="connsiteY250" fmla="*/ 1596325 h 3738088"/>
              <a:gd name="connsiteX251" fmla="*/ 2262753 w 2754602"/>
              <a:gd name="connsiteY251" fmla="*/ 1642820 h 3738088"/>
              <a:gd name="connsiteX252" fmla="*/ 2255004 w 2754602"/>
              <a:gd name="connsiteY252" fmla="*/ 1666068 h 3738088"/>
              <a:gd name="connsiteX253" fmla="*/ 2224007 w 2754602"/>
              <a:gd name="connsiteY253" fmla="*/ 1673817 h 3738088"/>
              <a:gd name="connsiteX254" fmla="*/ 2185262 w 2754602"/>
              <a:gd name="connsiteY254" fmla="*/ 1681566 h 3738088"/>
              <a:gd name="connsiteX255" fmla="*/ 2131017 w 2754602"/>
              <a:gd name="connsiteY255" fmla="*/ 1697064 h 3738088"/>
              <a:gd name="connsiteX256" fmla="*/ 2100021 w 2754602"/>
              <a:gd name="connsiteY256" fmla="*/ 1689315 h 3738088"/>
              <a:gd name="connsiteX257" fmla="*/ 2061275 w 2754602"/>
              <a:gd name="connsiteY257" fmla="*/ 1658319 h 3738088"/>
              <a:gd name="connsiteX258" fmla="*/ 2045777 w 2754602"/>
              <a:gd name="connsiteY258" fmla="*/ 1642820 h 3738088"/>
              <a:gd name="connsiteX259" fmla="*/ 1937289 w 2754602"/>
              <a:gd name="connsiteY259" fmla="*/ 1627322 h 3738088"/>
              <a:gd name="connsiteX260" fmla="*/ 1890794 w 2754602"/>
              <a:gd name="connsiteY260" fmla="*/ 1619573 h 3738088"/>
              <a:gd name="connsiteX261" fmla="*/ 1867546 w 2754602"/>
              <a:gd name="connsiteY261" fmla="*/ 1681566 h 3738088"/>
              <a:gd name="connsiteX262" fmla="*/ 1813302 w 2754602"/>
              <a:gd name="connsiteY262" fmla="*/ 1751308 h 3738088"/>
              <a:gd name="connsiteX263" fmla="*/ 1828800 w 2754602"/>
              <a:gd name="connsiteY263" fmla="*/ 1813302 h 3738088"/>
              <a:gd name="connsiteX264" fmla="*/ 1813302 w 2754602"/>
              <a:gd name="connsiteY264" fmla="*/ 1836549 h 3738088"/>
              <a:gd name="connsiteX265" fmla="*/ 1844299 w 2754602"/>
              <a:gd name="connsiteY265" fmla="*/ 1898542 h 3738088"/>
              <a:gd name="connsiteX266" fmla="*/ 1836550 w 2754602"/>
              <a:gd name="connsiteY266" fmla="*/ 1960535 h 3738088"/>
              <a:gd name="connsiteX267" fmla="*/ 1828800 w 2754602"/>
              <a:gd name="connsiteY267" fmla="*/ 2053525 h 3738088"/>
              <a:gd name="connsiteX268" fmla="*/ 1813302 w 2754602"/>
              <a:gd name="connsiteY268" fmla="*/ 2100020 h 3738088"/>
              <a:gd name="connsiteX269" fmla="*/ 1821051 w 2754602"/>
              <a:gd name="connsiteY269" fmla="*/ 2169763 h 3738088"/>
              <a:gd name="connsiteX270" fmla="*/ 1805553 w 2754602"/>
              <a:gd name="connsiteY270" fmla="*/ 2193010 h 3738088"/>
              <a:gd name="connsiteX271" fmla="*/ 1821051 w 2754602"/>
              <a:gd name="connsiteY271" fmla="*/ 2293749 h 3738088"/>
              <a:gd name="connsiteX272" fmla="*/ 1828800 w 2754602"/>
              <a:gd name="connsiteY272" fmla="*/ 2371241 h 3738088"/>
              <a:gd name="connsiteX273" fmla="*/ 1821051 w 2754602"/>
              <a:gd name="connsiteY273" fmla="*/ 2394488 h 3738088"/>
              <a:gd name="connsiteX274" fmla="*/ 1813302 w 2754602"/>
              <a:gd name="connsiteY274" fmla="*/ 2433234 h 3738088"/>
              <a:gd name="connsiteX275" fmla="*/ 1836550 w 2754602"/>
              <a:gd name="connsiteY275" fmla="*/ 2448732 h 3738088"/>
              <a:gd name="connsiteX276" fmla="*/ 1844299 w 2754602"/>
              <a:gd name="connsiteY276" fmla="*/ 2479729 h 3738088"/>
              <a:gd name="connsiteX277" fmla="*/ 1828800 w 2754602"/>
              <a:gd name="connsiteY277" fmla="*/ 2580468 h 3738088"/>
              <a:gd name="connsiteX278" fmla="*/ 1844299 w 2754602"/>
              <a:gd name="connsiteY278" fmla="*/ 2704454 h 3738088"/>
              <a:gd name="connsiteX279" fmla="*/ 1859797 w 2754602"/>
              <a:gd name="connsiteY279" fmla="*/ 2743200 h 3738088"/>
              <a:gd name="connsiteX280" fmla="*/ 1906292 w 2754602"/>
              <a:gd name="connsiteY280" fmla="*/ 2789695 h 3738088"/>
              <a:gd name="connsiteX281" fmla="*/ 1914041 w 2754602"/>
              <a:gd name="connsiteY281" fmla="*/ 2766447 h 3738088"/>
              <a:gd name="connsiteX282" fmla="*/ 1937289 w 2754602"/>
              <a:gd name="connsiteY282" fmla="*/ 2774197 h 3738088"/>
              <a:gd name="connsiteX283" fmla="*/ 1968285 w 2754602"/>
              <a:gd name="connsiteY283" fmla="*/ 2789695 h 3738088"/>
              <a:gd name="connsiteX284" fmla="*/ 1999282 w 2754602"/>
              <a:gd name="connsiteY284" fmla="*/ 2812942 h 3738088"/>
              <a:gd name="connsiteX285" fmla="*/ 2092272 w 2754602"/>
              <a:gd name="connsiteY285" fmla="*/ 2836190 h 3738088"/>
              <a:gd name="connsiteX286" fmla="*/ 2107770 w 2754602"/>
              <a:gd name="connsiteY286" fmla="*/ 2867186 h 3738088"/>
              <a:gd name="connsiteX287" fmla="*/ 2216258 w 2754602"/>
              <a:gd name="connsiteY287" fmla="*/ 2913681 h 3738088"/>
              <a:gd name="connsiteX288" fmla="*/ 2231756 w 2754602"/>
              <a:gd name="connsiteY288" fmla="*/ 2936929 h 3738088"/>
              <a:gd name="connsiteX289" fmla="*/ 2278251 w 2754602"/>
              <a:gd name="connsiteY289" fmla="*/ 2975674 h 3738088"/>
              <a:gd name="connsiteX290" fmla="*/ 2324746 w 2754602"/>
              <a:gd name="connsiteY290" fmla="*/ 3037668 h 3738088"/>
              <a:gd name="connsiteX291" fmla="*/ 2347994 w 2754602"/>
              <a:gd name="connsiteY291" fmla="*/ 3045417 h 3738088"/>
              <a:gd name="connsiteX292" fmla="*/ 2371241 w 2754602"/>
              <a:gd name="connsiteY292" fmla="*/ 3060915 h 3738088"/>
              <a:gd name="connsiteX293" fmla="*/ 2394489 w 2754602"/>
              <a:gd name="connsiteY293" fmla="*/ 3053166 h 3738088"/>
              <a:gd name="connsiteX294" fmla="*/ 2402238 w 2754602"/>
              <a:gd name="connsiteY294" fmla="*/ 3076413 h 3738088"/>
              <a:gd name="connsiteX295" fmla="*/ 2417736 w 2754602"/>
              <a:gd name="connsiteY295" fmla="*/ 3091912 h 3738088"/>
              <a:gd name="connsiteX296" fmla="*/ 2371241 w 2754602"/>
              <a:gd name="connsiteY296" fmla="*/ 3107410 h 3738088"/>
              <a:gd name="connsiteX297" fmla="*/ 2363492 w 2754602"/>
              <a:gd name="connsiteY297" fmla="*/ 3076413 h 3738088"/>
              <a:gd name="connsiteX298" fmla="*/ 2332495 w 2754602"/>
              <a:gd name="connsiteY298" fmla="*/ 3068664 h 3738088"/>
              <a:gd name="connsiteX299" fmla="*/ 2247255 w 2754602"/>
              <a:gd name="connsiteY299" fmla="*/ 3053166 h 3738088"/>
              <a:gd name="connsiteX300" fmla="*/ 2231756 w 2754602"/>
              <a:gd name="connsiteY300" fmla="*/ 3037668 h 3738088"/>
              <a:gd name="connsiteX301" fmla="*/ 2169763 w 2754602"/>
              <a:gd name="connsiteY301" fmla="*/ 3037668 h 3738088"/>
              <a:gd name="connsiteX302" fmla="*/ 2131017 w 2754602"/>
              <a:gd name="connsiteY302" fmla="*/ 3084163 h 3738088"/>
              <a:gd name="connsiteX303" fmla="*/ 2100021 w 2754602"/>
              <a:gd name="connsiteY303" fmla="*/ 3130658 h 3738088"/>
              <a:gd name="connsiteX304" fmla="*/ 2115519 w 2754602"/>
              <a:gd name="connsiteY304" fmla="*/ 3153905 h 3738088"/>
              <a:gd name="connsiteX305" fmla="*/ 2169763 w 2754602"/>
              <a:gd name="connsiteY305" fmla="*/ 3177152 h 3738088"/>
              <a:gd name="connsiteX306" fmla="*/ 2224007 w 2754602"/>
              <a:gd name="connsiteY306" fmla="*/ 3208149 h 3738088"/>
              <a:gd name="connsiteX307" fmla="*/ 2239506 w 2754602"/>
              <a:gd name="connsiteY307" fmla="*/ 3184902 h 3738088"/>
              <a:gd name="connsiteX308" fmla="*/ 2262753 w 2754602"/>
              <a:gd name="connsiteY308" fmla="*/ 3192651 h 3738088"/>
              <a:gd name="connsiteX309" fmla="*/ 2309248 w 2754602"/>
              <a:gd name="connsiteY309" fmla="*/ 3169403 h 3738088"/>
              <a:gd name="connsiteX310" fmla="*/ 2347994 w 2754602"/>
              <a:gd name="connsiteY310" fmla="*/ 3130658 h 3738088"/>
              <a:gd name="connsiteX311" fmla="*/ 2332495 w 2754602"/>
              <a:gd name="connsiteY311" fmla="*/ 3169403 h 3738088"/>
              <a:gd name="connsiteX312" fmla="*/ 2324746 w 2754602"/>
              <a:gd name="connsiteY312" fmla="*/ 3192651 h 3738088"/>
              <a:gd name="connsiteX313" fmla="*/ 2278251 w 2754602"/>
              <a:gd name="connsiteY313" fmla="*/ 3239146 h 3738088"/>
              <a:gd name="connsiteX314" fmla="*/ 2262753 w 2754602"/>
              <a:gd name="connsiteY314" fmla="*/ 3262393 h 3738088"/>
              <a:gd name="connsiteX315" fmla="*/ 2239506 w 2754602"/>
              <a:gd name="connsiteY315" fmla="*/ 3293390 h 3738088"/>
              <a:gd name="connsiteX316" fmla="*/ 2231756 w 2754602"/>
              <a:gd name="connsiteY316" fmla="*/ 3339885 h 3738088"/>
              <a:gd name="connsiteX317" fmla="*/ 2169763 w 2754602"/>
              <a:gd name="connsiteY317" fmla="*/ 3448373 h 3738088"/>
              <a:gd name="connsiteX318" fmla="*/ 2154265 w 2754602"/>
              <a:gd name="connsiteY318" fmla="*/ 3471620 h 3738088"/>
              <a:gd name="connsiteX319" fmla="*/ 2100021 w 2754602"/>
              <a:gd name="connsiteY319" fmla="*/ 3502617 h 3738088"/>
              <a:gd name="connsiteX320" fmla="*/ 2115519 w 2754602"/>
              <a:gd name="connsiteY320" fmla="*/ 3580108 h 3738088"/>
              <a:gd name="connsiteX321" fmla="*/ 2131017 w 2754602"/>
              <a:gd name="connsiteY321" fmla="*/ 3626603 h 3738088"/>
              <a:gd name="connsiteX322" fmla="*/ 2076773 w 2754602"/>
              <a:gd name="connsiteY322" fmla="*/ 3618854 h 3738088"/>
              <a:gd name="connsiteX323" fmla="*/ 2030278 w 2754602"/>
              <a:gd name="connsiteY323" fmla="*/ 3556861 h 3738088"/>
              <a:gd name="connsiteX324" fmla="*/ 1999282 w 2754602"/>
              <a:gd name="connsiteY324" fmla="*/ 3502617 h 3738088"/>
              <a:gd name="connsiteX325" fmla="*/ 1991533 w 2754602"/>
              <a:gd name="connsiteY325" fmla="*/ 3479369 h 3738088"/>
              <a:gd name="connsiteX326" fmla="*/ 1921790 w 2754602"/>
              <a:gd name="connsiteY326" fmla="*/ 3425125 h 3738088"/>
              <a:gd name="connsiteX327" fmla="*/ 1867546 w 2754602"/>
              <a:gd name="connsiteY327" fmla="*/ 3440624 h 3738088"/>
              <a:gd name="connsiteX328" fmla="*/ 1859797 w 2754602"/>
              <a:gd name="connsiteY328" fmla="*/ 3471620 h 3738088"/>
              <a:gd name="connsiteX329" fmla="*/ 1836550 w 2754602"/>
              <a:gd name="connsiteY329" fmla="*/ 3479369 h 3738088"/>
              <a:gd name="connsiteX330" fmla="*/ 1797804 w 2754602"/>
              <a:gd name="connsiteY330" fmla="*/ 3510366 h 3738088"/>
              <a:gd name="connsiteX331" fmla="*/ 1774556 w 2754602"/>
              <a:gd name="connsiteY331" fmla="*/ 3518115 h 3738088"/>
              <a:gd name="connsiteX332" fmla="*/ 1658319 w 2754602"/>
              <a:gd name="connsiteY332" fmla="*/ 3533613 h 3738088"/>
              <a:gd name="connsiteX333" fmla="*/ 1627323 w 2754602"/>
              <a:gd name="connsiteY333" fmla="*/ 3541363 h 3738088"/>
              <a:gd name="connsiteX334" fmla="*/ 1596326 w 2754602"/>
              <a:gd name="connsiteY334" fmla="*/ 3556861 h 3738088"/>
              <a:gd name="connsiteX335" fmla="*/ 1549831 w 2754602"/>
              <a:gd name="connsiteY335" fmla="*/ 3587858 h 3738088"/>
              <a:gd name="connsiteX336" fmla="*/ 1619573 w 2754602"/>
              <a:gd name="connsiteY336" fmla="*/ 3603356 h 3738088"/>
              <a:gd name="connsiteX337" fmla="*/ 1635072 w 2754602"/>
              <a:gd name="connsiteY337" fmla="*/ 3618854 h 3738088"/>
              <a:gd name="connsiteX338" fmla="*/ 1681567 w 2754602"/>
              <a:gd name="connsiteY338" fmla="*/ 3680847 h 3738088"/>
              <a:gd name="connsiteX339" fmla="*/ 1712563 w 2754602"/>
              <a:gd name="connsiteY339" fmla="*/ 3673098 h 3738088"/>
              <a:gd name="connsiteX340" fmla="*/ 1704814 w 2754602"/>
              <a:gd name="connsiteY340" fmla="*/ 3704095 h 3738088"/>
              <a:gd name="connsiteX341" fmla="*/ 1673817 w 2754602"/>
              <a:gd name="connsiteY341" fmla="*/ 3688597 h 3738088"/>
              <a:gd name="connsiteX342" fmla="*/ 1635072 w 2754602"/>
              <a:gd name="connsiteY342" fmla="*/ 3680847 h 3738088"/>
              <a:gd name="connsiteX343" fmla="*/ 1611824 w 2754602"/>
              <a:gd name="connsiteY343" fmla="*/ 3673098 h 3738088"/>
              <a:gd name="connsiteX344" fmla="*/ 1526584 w 2754602"/>
              <a:gd name="connsiteY344" fmla="*/ 3680847 h 3738088"/>
              <a:gd name="connsiteX345" fmla="*/ 1487838 w 2754602"/>
              <a:gd name="connsiteY345" fmla="*/ 3673098 h 3738088"/>
              <a:gd name="connsiteX346" fmla="*/ 1464590 w 2754602"/>
              <a:gd name="connsiteY346" fmla="*/ 3688597 h 3738088"/>
              <a:gd name="connsiteX347" fmla="*/ 1441343 w 2754602"/>
              <a:gd name="connsiteY347" fmla="*/ 3696346 h 3738088"/>
              <a:gd name="connsiteX348" fmla="*/ 1387099 w 2754602"/>
              <a:gd name="connsiteY348" fmla="*/ 3719593 h 3738088"/>
              <a:gd name="connsiteX349" fmla="*/ 1278611 w 2754602"/>
              <a:gd name="connsiteY349" fmla="*/ 3688597 h 3738088"/>
              <a:gd name="connsiteX350" fmla="*/ 1270862 w 2754602"/>
              <a:gd name="connsiteY350" fmla="*/ 3680847 h 3738088"/>
              <a:gd name="connsiteX351" fmla="*/ 1263112 w 2754602"/>
              <a:gd name="connsiteY351" fmla="*/ 3456122 h 3738088"/>
              <a:gd name="connsiteX352" fmla="*/ 1247614 w 2754602"/>
              <a:gd name="connsiteY352" fmla="*/ 3432874 h 3738088"/>
              <a:gd name="connsiteX353" fmla="*/ 1247614 w 2754602"/>
              <a:gd name="connsiteY353" fmla="*/ 3425125 h 3738088"/>
              <a:gd name="connsiteX354" fmla="*/ 1007390 w 2754602"/>
              <a:gd name="connsiteY354" fmla="*/ 2991173 h 3738088"/>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2918015 h 3738088"/>
              <a:gd name="connsiteX118" fmla="*/ 937648 w 2754602"/>
              <a:gd name="connsiteY118" fmla="*/ 2972259 h 3738088"/>
              <a:gd name="connsiteX119" fmla="*/ 922150 w 2754602"/>
              <a:gd name="connsiteY119" fmla="*/ 2860380 h 3738088"/>
              <a:gd name="connsiteX120" fmla="*/ 906651 w 2754602"/>
              <a:gd name="connsiteY120" fmla="*/ 2924069 h 3738088"/>
              <a:gd name="connsiteX121" fmla="*/ 906651 w 2754602"/>
              <a:gd name="connsiteY121" fmla="*/ 2924069 h 3738088"/>
              <a:gd name="connsiteX122" fmla="*/ 922150 w 2754602"/>
              <a:gd name="connsiteY122" fmla="*/ 2852607 h 3738088"/>
              <a:gd name="connsiteX123" fmla="*/ 911656 w 2754602"/>
              <a:gd name="connsiteY123" fmla="*/ 2848354 h 3738088"/>
              <a:gd name="connsiteX124" fmla="*/ 902131 w 2754602"/>
              <a:gd name="connsiteY124" fmla="*/ 2767392 h 3738088"/>
              <a:gd name="connsiteX125" fmla="*/ 842930 w 2754602"/>
              <a:gd name="connsiteY125" fmla="*/ 2788918 h 3738088"/>
              <a:gd name="connsiteX126" fmla="*/ 836909 w 2754602"/>
              <a:gd name="connsiteY126" fmla="*/ 2727702 h 3738088"/>
              <a:gd name="connsiteX127" fmla="*/ 813662 w 2754602"/>
              <a:gd name="connsiteY127" fmla="*/ 2704454 h 3738088"/>
              <a:gd name="connsiteX128" fmla="*/ 767167 w 2754602"/>
              <a:gd name="connsiteY128" fmla="*/ 2665708 h 3738088"/>
              <a:gd name="connsiteX129" fmla="*/ 612184 w 2754602"/>
              <a:gd name="connsiteY129" fmla="*/ 2502976 h 3738088"/>
              <a:gd name="connsiteX130" fmla="*/ 410706 w 2754602"/>
              <a:gd name="connsiteY130" fmla="*/ 2286000 h 3738088"/>
              <a:gd name="connsiteX131" fmla="*/ 0 w 2754602"/>
              <a:gd name="connsiteY131" fmla="*/ 1844298 h 3738088"/>
              <a:gd name="connsiteX132" fmla="*/ 1046136 w 2754602"/>
              <a:gd name="connsiteY132" fmla="*/ 658678 h 3738088"/>
              <a:gd name="connsiteX133" fmla="*/ 1084882 w 2754602"/>
              <a:gd name="connsiteY133" fmla="*/ 573437 h 3738088"/>
              <a:gd name="connsiteX134" fmla="*/ 1061634 w 2754602"/>
              <a:gd name="connsiteY134" fmla="*/ 526942 h 3738088"/>
              <a:gd name="connsiteX135" fmla="*/ 1015139 w 2754602"/>
              <a:gd name="connsiteY135" fmla="*/ 488197 h 3738088"/>
              <a:gd name="connsiteX136" fmla="*/ 922150 w 2754602"/>
              <a:gd name="connsiteY136" fmla="*/ 472698 h 3738088"/>
              <a:gd name="connsiteX137" fmla="*/ 1371600 w 2754602"/>
              <a:gd name="connsiteY137" fmla="*/ 0 h 3738088"/>
              <a:gd name="connsiteX138" fmla="*/ 1425845 w 2754602"/>
              <a:gd name="connsiteY138" fmla="*/ 54244 h 3738088"/>
              <a:gd name="connsiteX139" fmla="*/ 1464590 w 2754602"/>
              <a:gd name="connsiteY139" fmla="*/ 61993 h 3738088"/>
              <a:gd name="connsiteX140" fmla="*/ 1480089 w 2754602"/>
              <a:gd name="connsiteY140" fmla="*/ 116237 h 3738088"/>
              <a:gd name="connsiteX141" fmla="*/ 1511085 w 2754602"/>
              <a:gd name="connsiteY141" fmla="*/ 116237 h 3738088"/>
              <a:gd name="connsiteX142" fmla="*/ 1526584 w 2754602"/>
              <a:gd name="connsiteY142" fmla="*/ 139485 h 3738088"/>
              <a:gd name="connsiteX143" fmla="*/ 1526584 w 2754602"/>
              <a:gd name="connsiteY143" fmla="*/ 139485 h 3738088"/>
              <a:gd name="connsiteX144" fmla="*/ 1542082 w 2754602"/>
              <a:gd name="connsiteY144" fmla="*/ 170481 h 3738088"/>
              <a:gd name="connsiteX145" fmla="*/ 1573078 w 2754602"/>
              <a:gd name="connsiteY145" fmla="*/ 201478 h 3738088"/>
              <a:gd name="connsiteX146" fmla="*/ 1604075 w 2754602"/>
              <a:gd name="connsiteY146" fmla="*/ 263471 h 3738088"/>
              <a:gd name="connsiteX147" fmla="*/ 1627323 w 2754602"/>
              <a:gd name="connsiteY147" fmla="*/ 247973 h 3738088"/>
              <a:gd name="connsiteX148" fmla="*/ 1681567 w 2754602"/>
              <a:gd name="connsiteY148" fmla="*/ 232474 h 3738088"/>
              <a:gd name="connsiteX149" fmla="*/ 1681567 w 2754602"/>
              <a:gd name="connsiteY149" fmla="*/ 232474 h 3738088"/>
              <a:gd name="connsiteX150" fmla="*/ 1697065 w 2754602"/>
              <a:gd name="connsiteY150" fmla="*/ 302217 h 3738088"/>
              <a:gd name="connsiteX151" fmla="*/ 1673817 w 2754602"/>
              <a:gd name="connsiteY151" fmla="*/ 317715 h 3738088"/>
              <a:gd name="connsiteX152" fmla="*/ 1673817 w 2754602"/>
              <a:gd name="connsiteY152" fmla="*/ 317715 h 3738088"/>
              <a:gd name="connsiteX153" fmla="*/ 1774556 w 2754602"/>
              <a:gd name="connsiteY153" fmla="*/ 348712 h 3738088"/>
              <a:gd name="connsiteX154" fmla="*/ 1821051 w 2754602"/>
              <a:gd name="connsiteY154" fmla="*/ 325464 h 3738088"/>
              <a:gd name="connsiteX155" fmla="*/ 1852048 w 2754602"/>
              <a:gd name="connsiteY155" fmla="*/ 348712 h 3738088"/>
              <a:gd name="connsiteX156" fmla="*/ 1844299 w 2754602"/>
              <a:gd name="connsiteY156" fmla="*/ 348712 h 3738088"/>
              <a:gd name="connsiteX157" fmla="*/ 1852048 w 2754602"/>
              <a:gd name="connsiteY157" fmla="*/ 348712 h 3738088"/>
              <a:gd name="connsiteX158" fmla="*/ 1883045 w 2754602"/>
              <a:gd name="connsiteY158" fmla="*/ 340963 h 3738088"/>
              <a:gd name="connsiteX159" fmla="*/ 1906292 w 2754602"/>
              <a:gd name="connsiteY159" fmla="*/ 333213 h 3738088"/>
              <a:gd name="connsiteX160" fmla="*/ 1937289 w 2754602"/>
              <a:gd name="connsiteY160" fmla="*/ 255722 h 3738088"/>
              <a:gd name="connsiteX161" fmla="*/ 1945038 w 2754602"/>
              <a:gd name="connsiteY161" fmla="*/ 255722 h 3738088"/>
              <a:gd name="connsiteX162" fmla="*/ 1945038 w 2754602"/>
              <a:gd name="connsiteY162" fmla="*/ 255722 h 3738088"/>
              <a:gd name="connsiteX163" fmla="*/ 2014780 w 2754602"/>
              <a:gd name="connsiteY163" fmla="*/ 232474 h 3738088"/>
              <a:gd name="connsiteX164" fmla="*/ 2030278 w 2754602"/>
              <a:gd name="connsiteY164" fmla="*/ 255722 h 3738088"/>
              <a:gd name="connsiteX165" fmla="*/ 2061275 w 2754602"/>
              <a:gd name="connsiteY165" fmla="*/ 317715 h 3738088"/>
              <a:gd name="connsiteX166" fmla="*/ 2069024 w 2754602"/>
              <a:gd name="connsiteY166" fmla="*/ 348712 h 3738088"/>
              <a:gd name="connsiteX167" fmla="*/ 2061275 w 2754602"/>
              <a:gd name="connsiteY167" fmla="*/ 410705 h 3738088"/>
              <a:gd name="connsiteX168" fmla="*/ 2084523 w 2754602"/>
              <a:gd name="connsiteY168" fmla="*/ 426203 h 3738088"/>
              <a:gd name="connsiteX169" fmla="*/ 2107770 w 2754602"/>
              <a:gd name="connsiteY169" fmla="*/ 449451 h 3738088"/>
              <a:gd name="connsiteX170" fmla="*/ 2107770 w 2754602"/>
              <a:gd name="connsiteY170" fmla="*/ 449451 h 3738088"/>
              <a:gd name="connsiteX171" fmla="*/ 2169763 w 2754602"/>
              <a:gd name="connsiteY171" fmla="*/ 472698 h 3738088"/>
              <a:gd name="connsiteX172" fmla="*/ 2185262 w 2754602"/>
              <a:gd name="connsiteY172" fmla="*/ 511444 h 3738088"/>
              <a:gd name="connsiteX173" fmla="*/ 2247255 w 2754602"/>
              <a:gd name="connsiteY173" fmla="*/ 511444 h 3738088"/>
              <a:gd name="connsiteX174" fmla="*/ 2293750 w 2754602"/>
              <a:gd name="connsiteY174" fmla="*/ 526942 h 3738088"/>
              <a:gd name="connsiteX175" fmla="*/ 2324746 w 2754602"/>
              <a:gd name="connsiteY175" fmla="*/ 612183 h 3738088"/>
              <a:gd name="connsiteX176" fmla="*/ 2347994 w 2754602"/>
              <a:gd name="connsiteY176" fmla="*/ 619932 h 3738088"/>
              <a:gd name="connsiteX177" fmla="*/ 2363492 w 2754602"/>
              <a:gd name="connsiteY177" fmla="*/ 619932 h 3738088"/>
              <a:gd name="connsiteX178" fmla="*/ 2402238 w 2754602"/>
              <a:gd name="connsiteY178" fmla="*/ 627681 h 3738088"/>
              <a:gd name="connsiteX179" fmla="*/ 2448733 w 2754602"/>
              <a:gd name="connsiteY179" fmla="*/ 619932 h 3738088"/>
              <a:gd name="connsiteX180" fmla="*/ 2425485 w 2754602"/>
              <a:gd name="connsiteY180" fmla="*/ 604434 h 3738088"/>
              <a:gd name="connsiteX181" fmla="*/ 2402238 w 2754602"/>
              <a:gd name="connsiteY181" fmla="*/ 596685 h 3738088"/>
              <a:gd name="connsiteX182" fmla="*/ 2425485 w 2754602"/>
              <a:gd name="connsiteY182" fmla="*/ 581186 h 3738088"/>
              <a:gd name="connsiteX183" fmla="*/ 2456482 w 2754602"/>
              <a:gd name="connsiteY183" fmla="*/ 573437 h 3738088"/>
              <a:gd name="connsiteX184" fmla="*/ 2479729 w 2754602"/>
              <a:gd name="connsiteY184" fmla="*/ 565688 h 3738088"/>
              <a:gd name="connsiteX185" fmla="*/ 2510726 w 2754602"/>
              <a:gd name="connsiteY185" fmla="*/ 534691 h 3738088"/>
              <a:gd name="connsiteX186" fmla="*/ 2495228 w 2754602"/>
              <a:gd name="connsiteY186" fmla="*/ 511444 h 3738088"/>
              <a:gd name="connsiteX187" fmla="*/ 2518475 w 2754602"/>
              <a:gd name="connsiteY187" fmla="*/ 519193 h 3738088"/>
              <a:gd name="connsiteX188" fmla="*/ 2541723 w 2754602"/>
              <a:gd name="connsiteY188" fmla="*/ 534691 h 3738088"/>
              <a:gd name="connsiteX189" fmla="*/ 2557221 w 2754602"/>
              <a:gd name="connsiteY189" fmla="*/ 557939 h 3738088"/>
              <a:gd name="connsiteX190" fmla="*/ 2580468 w 2754602"/>
              <a:gd name="connsiteY190" fmla="*/ 565688 h 3738088"/>
              <a:gd name="connsiteX191" fmla="*/ 2595967 w 2754602"/>
              <a:gd name="connsiteY191" fmla="*/ 581186 h 3738088"/>
              <a:gd name="connsiteX192" fmla="*/ 2588217 w 2754602"/>
              <a:gd name="connsiteY192" fmla="*/ 604434 h 3738088"/>
              <a:gd name="connsiteX193" fmla="*/ 2557221 w 2754602"/>
              <a:gd name="connsiteY193" fmla="*/ 596685 h 3738088"/>
              <a:gd name="connsiteX194" fmla="*/ 2518475 w 2754602"/>
              <a:gd name="connsiteY194" fmla="*/ 588935 h 3738088"/>
              <a:gd name="connsiteX195" fmla="*/ 2502977 w 2754602"/>
              <a:gd name="connsiteY195" fmla="*/ 604434 h 3738088"/>
              <a:gd name="connsiteX196" fmla="*/ 2510726 w 2754602"/>
              <a:gd name="connsiteY196" fmla="*/ 627681 h 3738088"/>
              <a:gd name="connsiteX197" fmla="*/ 2518475 w 2754602"/>
              <a:gd name="connsiteY197" fmla="*/ 658678 h 3738088"/>
              <a:gd name="connsiteX198" fmla="*/ 2541723 w 2754602"/>
              <a:gd name="connsiteY198" fmla="*/ 666427 h 3738088"/>
              <a:gd name="connsiteX199" fmla="*/ 2549472 w 2754602"/>
              <a:gd name="connsiteY199" fmla="*/ 635430 h 3738088"/>
              <a:gd name="connsiteX200" fmla="*/ 2665709 w 2754602"/>
              <a:gd name="connsiteY200" fmla="*/ 689674 h 3738088"/>
              <a:gd name="connsiteX201" fmla="*/ 2642462 w 2754602"/>
              <a:gd name="connsiteY201" fmla="*/ 720671 h 3738088"/>
              <a:gd name="connsiteX202" fmla="*/ 2626963 w 2754602"/>
              <a:gd name="connsiteY202" fmla="*/ 736169 h 3738088"/>
              <a:gd name="connsiteX203" fmla="*/ 2634712 w 2754602"/>
              <a:gd name="connsiteY203" fmla="*/ 759417 h 3738088"/>
              <a:gd name="connsiteX204" fmla="*/ 2657960 w 2754602"/>
              <a:gd name="connsiteY204" fmla="*/ 767166 h 3738088"/>
              <a:gd name="connsiteX205" fmla="*/ 2650211 w 2754602"/>
              <a:gd name="connsiteY205" fmla="*/ 798163 h 3738088"/>
              <a:gd name="connsiteX206" fmla="*/ 2626963 w 2754602"/>
              <a:gd name="connsiteY206" fmla="*/ 805912 h 3738088"/>
              <a:gd name="connsiteX207" fmla="*/ 2588217 w 2754602"/>
              <a:gd name="connsiteY207" fmla="*/ 813661 h 3738088"/>
              <a:gd name="connsiteX208" fmla="*/ 2572719 w 2754602"/>
              <a:gd name="connsiteY208" fmla="*/ 836908 h 3738088"/>
              <a:gd name="connsiteX209" fmla="*/ 2595967 w 2754602"/>
              <a:gd name="connsiteY209" fmla="*/ 829159 h 3738088"/>
              <a:gd name="connsiteX210" fmla="*/ 2634712 w 2754602"/>
              <a:gd name="connsiteY210" fmla="*/ 883403 h 3738088"/>
              <a:gd name="connsiteX211" fmla="*/ 2650211 w 2754602"/>
              <a:gd name="connsiteY211" fmla="*/ 898902 h 3738088"/>
              <a:gd name="connsiteX212" fmla="*/ 2642462 w 2754602"/>
              <a:gd name="connsiteY212" fmla="*/ 922149 h 3738088"/>
              <a:gd name="connsiteX213" fmla="*/ 2704455 w 2754602"/>
              <a:gd name="connsiteY213" fmla="*/ 929898 h 3738088"/>
              <a:gd name="connsiteX214" fmla="*/ 2743200 w 2754602"/>
              <a:gd name="connsiteY214" fmla="*/ 968644 h 3738088"/>
              <a:gd name="connsiteX215" fmla="*/ 2719953 w 2754602"/>
              <a:gd name="connsiteY215" fmla="*/ 976393 h 3738088"/>
              <a:gd name="connsiteX216" fmla="*/ 2603716 w 2754602"/>
              <a:gd name="connsiteY216" fmla="*/ 953146 h 3738088"/>
              <a:gd name="connsiteX217" fmla="*/ 2564970 w 2754602"/>
              <a:gd name="connsiteY217" fmla="*/ 937647 h 3738088"/>
              <a:gd name="connsiteX218" fmla="*/ 2518475 w 2754602"/>
              <a:gd name="connsiteY218" fmla="*/ 945397 h 3738088"/>
              <a:gd name="connsiteX219" fmla="*/ 2510726 w 2754602"/>
              <a:gd name="connsiteY219" fmla="*/ 968644 h 3738088"/>
              <a:gd name="connsiteX220" fmla="*/ 2479729 w 2754602"/>
              <a:gd name="connsiteY220" fmla="*/ 976393 h 3738088"/>
              <a:gd name="connsiteX221" fmla="*/ 2440984 w 2754602"/>
              <a:gd name="connsiteY221" fmla="*/ 1046135 h 3738088"/>
              <a:gd name="connsiteX222" fmla="*/ 2448733 w 2754602"/>
              <a:gd name="connsiteY222" fmla="*/ 1077132 h 3738088"/>
              <a:gd name="connsiteX223" fmla="*/ 2479729 w 2754602"/>
              <a:gd name="connsiteY223" fmla="*/ 1084881 h 3738088"/>
              <a:gd name="connsiteX224" fmla="*/ 2471980 w 2754602"/>
              <a:gd name="connsiteY224" fmla="*/ 1115878 h 3738088"/>
              <a:gd name="connsiteX225" fmla="*/ 2425485 w 2754602"/>
              <a:gd name="connsiteY225" fmla="*/ 1139125 h 3738088"/>
              <a:gd name="connsiteX226" fmla="*/ 2433234 w 2754602"/>
              <a:gd name="connsiteY226" fmla="*/ 1170122 h 3738088"/>
              <a:gd name="connsiteX227" fmla="*/ 2448733 w 2754602"/>
              <a:gd name="connsiteY227" fmla="*/ 1185620 h 3738088"/>
              <a:gd name="connsiteX228" fmla="*/ 2456482 w 2754602"/>
              <a:gd name="connsiteY228" fmla="*/ 1216617 h 3738088"/>
              <a:gd name="connsiteX229" fmla="*/ 2487478 w 2754602"/>
              <a:gd name="connsiteY229" fmla="*/ 1201119 h 3738088"/>
              <a:gd name="connsiteX230" fmla="*/ 2510726 w 2754602"/>
              <a:gd name="connsiteY230" fmla="*/ 1154624 h 3738088"/>
              <a:gd name="connsiteX231" fmla="*/ 2549472 w 2754602"/>
              <a:gd name="connsiteY231" fmla="*/ 1201119 h 3738088"/>
              <a:gd name="connsiteX232" fmla="*/ 2526224 w 2754602"/>
              <a:gd name="connsiteY232" fmla="*/ 1216617 h 3738088"/>
              <a:gd name="connsiteX233" fmla="*/ 2479729 w 2754602"/>
              <a:gd name="connsiteY233" fmla="*/ 1232115 h 3738088"/>
              <a:gd name="connsiteX234" fmla="*/ 2479729 w 2754602"/>
              <a:gd name="connsiteY234" fmla="*/ 1294108 h 3738088"/>
              <a:gd name="connsiteX235" fmla="*/ 2526224 w 2754602"/>
              <a:gd name="connsiteY235" fmla="*/ 1286359 h 3738088"/>
              <a:gd name="connsiteX236" fmla="*/ 2549472 w 2754602"/>
              <a:gd name="connsiteY236" fmla="*/ 1317356 h 3738088"/>
              <a:gd name="connsiteX237" fmla="*/ 2557221 w 2754602"/>
              <a:gd name="connsiteY237" fmla="*/ 1363851 h 3738088"/>
              <a:gd name="connsiteX238" fmla="*/ 2533973 w 2754602"/>
              <a:gd name="connsiteY238" fmla="*/ 1379349 h 3738088"/>
              <a:gd name="connsiteX239" fmla="*/ 2510726 w 2754602"/>
              <a:gd name="connsiteY239" fmla="*/ 1387098 h 3738088"/>
              <a:gd name="connsiteX240" fmla="*/ 2471980 w 2754602"/>
              <a:gd name="connsiteY240" fmla="*/ 1402597 h 3738088"/>
              <a:gd name="connsiteX241" fmla="*/ 2456482 w 2754602"/>
              <a:gd name="connsiteY241" fmla="*/ 1449091 h 3738088"/>
              <a:gd name="connsiteX242" fmla="*/ 2471980 w 2754602"/>
              <a:gd name="connsiteY242" fmla="*/ 1464590 h 3738088"/>
              <a:gd name="connsiteX243" fmla="*/ 2440984 w 2754602"/>
              <a:gd name="connsiteY243" fmla="*/ 1503335 h 3738088"/>
              <a:gd name="connsiteX244" fmla="*/ 2417736 w 2754602"/>
              <a:gd name="connsiteY244" fmla="*/ 1495586 h 3738088"/>
              <a:gd name="connsiteX245" fmla="*/ 2386739 w 2754602"/>
              <a:gd name="connsiteY245" fmla="*/ 1518834 h 3738088"/>
              <a:gd name="connsiteX246" fmla="*/ 2371241 w 2754602"/>
              <a:gd name="connsiteY246" fmla="*/ 1495586 h 3738088"/>
              <a:gd name="connsiteX247" fmla="*/ 2355743 w 2754602"/>
              <a:gd name="connsiteY247" fmla="*/ 1511085 h 3738088"/>
              <a:gd name="connsiteX248" fmla="*/ 2340245 w 2754602"/>
              <a:gd name="connsiteY248" fmla="*/ 1534332 h 3738088"/>
              <a:gd name="connsiteX249" fmla="*/ 2340245 w 2754602"/>
              <a:gd name="connsiteY249" fmla="*/ 1588576 h 3738088"/>
              <a:gd name="connsiteX250" fmla="*/ 2286000 w 2754602"/>
              <a:gd name="connsiteY250" fmla="*/ 1596325 h 3738088"/>
              <a:gd name="connsiteX251" fmla="*/ 2262753 w 2754602"/>
              <a:gd name="connsiteY251" fmla="*/ 1642820 h 3738088"/>
              <a:gd name="connsiteX252" fmla="*/ 2255004 w 2754602"/>
              <a:gd name="connsiteY252" fmla="*/ 1666068 h 3738088"/>
              <a:gd name="connsiteX253" fmla="*/ 2224007 w 2754602"/>
              <a:gd name="connsiteY253" fmla="*/ 1673817 h 3738088"/>
              <a:gd name="connsiteX254" fmla="*/ 2185262 w 2754602"/>
              <a:gd name="connsiteY254" fmla="*/ 1681566 h 3738088"/>
              <a:gd name="connsiteX255" fmla="*/ 2131017 w 2754602"/>
              <a:gd name="connsiteY255" fmla="*/ 1697064 h 3738088"/>
              <a:gd name="connsiteX256" fmla="*/ 2100021 w 2754602"/>
              <a:gd name="connsiteY256" fmla="*/ 1689315 h 3738088"/>
              <a:gd name="connsiteX257" fmla="*/ 2061275 w 2754602"/>
              <a:gd name="connsiteY257" fmla="*/ 1658319 h 3738088"/>
              <a:gd name="connsiteX258" fmla="*/ 2045777 w 2754602"/>
              <a:gd name="connsiteY258" fmla="*/ 1642820 h 3738088"/>
              <a:gd name="connsiteX259" fmla="*/ 1937289 w 2754602"/>
              <a:gd name="connsiteY259" fmla="*/ 1627322 h 3738088"/>
              <a:gd name="connsiteX260" fmla="*/ 1890794 w 2754602"/>
              <a:gd name="connsiteY260" fmla="*/ 1619573 h 3738088"/>
              <a:gd name="connsiteX261" fmla="*/ 1867546 w 2754602"/>
              <a:gd name="connsiteY261" fmla="*/ 1681566 h 3738088"/>
              <a:gd name="connsiteX262" fmla="*/ 1813302 w 2754602"/>
              <a:gd name="connsiteY262" fmla="*/ 1751308 h 3738088"/>
              <a:gd name="connsiteX263" fmla="*/ 1828800 w 2754602"/>
              <a:gd name="connsiteY263" fmla="*/ 1813302 h 3738088"/>
              <a:gd name="connsiteX264" fmla="*/ 1813302 w 2754602"/>
              <a:gd name="connsiteY264" fmla="*/ 1836549 h 3738088"/>
              <a:gd name="connsiteX265" fmla="*/ 1844299 w 2754602"/>
              <a:gd name="connsiteY265" fmla="*/ 1898542 h 3738088"/>
              <a:gd name="connsiteX266" fmla="*/ 1836550 w 2754602"/>
              <a:gd name="connsiteY266" fmla="*/ 1960535 h 3738088"/>
              <a:gd name="connsiteX267" fmla="*/ 1828800 w 2754602"/>
              <a:gd name="connsiteY267" fmla="*/ 2053525 h 3738088"/>
              <a:gd name="connsiteX268" fmla="*/ 1813302 w 2754602"/>
              <a:gd name="connsiteY268" fmla="*/ 2100020 h 3738088"/>
              <a:gd name="connsiteX269" fmla="*/ 1821051 w 2754602"/>
              <a:gd name="connsiteY269" fmla="*/ 2169763 h 3738088"/>
              <a:gd name="connsiteX270" fmla="*/ 1805553 w 2754602"/>
              <a:gd name="connsiteY270" fmla="*/ 2193010 h 3738088"/>
              <a:gd name="connsiteX271" fmla="*/ 1821051 w 2754602"/>
              <a:gd name="connsiteY271" fmla="*/ 2293749 h 3738088"/>
              <a:gd name="connsiteX272" fmla="*/ 1828800 w 2754602"/>
              <a:gd name="connsiteY272" fmla="*/ 2371241 h 3738088"/>
              <a:gd name="connsiteX273" fmla="*/ 1821051 w 2754602"/>
              <a:gd name="connsiteY273" fmla="*/ 2394488 h 3738088"/>
              <a:gd name="connsiteX274" fmla="*/ 1813302 w 2754602"/>
              <a:gd name="connsiteY274" fmla="*/ 2433234 h 3738088"/>
              <a:gd name="connsiteX275" fmla="*/ 1836550 w 2754602"/>
              <a:gd name="connsiteY275" fmla="*/ 2448732 h 3738088"/>
              <a:gd name="connsiteX276" fmla="*/ 1844299 w 2754602"/>
              <a:gd name="connsiteY276" fmla="*/ 2479729 h 3738088"/>
              <a:gd name="connsiteX277" fmla="*/ 1828800 w 2754602"/>
              <a:gd name="connsiteY277" fmla="*/ 2580468 h 3738088"/>
              <a:gd name="connsiteX278" fmla="*/ 1844299 w 2754602"/>
              <a:gd name="connsiteY278" fmla="*/ 2704454 h 3738088"/>
              <a:gd name="connsiteX279" fmla="*/ 1859797 w 2754602"/>
              <a:gd name="connsiteY279" fmla="*/ 2743200 h 3738088"/>
              <a:gd name="connsiteX280" fmla="*/ 1906292 w 2754602"/>
              <a:gd name="connsiteY280" fmla="*/ 2789695 h 3738088"/>
              <a:gd name="connsiteX281" fmla="*/ 1914041 w 2754602"/>
              <a:gd name="connsiteY281" fmla="*/ 2766447 h 3738088"/>
              <a:gd name="connsiteX282" fmla="*/ 1937289 w 2754602"/>
              <a:gd name="connsiteY282" fmla="*/ 2774197 h 3738088"/>
              <a:gd name="connsiteX283" fmla="*/ 1968285 w 2754602"/>
              <a:gd name="connsiteY283" fmla="*/ 2789695 h 3738088"/>
              <a:gd name="connsiteX284" fmla="*/ 1999282 w 2754602"/>
              <a:gd name="connsiteY284" fmla="*/ 2812942 h 3738088"/>
              <a:gd name="connsiteX285" fmla="*/ 2092272 w 2754602"/>
              <a:gd name="connsiteY285" fmla="*/ 2836190 h 3738088"/>
              <a:gd name="connsiteX286" fmla="*/ 2107770 w 2754602"/>
              <a:gd name="connsiteY286" fmla="*/ 2867186 h 3738088"/>
              <a:gd name="connsiteX287" fmla="*/ 2216258 w 2754602"/>
              <a:gd name="connsiteY287" fmla="*/ 2913681 h 3738088"/>
              <a:gd name="connsiteX288" fmla="*/ 2231756 w 2754602"/>
              <a:gd name="connsiteY288" fmla="*/ 2936929 h 3738088"/>
              <a:gd name="connsiteX289" fmla="*/ 2278251 w 2754602"/>
              <a:gd name="connsiteY289" fmla="*/ 2975674 h 3738088"/>
              <a:gd name="connsiteX290" fmla="*/ 2324746 w 2754602"/>
              <a:gd name="connsiteY290" fmla="*/ 3037668 h 3738088"/>
              <a:gd name="connsiteX291" fmla="*/ 2347994 w 2754602"/>
              <a:gd name="connsiteY291" fmla="*/ 3045417 h 3738088"/>
              <a:gd name="connsiteX292" fmla="*/ 2371241 w 2754602"/>
              <a:gd name="connsiteY292" fmla="*/ 3060915 h 3738088"/>
              <a:gd name="connsiteX293" fmla="*/ 2394489 w 2754602"/>
              <a:gd name="connsiteY293" fmla="*/ 3053166 h 3738088"/>
              <a:gd name="connsiteX294" fmla="*/ 2402238 w 2754602"/>
              <a:gd name="connsiteY294" fmla="*/ 3076413 h 3738088"/>
              <a:gd name="connsiteX295" fmla="*/ 2417736 w 2754602"/>
              <a:gd name="connsiteY295" fmla="*/ 3091912 h 3738088"/>
              <a:gd name="connsiteX296" fmla="*/ 2371241 w 2754602"/>
              <a:gd name="connsiteY296" fmla="*/ 3107410 h 3738088"/>
              <a:gd name="connsiteX297" fmla="*/ 2363492 w 2754602"/>
              <a:gd name="connsiteY297" fmla="*/ 3076413 h 3738088"/>
              <a:gd name="connsiteX298" fmla="*/ 2332495 w 2754602"/>
              <a:gd name="connsiteY298" fmla="*/ 3068664 h 3738088"/>
              <a:gd name="connsiteX299" fmla="*/ 2247255 w 2754602"/>
              <a:gd name="connsiteY299" fmla="*/ 3053166 h 3738088"/>
              <a:gd name="connsiteX300" fmla="*/ 2231756 w 2754602"/>
              <a:gd name="connsiteY300" fmla="*/ 3037668 h 3738088"/>
              <a:gd name="connsiteX301" fmla="*/ 2169763 w 2754602"/>
              <a:gd name="connsiteY301" fmla="*/ 3037668 h 3738088"/>
              <a:gd name="connsiteX302" fmla="*/ 2131017 w 2754602"/>
              <a:gd name="connsiteY302" fmla="*/ 3084163 h 3738088"/>
              <a:gd name="connsiteX303" fmla="*/ 2100021 w 2754602"/>
              <a:gd name="connsiteY303" fmla="*/ 3130658 h 3738088"/>
              <a:gd name="connsiteX304" fmla="*/ 2115519 w 2754602"/>
              <a:gd name="connsiteY304" fmla="*/ 3153905 h 3738088"/>
              <a:gd name="connsiteX305" fmla="*/ 2169763 w 2754602"/>
              <a:gd name="connsiteY305" fmla="*/ 3177152 h 3738088"/>
              <a:gd name="connsiteX306" fmla="*/ 2224007 w 2754602"/>
              <a:gd name="connsiteY306" fmla="*/ 3208149 h 3738088"/>
              <a:gd name="connsiteX307" fmla="*/ 2239506 w 2754602"/>
              <a:gd name="connsiteY307" fmla="*/ 3184902 h 3738088"/>
              <a:gd name="connsiteX308" fmla="*/ 2262753 w 2754602"/>
              <a:gd name="connsiteY308" fmla="*/ 3192651 h 3738088"/>
              <a:gd name="connsiteX309" fmla="*/ 2309248 w 2754602"/>
              <a:gd name="connsiteY309" fmla="*/ 3169403 h 3738088"/>
              <a:gd name="connsiteX310" fmla="*/ 2347994 w 2754602"/>
              <a:gd name="connsiteY310" fmla="*/ 3130658 h 3738088"/>
              <a:gd name="connsiteX311" fmla="*/ 2332495 w 2754602"/>
              <a:gd name="connsiteY311" fmla="*/ 3169403 h 3738088"/>
              <a:gd name="connsiteX312" fmla="*/ 2324746 w 2754602"/>
              <a:gd name="connsiteY312" fmla="*/ 3192651 h 3738088"/>
              <a:gd name="connsiteX313" fmla="*/ 2278251 w 2754602"/>
              <a:gd name="connsiteY313" fmla="*/ 3239146 h 3738088"/>
              <a:gd name="connsiteX314" fmla="*/ 2262753 w 2754602"/>
              <a:gd name="connsiteY314" fmla="*/ 3262393 h 3738088"/>
              <a:gd name="connsiteX315" fmla="*/ 2239506 w 2754602"/>
              <a:gd name="connsiteY315" fmla="*/ 3293390 h 3738088"/>
              <a:gd name="connsiteX316" fmla="*/ 2231756 w 2754602"/>
              <a:gd name="connsiteY316" fmla="*/ 3339885 h 3738088"/>
              <a:gd name="connsiteX317" fmla="*/ 2169763 w 2754602"/>
              <a:gd name="connsiteY317" fmla="*/ 3448373 h 3738088"/>
              <a:gd name="connsiteX318" fmla="*/ 2154265 w 2754602"/>
              <a:gd name="connsiteY318" fmla="*/ 3471620 h 3738088"/>
              <a:gd name="connsiteX319" fmla="*/ 2100021 w 2754602"/>
              <a:gd name="connsiteY319" fmla="*/ 3502617 h 3738088"/>
              <a:gd name="connsiteX320" fmla="*/ 2115519 w 2754602"/>
              <a:gd name="connsiteY320" fmla="*/ 3580108 h 3738088"/>
              <a:gd name="connsiteX321" fmla="*/ 2131017 w 2754602"/>
              <a:gd name="connsiteY321" fmla="*/ 3626603 h 3738088"/>
              <a:gd name="connsiteX322" fmla="*/ 2076773 w 2754602"/>
              <a:gd name="connsiteY322" fmla="*/ 3618854 h 3738088"/>
              <a:gd name="connsiteX323" fmla="*/ 2030278 w 2754602"/>
              <a:gd name="connsiteY323" fmla="*/ 3556861 h 3738088"/>
              <a:gd name="connsiteX324" fmla="*/ 1999282 w 2754602"/>
              <a:gd name="connsiteY324" fmla="*/ 3502617 h 3738088"/>
              <a:gd name="connsiteX325" fmla="*/ 1991533 w 2754602"/>
              <a:gd name="connsiteY325" fmla="*/ 3479369 h 3738088"/>
              <a:gd name="connsiteX326" fmla="*/ 1921790 w 2754602"/>
              <a:gd name="connsiteY326" fmla="*/ 3425125 h 3738088"/>
              <a:gd name="connsiteX327" fmla="*/ 1867546 w 2754602"/>
              <a:gd name="connsiteY327" fmla="*/ 3440624 h 3738088"/>
              <a:gd name="connsiteX328" fmla="*/ 1859797 w 2754602"/>
              <a:gd name="connsiteY328" fmla="*/ 3471620 h 3738088"/>
              <a:gd name="connsiteX329" fmla="*/ 1836550 w 2754602"/>
              <a:gd name="connsiteY329" fmla="*/ 3479369 h 3738088"/>
              <a:gd name="connsiteX330" fmla="*/ 1797804 w 2754602"/>
              <a:gd name="connsiteY330" fmla="*/ 3510366 h 3738088"/>
              <a:gd name="connsiteX331" fmla="*/ 1774556 w 2754602"/>
              <a:gd name="connsiteY331" fmla="*/ 3518115 h 3738088"/>
              <a:gd name="connsiteX332" fmla="*/ 1658319 w 2754602"/>
              <a:gd name="connsiteY332" fmla="*/ 3533613 h 3738088"/>
              <a:gd name="connsiteX333" fmla="*/ 1627323 w 2754602"/>
              <a:gd name="connsiteY333" fmla="*/ 3541363 h 3738088"/>
              <a:gd name="connsiteX334" fmla="*/ 1596326 w 2754602"/>
              <a:gd name="connsiteY334" fmla="*/ 3556861 h 3738088"/>
              <a:gd name="connsiteX335" fmla="*/ 1549831 w 2754602"/>
              <a:gd name="connsiteY335" fmla="*/ 3587858 h 3738088"/>
              <a:gd name="connsiteX336" fmla="*/ 1619573 w 2754602"/>
              <a:gd name="connsiteY336" fmla="*/ 3603356 h 3738088"/>
              <a:gd name="connsiteX337" fmla="*/ 1635072 w 2754602"/>
              <a:gd name="connsiteY337" fmla="*/ 3618854 h 3738088"/>
              <a:gd name="connsiteX338" fmla="*/ 1681567 w 2754602"/>
              <a:gd name="connsiteY338" fmla="*/ 3680847 h 3738088"/>
              <a:gd name="connsiteX339" fmla="*/ 1712563 w 2754602"/>
              <a:gd name="connsiteY339" fmla="*/ 3673098 h 3738088"/>
              <a:gd name="connsiteX340" fmla="*/ 1704814 w 2754602"/>
              <a:gd name="connsiteY340" fmla="*/ 3704095 h 3738088"/>
              <a:gd name="connsiteX341" fmla="*/ 1673817 w 2754602"/>
              <a:gd name="connsiteY341" fmla="*/ 3688597 h 3738088"/>
              <a:gd name="connsiteX342" fmla="*/ 1635072 w 2754602"/>
              <a:gd name="connsiteY342" fmla="*/ 3680847 h 3738088"/>
              <a:gd name="connsiteX343" fmla="*/ 1611824 w 2754602"/>
              <a:gd name="connsiteY343" fmla="*/ 3673098 h 3738088"/>
              <a:gd name="connsiteX344" fmla="*/ 1526584 w 2754602"/>
              <a:gd name="connsiteY344" fmla="*/ 3680847 h 3738088"/>
              <a:gd name="connsiteX345" fmla="*/ 1487838 w 2754602"/>
              <a:gd name="connsiteY345" fmla="*/ 3673098 h 3738088"/>
              <a:gd name="connsiteX346" fmla="*/ 1464590 w 2754602"/>
              <a:gd name="connsiteY346" fmla="*/ 3688597 h 3738088"/>
              <a:gd name="connsiteX347" fmla="*/ 1441343 w 2754602"/>
              <a:gd name="connsiteY347" fmla="*/ 3696346 h 3738088"/>
              <a:gd name="connsiteX348" fmla="*/ 1387099 w 2754602"/>
              <a:gd name="connsiteY348" fmla="*/ 3719593 h 3738088"/>
              <a:gd name="connsiteX349" fmla="*/ 1278611 w 2754602"/>
              <a:gd name="connsiteY349" fmla="*/ 3688597 h 3738088"/>
              <a:gd name="connsiteX350" fmla="*/ 1270862 w 2754602"/>
              <a:gd name="connsiteY350" fmla="*/ 3680847 h 3738088"/>
              <a:gd name="connsiteX351" fmla="*/ 1263112 w 2754602"/>
              <a:gd name="connsiteY351" fmla="*/ 3456122 h 3738088"/>
              <a:gd name="connsiteX352" fmla="*/ 1247614 w 2754602"/>
              <a:gd name="connsiteY352" fmla="*/ 3432874 h 3738088"/>
              <a:gd name="connsiteX353" fmla="*/ 1247614 w 2754602"/>
              <a:gd name="connsiteY353" fmla="*/ 3425125 h 3738088"/>
              <a:gd name="connsiteX354" fmla="*/ 1007390 w 2754602"/>
              <a:gd name="connsiteY354" fmla="*/ 2991173 h 3738088"/>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2918015 h 3738088"/>
              <a:gd name="connsiteX118" fmla="*/ 937648 w 2754602"/>
              <a:gd name="connsiteY118" fmla="*/ 2972259 h 3738088"/>
              <a:gd name="connsiteX119" fmla="*/ 922150 w 2754602"/>
              <a:gd name="connsiteY119" fmla="*/ 2860380 h 3738088"/>
              <a:gd name="connsiteX120" fmla="*/ 906651 w 2754602"/>
              <a:gd name="connsiteY120" fmla="*/ 2924069 h 3738088"/>
              <a:gd name="connsiteX121" fmla="*/ 906651 w 2754602"/>
              <a:gd name="connsiteY121" fmla="*/ 2924069 h 3738088"/>
              <a:gd name="connsiteX122" fmla="*/ 922150 w 2754602"/>
              <a:gd name="connsiteY122" fmla="*/ 2852607 h 3738088"/>
              <a:gd name="connsiteX123" fmla="*/ 911656 w 2754602"/>
              <a:gd name="connsiteY123" fmla="*/ 2848354 h 3738088"/>
              <a:gd name="connsiteX124" fmla="*/ 902131 w 2754602"/>
              <a:gd name="connsiteY124" fmla="*/ 2767392 h 3738088"/>
              <a:gd name="connsiteX125" fmla="*/ 842930 w 2754602"/>
              <a:gd name="connsiteY125" fmla="*/ 2788918 h 3738088"/>
              <a:gd name="connsiteX126" fmla="*/ 836909 w 2754602"/>
              <a:gd name="connsiteY126" fmla="*/ 2727702 h 3738088"/>
              <a:gd name="connsiteX127" fmla="*/ 813662 w 2754602"/>
              <a:gd name="connsiteY127" fmla="*/ 2704454 h 3738088"/>
              <a:gd name="connsiteX128" fmla="*/ 767167 w 2754602"/>
              <a:gd name="connsiteY128" fmla="*/ 2665708 h 3738088"/>
              <a:gd name="connsiteX129" fmla="*/ 612184 w 2754602"/>
              <a:gd name="connsiteY129" fmla="*/ 2502976 h 3738088"/>
              <a:gd name="connsiteX130" fmla="*/ 410706 w 2754602"/>
              <a:gd name="connsiteY130" fmla="*/ 2286000 h 3738088"/>
              <a:gd name="connsiteX131" fmla="*/ 0 w 2754602"/>
              <a:gd name="connsiteY131" fmla="*/ 1844298 h 3738088"/>
              <a:gd name="connsiteX132" fmla="*/ 1046136 w 2754602"/>
              <a:gd name="connsiteY132" fmla="*/ 658678 h 3738088"/>
              <a:gd name="connsiteX133" fmla="*/ 1084882 w 2754602"/>
              <a:gd name="connsiteY133" fmla="*/ 573437 h 3738088"/>
              <a:gd name="connsiteX134" fmla="*/ 1061634 w 2754602"/>
              <a:gd name="connsiteY134" fmla="*/ 526942 h 3738088"/>
              <a:gd name="connsiteX135" fmla="*/ 1015139 w 2754602"/>
              <a:gd name="connsiteY135" fmla="*/ 488197 h 3738088"/>
              <a:gd name="connsiteX136" fmla="*/ 922150 w 2754602"/>
              <a:gd name="connsiteY136" fmla="*/ 472698 h 3738088"/>
              <a:gd name="connsiteX137" fmla="*/ 1371600 w 2754602"/>
              <a:gd name="connsiteY137" fmla="*/ 0 h 3738088"/>
              <a:gd name="connsiteX138" fmla="*/ 1425845 w 2754602"/>
              <a:gd name="connsiteY138" fmla="*/ 54244 h 3738088"/>
              <a:gd name="connsiteX139" fmla="*/ 1464590 w 2754602"/>
              <a:gd name="connsiteY139" fmla="*/ 61993 h 3738088"/>
              <a:gd name="connsiteX140" fmla="*/ 1480089 w 2754602"/>
              <a:gd name="connsiteY140" fmla="*/ 116237 h 3738088"/>
              <a:gd name="connsiteX141" fmla="*/ 1511085 w 2754602"/>
              <a:gd name="connsiteY141" fmla="*/ 116237 h 3738088"/>
              <a:gd name="connsiteX142" fmla="*/ 1526584 w 2754602"/>
              <a:gd name="connsiteY142" fmla="*/ 139485 h 3738088"/>
              <a:gd name="connsiteX143" fmla="*/ 1526584 w 2754602"/>
              <a:gd name="connsiteY143" fmla="*/ 139485 h 3738088"/>
              <a:gd name="connsiteX144" fmla="*/ 1542082 w 2754602"/>
              <a:gd name="connsiteY144" fmla="*/ 170481 h 3738088"/>
              <a:gd name="connsiteX145" fmla="*/ 1573078 w 2754602"/>
              <a:gd name="connsiteY145" fmla="*/ 201478 h 3738088"/>
              <a:gd name="connsiteX146" fmla="*/ 1604075 w 2754602"/>
              <a:gd name="connsiteY146" fmla="*/ 263471 h 3738088"/>
              <a:gd name="connsiteX147" fmla="*/ 1627323 w 2754602"/>
              <a:gd name="connsiteY147" fmla="*/ 247973 h 3738088"/>
              <a:gd name="connsiteX148" fmla="*/ 1681567 w 2754602"/>
              <a:gd name="connsiteY148" fmla="*/ 232474 h 3738088"/>
              <a:gd name="connsiteX149" fmla="*/ 1681567 w 2754602"/>
              <a:gd name="connsiteY149" fmla="*/ 232474 h 3738088"/>
              <a:gd name="connsiteX150" fmla="*/ 1697065 w 2754602"/>
              <a:gd name="connsiteY150" fmla="*/ 302217 h 3738088"/>
              <a:gd name="connsiteX151" fmla="*/ 1673817 w 2754602"/>
              <a:gd name="connsiteY151" fmla="*/ 317715 h 3738088"/>
              <a:gd name="connsiteX152" fmla="*/ 1673817 w 2754602"/>
              <a:gd name="connsiteY152" fmla="*/ 317715 h 3738088"/>
              <a:gd name="connsiteX153" fmla="*/ 1774556 w 2754602"/>
              <a:gd name="connsiteY153" fmla="*/ 348712 h 3738088"/>
              <a:gd name="connsiteX154" fmla="*/ 1821051 w 2754602"/>
              <a:gd name="connsiteY154" fmla="*/ 325464 h 3738088"/>
              <a:gd name="connsiteX155" fmla="*/ 1852048 w 2754602"/>
              <a:gd name="connsiteY155" fmla="*/ 348712 h 3738088"/>
              <a:gd name="connsiteX156" fmla="*/ 1844299 w 2754602"/>
              <a:gd name="connsiteY156" fmla="*/ 348712 h 3738088"/>
              <a:gd name="connsiteX157" fmla="*/ 1852048 w 2754602"/>
              <a:gd name="connsiteY157" fmla="*/ 348712 h 3738088"/>
              <a:gd name="connsiteX158" fmla="*/ 1883045 w 2754602"/>
              <a:gd name="connsiteY158" fmla="*/ 340963 h 3738088"/>
              <a:gd name="connsiteX159" fmla="*/ 1906292 w 2754602"/>
              <a:gd name="connsiteY159" fmla="*/ 333213 h 3738088"/>
              <a:gd name="connsiteX160" fmla="*/ 1937289 w 2754602"/>
              <a:gd name="connsiteY160" fmla="*/ 255722 h 3738088"/>
              <a:gd name="connsiteX161" fmla="*/ 1945038 w 2754602"/>
              <a:gd name="connsiteY161" fmla="*/ 255722 h 3738088"/>
              <a:gd name="connsiteX162" fmla="*/ 1945038 w 2754602"/>
              <a:gd name="connsiteY162" fmla="*/ 255722 h 3738088"/>
              <a:gd name="connsiteX163" fmla="*/ 2014780 w 2754602"/>
              <a:gd name="connsiteY163" fmla="*/ 232474 h 3738088"/>
              <a:gd name="connsiteX164" fmla="*/ 2030278 w 2754602"/>
              <a:gd name="connsiteY164" fmla="*/ 255722 h 3738088"/>
              <a:gd name="connsiteX165" fmla="*/ 2061275 w 2754602"/>
              <a:gd name="connsiteY165" fmla="*/ 317715 h 3738088"/>
              <a:gd name="connsiteX166" fmla="*/ 2069024 w 2754602"/>
              <a:gd name="connsiteY166" fmla="*/ 348712 h 3738088"/>
              <a:gd name="connsiteX167" fmla="*/ 2061275 w 2754602"/>
              <a:gd name="connsiteY167" fmla="*/ 410705 h 3738088"/>
              <a:gd name="connsiteX168" fmla="*/ 2084523 w 2754602"/>
              <a:gd name="connsiteY168" fmla="*/ 426203 h 3738088"/>
              <a:gd name="connsiteX169" fmla="*/ 2107770 w 2754602"/>
              <a:gd name="connsiteY169" fmla="*/ 449451 h 3738088"/>
              <a:gd name="connsiteX170" fmla="*/ 2107770 w 2754602"/>
              <a:gd name="connsiteY170" fmla="*/ 449451 h 3738088"/>
              <a:gd name="connsiteX171" fmla="*/ 2169763 w 2754602"/>
              <a:gd name="connsiteY171" fmla="*/ 472698 h 3738088"/>
              <a:gd name="connsiteX172" fmla="*/ 2185262 w 2754602"/>
              <a:gd name="connsiteY172" fmla="*/ 511444 h 3738088"/>
              <a:gd name="connsiteX173" fmla="*/ 2247255 w 2754602"/>
              <a:gd name="connsiteY173" fmla="*/ 511444 h 3738088"/>
              <a:gd name="connsiteX174" fmla="*/ 2293750 w 2754602"/>
              <a:gd name="connsiteY174" fmla="*/ 526942 h 3738088"/>
              <a:gd name="connsiteX175" fmla="*/ 2324746 w 2754602"/>
              <a:gd name="connsiteY175" fmla="*/ 612183 h 3738088"/>
              <a:gd name="connsiteX176" fmla="*/ 2347994 w 2754602"/>
              <a:gd name="connsiteY176" fmla="*/ 619932 h 3738088"/>
              <a:gd name="connsiteX177" fmla="*/ 2363492 w 2754602"/>
              <a:gd name="connsiteY177" fmla="*/ 619932 h 3738088"/>
              <a:gd name="connsiteX178" fmla="*/ 2402238 w 2754602"/>
              <a:gd name="connsiteY178" fmla="*/ 627681 h 3738088"/>
              <a:gd name="connsiteX179" fmla="*/ 2448733 w 2754602"/>
              <a:gd name="connsiteY179" fmla="*/ 619932 h 3738088"/>
              <a:gd name="connsiteX180" fmla="*/ 2425485 w 2754602"/>
              <a:gd name="connsiteY180" fmla="*/ 604434 h 3738088"/>
              <a:gd name="connsiteX181" fmla="*/ 2402238 w 2754602"/>
              <a:gd name="connsiteY181" fmla="*/ 596685 h 3738088"/>
              <a:gd name="connsiteX182" fmla="*/ 2425485 w 2754602"/>
              <a:gd name="connsiteY182" fmla="*/ 581186 h 3738088"/>
              <a:gd name="connsiteX183" fmla="*/ 2456482 w 2754602"/>
              <a:gd name="connsiteY183" fmla="*/ 573437 h 3738088"/>
              <a:gd name="connsiteX184" fmla="*/ 2479729 w 2754602"/>
              <a:gd name="connsiteY184" fmla="*/ 565688 h 3738088"/>
              <a:gd name="connsiteX185" fmla="*/ 2510726 w 2754602"/>
              <a:gd name="connsiteY185" fmla="*/ 534691 h 3738088"/>
              <a:gd name="connsiteX186" fmla="*/ 2495228 w 2754602"/>
              <a:gd name="connsiteY186" fmla="*/ 511444 h 3738088"/>
              <a:gd name="connsiteX187" fmla="*/ 2518475 w 2754602"/>
              <a:gd name="connsiteY187" fmla="*/ 519193 h 3738088"/>
              <a:gd name="connsiteX188" fmla="*/ 2541723 w 2754602"/>
              <a:gd name="connsiteY188" fmla="*/ 534691 h 3738088"/>
              <a:gd name="connsiteX189" fmla="*/ 2557221 w 2754602"/>
              <a:gd name="connsiteY189" fmla="*/ 557939 h 3738088"/>
              <a:gd name="connsiteX190" fmla="*/ 2580468 w 2754602"/>
              <a:gd name="connsiteY190" fmla="*/ 565688 h 3738088"/>
              <a:gd name="connsiteX191" fmla="*/ 2595967 w 2754602"/>
              <a:gd name="connsiteY191" fmla="*/ 581186 h 3738088"/>
              <a:gd name="connsiteX192" fmla="*/ 2588217 w 2754602"/>
              <a:gd name="connsiteY192" fmla="*/ 604434 h 3738088"/>
              <a:gd name="connsiteX193" fmla="*/ 2557221 w 2754602"/>
              <a:gd name="connsiteY193" fmla="*/ 596685 h 3738088"/>
              <a:gd name="connsiteX194" fmla="*/ 2518475 w 2754602"/>
              <a:gd name="connsiteY194" fmla="*/ 588935 h 3738088"/>
              <a:gd name="connsiteX195" fmla="*/ 2502977 w 2754602"/>
              <a:gd name="connsiteY195" fmla="*/ 604434 h 3738088"/>
              <a:gd name="connsiteX196" fmla="*/ 2510726 w 2754602"/>
              <a:gd name="connsiteY196" fmla="*/ 627681 h 3738088"/>
              <a:gd name="connsiteX197" fmla="*/ 2518475 w 2754602"/>
              <a:gd name="connsiteY197" fmla="*/ 658678 h 3738088"/>
              <a:gd name="connsiteX198" fmla="*/ 2541723 w 2754602"/>
              <a:gd name="connsiteY198" fmla="*/ 666427 h 3738088"/>
              <a:gd name="connsiteX199" fmla="*/ 2549472 w 2754602"/>
              <a:gd name="connsiteY199" fmla="*/ 635430 h 3738088"/>
              <a:gd name="connsiteX200" fmla="*/ 2665709 w 2754602"/>
              <a:gd name="connsiteY200" fmla="*/ 689674 h 3738088"/>
              <a:gd name="connsiteX201" fmla="*/ 2642462 w 2754602"/>
              <a:gd name="connsiteY201" fmla="*/ 720671 h 3738088"/>
              <a:gd name="connsiteX202" fmla="*/ 2626963 w 2754602"/>
              <a:gd name="connsiteY202" fmla="*/ 736169 h 3738088"/>
              <a:gd name="connsiteX203" fmla="*/ 2634712 w 2754602"/>
              <a:gd name="connsiteY203" fmla="*/ 759417 h 3738088"/>
              <a:gd name="connsiteX204" fmla="*/ 2657960 w 2754602"/>
              <a:gd name="connsiteY204" fmla="*/ 767166 h 3738088"/>
              <a:gd name="connsiteX205" fmla="*/ 2650211 w 2754602"/>
              <a:gd name="connsiteY205" fmla="*/ 798163 h 3738088"/>
              <a:gd name="connsiteX206" fmla="*/ 2626963 w 2754602"/>
              <a:gd name="connsiteY206" fmla="*/ 805912 h 3738088"/>
              <a:gd name="connsiteX207" fmla="*/ 2588217 w 2754602"/>
              <a:gd name="connsiteY207" fmla="*/ 813661 h 3738088"/>
              <a:gd name="connsiteX208" fmla="*/ 2572719 w 2754602"/>
              <a:gd name="connsiteY208" fmla="*/ 836908 h 3738088"/>
              <a:gd name="connsiteX209" fmla="*/ 2595967 w 2754602"/>
              <a:gd name="connsiteY209" fmla="*/ 829159 h 3738088"/>
              <a:gd name="connsiteX210" fmla="*/ 2634712 w 2754602"/>
              <a:gd name="connsiteY210" fmla="*/ 883403 h 3738088"/>
              <a:gd name="connsiteX211" fmla="*/ 2650211 w 2754602"/>
              <a:gd name="connsiteY211" fmla="*/ 898902 h 3738088"/>
              <a:gd name="connsiteX212" fmla="*/ 2642462 w 2754602"/>
              <a:gd name="connsiteY212" fmla="*/ 922149 h 3738088"/>
              <a:gd name="connsiteX213" fmla="*/ 2704455 w 2754602"/>
              <a:gd name="connsiteY213" fmla="*/ 929898 h 3738088"/>
              <a:gd name="connsiteX214" fmla="*/ 2743200 w 2754602"/>
              <a:gd name="connsiteY214" fmla="*/ 968644 h 3738088"/>
              <a:gd name="connsiteX215" fmla="*/ 2719953 w 2754602"/>
              <a:gd name="connsiteY215" fmla="*/ 976393 h 3738088"/>
              <a:gd name="connsiteX216" fmla="*/ 2603716 w 2754602"/>
              <a:gd name="connsiteY216" fmla="*/ 953146 h 3738088"/>
              <a:gd name="connsiteX217" fmla="*/ 2564970 w 2754602"/>
              <a:gd name="connsiteY217" fmla="*/ 937647 h 3738088"/>
              <a:gd name="connsiteX218" fmla="*/ 2518475 w 2754602"/>
              <a:gd name="connsiteY218" fmla="*/ 945397 h 3738088"/>
              <a:gd name="connsiteX219" fmla="*/ 2510726 w 2754602"/>
              <a:gd name="connsiteY219" fmla="*/ 968644 h 3738088"/>
              <a:gd name="connsiteX220" fmla="*/ 2479729 w 2754602"/>
              <a:gd name="connsiteY220" fmla="*/ 976393 h 3738088"/>
              <a:gd name="connsiteX221" fmla="*/ 2440984 w 2754602"/>
              <a:gd name="connsiteY221" fmla="*/ 1046135 h 3738088"/>
              <a:gd name="connsiteX222" fmla="*/ 2448733 w 2754602"/>
              <a:gd name="connsiteY222" fmla="*/ 1077132 h 3738088"/>
              <a:gd name="connsiteX223" fmla="*/ 2479729 w 2754602"/>
              <a:gd name="connsiteY223" fmla="*/ 1084881 h 3738088"/>
              <a:gd name="connsiteX224" fmla="*/ 2471980 w 2754602"/>
              <a:gd name="connsiteY224" fmla="*/ 1115878 h 3738088"/>
              <a:gd name="connsiteX225" fmla="*/ 2425485 w 2754602"/>
              <a:gd name="connsiteY225" fmla="*/ 1139125 h 3738088"/>
              <a:gd name="connsiteX226" fmla="*/ 2433234 w 2754602"/>
              <a:gd name="connsiteY226" fmla="*/ 1170122 h 3738088"/>
              <a:gd name="connsiteX227" fmla="*/ 2448733 w 2754602"/>
              <a:gd name="connsiteY227" fmla="*/ 1185620 h 3738088"/>
              <a:gd name="connsiteX228" fmla="*/ 2456482 w 2754602"/>
              <a:gd name="connsiteY228" fmla="*/ 1216617 h 3738088"/>
              <a:gd name="connsiteX229" fmla="*/ 2487478 w 2754602"/>
              <a:gd name="connsiteY229" fmla="*/ 1201119 h 3738088"/>
              <a:gd name="connsiteX230" fmla="*/ 2510726 w 2754602"/>
              <a:gd name="connsiteY230" fmla="*/ 1154624 h 3738088"/>
              <a:gd name="connsiteX231" fmla="*/ 2549472 w 2754602"/>
              <a:gd name="connsiteY231" fmla="*/ 1201119 h 3738088"/>
              <a:gd name="connsiteX232" fmla="*/ 2526224 w 2754602"/>
              <a:gd name="connsiteY232" fmla="*/ 1216617 h 3738088"/>
              <a:gd name="connsiteX233" fmla="*/ 2479729 w 2754602"/>
              <a:gd name="connsiteY233" fmla="*/ 1232115 h 3738088"/>
              <a:gd name="connsiteX234" fmla="*/ 2479729 w 2754602"/>
              <a:gd name="connsiteY234" fmla="*/ 1294108 h 3738088"/>
              <a:gd name="connsiteX235" fmla="*/ 2526224 w 2754602"/>
              <a:gd name="connsiteY235" fmla="*/ 1286359 h 3738088"/>
              <a:gd name="connsiteX236" fmla="*/ 2549472 w 2754602"/>
              <a:gd name="connsiteY236" fmla="*/ 1317356 h 3738088"/>
              <a:gd name="connsiteX237" fmla="*/ 2557221 w 2754602"/>
              <a:gd name="connsiteY237" fmla="*/ 1363851 h 3738088"/>
              <a:gd name="connsiteX238" fmla="*/ 2533973 w 2754602"/>
              <a:gd name="connsiteY238" fmla="*/ 1379349 h 3738088"/>
              <a:gd name="connsiteX239" fmla="*/ 2510726 w 2754602"/>
              <a:gd name="connsiteY239" fmla="*/ 1387098 h 3738088"/>
              <a:gd name="connsiteX240" fmla="*/ 2471980 w 2754602"/>
              <a:gd name="connsiteY240" fmla="*/ 1402597 h 3738088"/>
              <a:gd name="connsiteX241" fmla="*/ 2456482 w 2754602"/>
              <a:gd name="connsiteY241" fmla="*/ 1449091 h 3738088"/>
              <a:gd name="connsiteX242" fmla="*/ 2471980 w 2754602"/>
              <a:gd name="connsiteY242" fmla="*/ 1464590 h 3738088"/>
              <a:gd name="connsiteX243" fmla="*/ 2440984 w 2754602"/>
              <a:gd name="connsiteY243" fmla="*/ 1503335 h 3738088"/>
              <a:gd name="connsiteX244" fmla="*/ 2417736 w 2754602"/>
              <a:gd name="connsiteY244" fmla="*/ 1495586 h 3738088"/>
              <a:gd name="connsiteX245" fmla="*/ 2386739 w 2754602"/>
              <a:gd name="connsiteY245" fmla="*/ 1518834 h 3738088"/>
              <a:gd name="connsiteX246" fmla="*/ 2371241 w 2754602"/>
              <a:gd name="connsiteY246" fmla="*/ 1495586 h 3738088"/>
              <a:gd name="connsiteX247" fmla="*/ 2355743 w 2754602"/>
              <a:gd name="connsiteY247" fmla="*/ 1511085 h 3738088"/>
              <a:gd name="connsiteX248" fmla="*/ 2340245 w 2754602"/>
              <a:gd name="connsiteY248" fmla="*/ 1534332 h 3738088"/>
              <a:gd name="connsiteX249" fmla="*/ 2340245 w 2754602"/>
              <a:gd name="connsiteY249" fmla="*/ 1588576 h 3738088"/>
              <a:gd name="connsiteX250" fmla="*/ 2286000 w 2754602"/>
              <a:gd name="connsiteY250" fmla="*/ 1596325 h 3738088"/>
              <a:gd name="connsiteX251" fmla="*/ 2262753 w 2754602"/>
              <a:gd name="connsiteY251" fmla="*/ 1642820 h 3738088"/>
              <a:gd name="connsiteX252" fmla="*/ 2255004 w 2754602"/>
              <a:gd name="connsiteY252" fmla="*/ 1666068 h 3738088"/>
              <a:gd name="connsiteX253" fmla="*/ 2224007 w 2754602"/>
              <a:gd name="connsiteY253" fmla="*/ 1673817 h 3738088"/>
              <a:gd name="connsiteX254" fmla="*/ 2185262 w 2754602"/>
              <a:gd name="connsiteY254" fmla="*/ 1681566 h 3738088"/>
              <a:gd name="connsiteX255" fmla="*/ 2131017 w 2754602"/>
              <a:gd name="connsiteY255" fmla="*/ 1697064 h 3738088"/>
              <a:gd name="connsiteX256" fmla="*/ 2100021 w 2754602"/>
              <a:gd name="connsiteY256" fmla="*/ 1689315 h 3738088"/>
              <a:gd name="connsiteX257" fmla="*/ 2061275 w 2754602"/>
              <a:gd name="connsiteY257" fmla="*/ 1658319 h 3738088"/>
              <a:gd name="connsiteX258" fmla="*/ 2045777 w 2754602"/>
              <a:gd name="connsiteY258" fmla="*/ 1642820 h 3738088"/>
              <a:gd name="connsiteX259" fmla="*/ 1937289 w 2754602"/>
              <a:gd name="connsiteY259" fmla="*/ 1627322 h 3738088"/>
              <a:gd name="connsiteX260" fmla="*/ 1890794 w 2754602"/>
              <a:gd name="connsiteY260" fmla="*/ 1619573 h 3738088"/>
              <a:gd name="connsiteX261" fmla="*/ 1867546 w 2754602"/>
              <a:gd name="connsiteY261" fmla="*/ 1681566 h 3738088"/>
              <a:gd name="connsiteX262" fmla="*/ 1813302 w 2754602"/>
              <a:gd name="connsiteY262" fmla="*/ 1751308 h 3738088"/>
              <a:gd name="connsiteX263" fmla="*/ 1828800 w 2754602"/>
              <a:gd name="connsiteY263" fmla="*/ 1813302 h 3738088"/>
              <a:gd name="connsiteX264" fmla="*/ 1813302 w 2754602"/>
              <a:gd name="connsiteY264" fmla="*/ 1836549 h 3738088"/>
              <a:gd name="connsiteX265" fmla="*/ 1844299 w 2754602"/>
              <a:gd name="connsiteY265" fmla="*/ 1898542 h 3738088"/>
              <a:gd name="connsiteX266" fmla="*/ 1836550 w 2754602"/>
              <a:gd name="connsiteY266" fmla="*/ 1960535 h 3738088"/>
              <a:gd name="connsiteX267" fmla="*/ 1828800 w 2754602"/>
              <a:gd name="connsiteY267" fmla="*/ 2053525 h 3738088"/>
              <a:gd name="connsiteX268" fmla="*/ 1813302 w 2754602"/>
              <a:gd name="connsiteY268" fmla="*/ 2100020 h 3738088"/>
              <a:gd name="connsiteX269" fmla="*/ 1821051 w 2754602"/>
              <a:gd name="connsiteY269" fmla="*/ 2169763 h 3738088"/>
              <a:gd name="connsiteX270" fmla="*/ 1805553 w 2754602"/>
              <a:gd name="connsiteY270" fmla="*/ 2193010 h 3738088"/>
              <a:gd name="connsiteX271" fmla="*/ 1821051 w 2754602"/>
              <a:gd name="connsiteY271" fmla="*/ 2293749 h 3738088"/>
              <a:gd name="connsiteX272" fmla="*/ 1828800 w 2754602"/>
              <a:gd name="connsiteY272" fmla="*/ 2371241 h 3738088"/>
              <a:gd name="connsiteX273" fmla="*/ 1821051 w 2754602"/>
              <a:gd name="connsiteY273" fmla="*/ 2394488 h 3738088"/>
              <a:gd name="connsiteX274" fmla="*/ 1813302 w 2754602"/>
              <a:gd name="connsiteY274" fmla="*/ 2433234 h 3738088"/>
              <a:gd name="connsiteX275" fmla="*/ 1836550 w 2754602"/>
              <a:gd name="connsiteY275" fmla="*/ 2448732 h 3738088"/>
              <a:gd name="connsiteX276" fmla="*/ 1844299 w 2754602"/>
              <a:gd name="connsiteY276" fmla="*/ 2479729 h 3738088"/>
              <a:gd name="connsiteX277" fmla="*/ 1828800 w 2754602"/>
              <a:gd name="connsiteY277" fmla="*/ 2580468 h 3738088"/>
              <a:gd name="connsiteX278" fmla="*/ 1844299 w 2754602"/>
              <a:gd name="connsiteY278" fmla="*/ 2704454 h 3738088"/>
              <a:gd name="connsiteX279" fmla="*/ 1859797 w 2754602"/>
              <a:gd name="connsiteY279" fmla="*/ 2743200 h 3738088"/>
              <a:gd name="connsiteX280" fmla="*/ 1906292 w 2754602"/>
              <a:gd name="connsiteY280" fmla="*/ 2789695 h 3738088"/>
              <a:gd name="connsiteX281" fmla="*/ 1914041 w 2754602"/>
              <a:gd name="connsiteY281" fmla="*/ 2766447 h 3738088"/>
              <a:gd name="connsiteX282" fmla="*/ 1937289 w 2754602"/>
              <a:gd name="connsiteY282" fmla="*/ 2774197 h 3738088"/>
              <a:gd name="connsiteX283" fmla="*/ 1968285 w 2754602"/>
              <a:gd name="connsiteY283" fmla="*/ 2789695 h 3738088"/>
              <a:gd name="connsiteX284" fmla="*/ 1999282 w 2754602"/>
              <a:gd name="connsiteY284" fmla="*/ 2812942 h 3738088"/>
              <a:gd name="connsiteX285" fmla="*/ 2092272 w 2754602"/>
              <a:gd name="connsiteY285" fmla="*/ 2836190 h 3738088"/>
              <a:gd name="connsiteX286" fmla="*/ 2107770 w 2754602"/>
              <a:gd name="connsiteY286" fmla="*/ 2867186 h 3738088"/>
              <a:gd name="connsiteX287" fmla="*/ 2216258 w 2754602"/>
              <a:gd name="connsiteY287" fmla="*/ 2913681 h 3738088"/>
              <a:gd name="connsiteX288" fmla="*/ 2231756 w 2754602"/>
              <a:gd name="connsiteY288" fmla="*/ 2936929 h 3738088"/>
              <a:gd name="connsiteX289" fmla="*/ 2278251 w 2754602"/>
              <a:gd name="connsiteY289" fmla="*/ 2975674 h 3738088"/>
              <a:gd name="connsiteX290" fmla="*/ 2324746 w 2754602"/>
              <a:gd name="connsiteY290" fmla="*/ 3037668 h 3738088"/>
              <a:gd name="connsiteX291" fmla="*/ 2347994 w 2754602"/>
              <a:gd name="connsiteY291" fmla="*/ 3045417 h 3738088"/>
              <a:gd name="connsiteX292" fmla="*/ 2371241 w 2754602"/>
              <a:gd name="connsiteY292" fmla="*/ 3060915 h 3738088"/>
              <a:gd name="connsiteX293" fmla="*/ 2394489 w 2754602"/>
              <a:gd name="connsiteY293" fmla="*/ 3053166 h 3738088"/>
              <a:gd name="connsiteX294" fmla="*/ 2402238 w 2754602"/>
              <a:gd name="connsiteY294" fmla="*/ 3076413 h 3738088"/>
              <a:gd name="connsiteX295" fmla="*/ 2417736 w 2754602"/>
              <a:gd name="connsiteY295" fmla="*/ 3091912 h 3738088"/>
              <a:gd name="connsiteX296" fmla="*/ 2371241 w 2754602"/>
              <a:gd name="connsiteY296" fmla="*/ 3107410 h 3738088"/>
              <a:gd name="connsiteX297" fmla="*/ 2363492 w 2754602"/>
              <a:gd name="connsiteY297" fmla="*/ 3076413 h 3738088"/>
              <a:gd name="connsiteX298" fmla="*/ 2332495 w 2754602"/>
              <a:gd name="connsiteY298" fmla="*/ 3068664 h 3738088"/>
              <a:gd name="connsiteX299" fmla="*/ 2247255 w 2754602"/>
              <a:gd name="connsiteY299" fmla="*/ 3053166 h 3738088"/>
              <a:gd name="connsiteX300" fmla="*/ 2231756 w 2754602"/>
              <a:gd name="connsiteY300" fmla="*/ 3037668 h 3738088"/>
              <a:gd name="connsiteX301" fmla="*/ 2169763 w 2754602"/>
              <a:gd name="connsiteY301" fmla="*/ 3037668 h 3738088"/>
              <a:gd name="connsiteX302" fmla="*/ 2131017 w 2754602"/>
              <a:gd name="connsiteY302" fmla="*/ 3084163 h 3738088"/>
              <a:gd name="connsiteX303" fmla="*/ 2100021 w 2754602"/>
              <a:gd name="connsiteY303" fmla="*/ 3130658 h 3738088"/>
              <a:gd name="connsiteX304" fmla="*/ 2115519 w 2754602"/>
              <a:gd name="connsiteY304" fmla="*/ 3153905 h 3738088"/>
              <a:gd name="connsiteX305" fmla="*/ 2169763 w 2754602"/>
              <a:gd name="connsiteY305" fmla="*/ 3177152 h 3738088"/>
              <a:gd name="connsiteX306" fmla="*/ 2224007 w 2754602"/>
              <a:gd name="connsiteY306" fmla="*/ 3208149 h 3738088"/>
              <a:gd name="connsiteX307" fmla="*/ 2239506 w 2754602"/>
              <a:gd name="connsiteY307" fmla="*/ 3184902 h 3738088"/>
              <a:gd name="connsiteX308" fmla="*/ 2262753 w 2754602"/>
              <a:gd name="connsiteY308" fmla="*/ 3192651 h 3738088"/>
              <a:gd name="connsiteX309" fmla="*/ 2309248 w 2754602"/>
              <a:gd name="connsiteY309" fmla="*/ 3169403 h 3738088"/>
              <a:gd name="connsiteX310" fmla="*/ 2347994 w 2754602"/>
              <a:gd name="connsiteY310" fmla="*/ 3130658 h 3738088"/>
              <a:gd name="connsiteX311" fmla="*/ 2332495 w 2754602"/>
              <a:gd name="connsiteY311" fmla="*/ 3169403 h 3738088"/>
              <a:gd name="connsiteX312" fmla="*/ 2324746 w 2754602"/>
              <a:gd name="connsiteY312" fmla="*/ 3192651 h 3738088"/>
              <a:gd name="connsiteX313" fmla="*/ 2278251 w 2754602"/>
              <a:gd name="connsiteY313" fmla="*/ 3239146 h 3738088"/>
              <a:gd name="connsiteX314" fmla="*/ 2262753 w 2754602"/>
              <a:gd name="connsiteY314" fmla="*/ 3262393 h 3738088"/>
              <a:gd name="connsiteX315" fmla="*/ 2239506 w 2754602"/>
              <a:gd name="connsiteY315" fmla="*/ 3293390 h 3738088"/>
              <a:gd name="connsiteX316" fmla="*/ 2231756 w 2754602"/>
              <a:gd name="connsiteY316" fmla="*/ 3339885 h 3738088"/>
              <a:gd name="connsiteX317" fmla="*/ 2169763 w 2754602"/>
              <a:gd name="connsiteY317" fmla="*/ 3448373 h 3738088"/>
              <a:gd name="connsiteX318" fmla="*/ 2154265 w 2754602"/>
              <a:gd name="connsiteY318" fmla="*/ 3471620 h 3738088"/>
              <a:gd name="connsiteX319" fmla="*/ 2100021 w 2754602"/>
              <a:gd name="connsiteY319" fmla="*/ 3502617 h 3738088"/>
              <a:gd name="connsiteX320" fmla="*/ 2115519 w 2754602"/>
              <a:gd name="connsiteY320" fmla="*/ 3580108 h 3738088"/>
              <a:gd name="connsiteX321" fmla="*/ 2131017 w 2754602"/>
              <a:gd name="connsiteY321" fmla="*/ 3626603 h 3738088"/>
              <a:gd name="connsiteX322" fmla="*/ 2076773 w 2754602"/>
              <a:gd name="connsiteY322" fmla="*/ 3618854 h 3738088"/>
              <a:gd name="connsiteX323" fmla="*/ 2030278 w 2754602"/>
              <a:gd name="connsiteY323" fmla="*/ 3556861 h 3738088"/>
              <a:gd name="connsiteX324" fmla="*/ 1999282 w 2754602"/>
              <a:gd name="connsiteY324" fmla="*/ 3502617 h 3738088"/>
              <a:gd name="connsiteX325" fmla="*/ 1991533 w 2754602"/>
              <a:gd name="connsiteY325" fmla="*/ 3479369 h 3738088"/>
              <a:gd name="connsiteX326" fmla="*/ 1921790 w 2754602"/>
              <a:gd name="connsiteY326" fmla="*/ 3425125 h 3738088"/>
              <a:gd name="connsiteX327" fmla="*/ 1867546 w 2754602"/>
              <a:gd name="connsiteY327" fmla="*/ 3440624 h 3738088"/>
              <a:gd name="connsiteX328" fmla="*/ 1859797 w 2754602"/>
              <a:gd name="connsiteY328" fmla="*/ 3471620 h 3738088"/>
              <a:gd name="connsiteX329" fmla="*/ 1836550 w 2754602"/>
              <a:gd name="connsiteY329" fmla="*/ 3479369 h 3738088"/>
              <a:gd name="connsiteX330" fmla="*/ 1797804 w 2754602"/>
              <a:gd name="connsiteY330" fmla="*/ 3510366 h 3738088"/>
              <a:gd name="connsiteX331" fmla="*/ 1774556 w 2754602"/>
              <a:gd name="connsiteY331" fmla="*/ 3518115 h 3738088"/>
              <a:gd name="connsiteX332" fmla="*/ 1658319 w 2754602"/>
              <a:gd name="connsiteY332" fmla="*/ 3533613 h 3738088"/>
              <a:gd name="connsiteX333" fmla="*/ 1627323 w 2754602"/>
              <a:gd name="connsiteY333" fmla="*/ 3541363 h 3738088"/>
              <a:gd name="connsiteX334" fmla="*/ 1596326 w 2754602"/>
              <a:gd name="connsiteY334" fmla="*/ 3556861 h 3738088"/>
              <a:gd name="connsiteX335" fmla="*/ 1549831 w 2754602"/>
              <a:gd name="connsiteY335" fmla="*/ 3587858 h 3738088"/>
              <a:gd name="connsiteX336" fmla="*/ 1619573 w 2754602"/>
              <a:gd name="connsiteY336" fmla="*/ 3603356 h 3738088"/>
              <a:gd name="connsiteX337" fmla="*/ 1635072 w 2754602"/>
              <a:gd name="connsiteY337" fmla="*/ 3618854 h 3738088"/>
              <a:gd name="connsiteX338" fmla="*/ 1681567 w 2754602"/>
              <a:gd name="connsiteY338" fmla="*/ 3680847 h 3738088"/>
              <a:gd name="connsiteX339" fmla="*/ 1712563 w 2754602"/>
              <a:gd name="connsiteY339" fmla="*/ 3673098 h 3738088"/>
              <a:gd name="connsiteX340" fmla="*/ 1704814 w 2754602"/>
              <a:gd name="connsiteY340" fmla="*/ 3704095 h 3738088"/>
              <a:gd name="connsiteX341" fmla="*/ 1673817 w 2754602"/>
              <a:gd name="connsiteY341" fmla="*/ 3688597 h 3738088"/>
              <a:gd name="connsiteX342" fmla="*/ 1635072 w 2754602"/>
              <a:gd name="connsiteY342" fmla="*/ 3680847 h 3738088"/>
              <a:gd name="connsiteX343" fmla="*/ 1611824 w 2754602"/>
              <a:gd name="connsiteY343" fmla="*/ 3673098 h 3738088"/>
              <a:gd name="connsiteX344" fmla="*/ 1526584 w 2754602"/>
              <a:gd name="connsiteY344" fmla="*/ 3680847 h 3738088"/>
              <a:gd name="connsiteX345" fmla="*/ 1487838 w 2754602"/>
              <a:gd name="connsiteY345" fmla="*/ 3673098 h 3738088"/>
              <a:gd name="connsiteX346" fmla="*/ 1464590 w 2754602"/>
              <a:gd name="connsiteY346" fmla="*/ 3688597 h 3738088"/>
              <a:gd name="connsiteX347" fmla="*/ 1441343 w 2754602"/>
              <a:gd name="connsiteY347" fmla="*/ 3696346 h 3738088"/>
              <a:gd name="connsiteX348" fmla="*/ 1387099 w 2754602"/>
              <a:gd name="connsiteY348" fmla="*/ 3719593 h 3738088"/>
              <a:gd name="connsiteX349" fmla="*/ 1278611 w 2754602"/>
              <a:gd name="connsiteY349" fmla="*/ 3688597 h 3738088"/>
              <a:gd name="connsiteX350" fmla="*/ 1270862 w 2754602"/>
              <a:gd name="connsiteY350" fmla="*/ 3680847 h 3738088"/>
              <a:gd name="connsiteX351" fmla="*/ 1263112 w 2754602"/>
              <a:gd name="connsiteY351" fmla="*/ 3456122 h 3738088"/>
              <a:gd name="connsiteX352" fmla="*/ 1247614 w 2754602"/>
              <a:gd name="connsiteY352" fmla="*/ 3432874 h 3738088"/>
              <a:gd name="connsiteX353" fmla="*/ 1247614 w 2754602"/>
              <a:gd name="connsiteY353" fmla="*/ 3425125 h 3738088"/>
              <a:gd name="connsiteX354" fmla="*/ 1007390 w 2754602"/>
              <a:gd name="connsiteY354" fmla="*/ 2991173 h 3738088"/>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2918015 h 3738088"/>
              <a:gd name="connsiteX118" fmla="*/ 937648 w 2754602"/>
              <a:gd name="connsiteY118" fmla="*/ 2972259 h 3738088"/>
              <a:gd name="connsiteX119" fmla="*/ 940231 w 2754602"/>
              <a:gd name="connsiteY119" fmla="*/ 2895979 h 3738088"/>
              <a:gd name="connsiteX120" fmla="*/ 922150 w 2754602"/>
              <a:gd name="connsiteY120" fmla="*/ 2860380 h 3738088"/>
              <a:gd name="connsiteX121" fmla="*/ 906651 w 2754602"/>
              <a:gd name="connsiteY121" fmla="*/ 2924069 h 3738088"/>
              <a:gd name="connsiteX122" fmla="*/ 906651 w 2754602"/>
              <a:gd name="connsiteY122" fmla="*/ 2924069 h 3738088"/>
              <a:gd name="connsiteX123" fmla="*/ 922150 w 2754602"/>
              <a:gd name="connsiteY123" fmla="*/ 2852607 h 3738088"/>
              <a:gd name="connsiteX124" fmla="*/ 911656 w 2754602"/>
              <a:gd name="connsiteY124" fmla="*/ 2848354 h 3738088"/>
              <a:gd name="connsiteX125" fmla="*/ 902131 w 2754602"/>
              <a:gd name="connsiteY125" fmla="*/ 2767392 h 3738088"/>
              <a:gd name="connsiteX126" fmla="*/ 842930 w 2754602"/>
              <a:gd name="connsiteY126" fmla="*/ 2788918 h 3738088"/>
              <a:gd name="connsiteX127" fmla="*/ 836909 w 2754602"/>
              <a:gd name="connsiteY127" fmla="*/ 2727702 h 3738088"/>
              <a:gd name="connsiteX128" fmla="*/ 813662 w 2754602"/>
              <a:gd name="connsiteY128" fmla="*/ 2704454 h 3738088"/>
              <a:gd name="connsiteX129" fmla="*/ 767167 w 2754602"/>
              <a:gd name="connsiteY129" fmla="*/ 2665708 h 3738088"/>
              <a:gd name="connsiteX130" fmla="*/ 612184 w 2754602"/>
              <a:gd name="connsiteY130" fmla="*/ 2502976 h 3738088"/>
              <a:gd name="connsiteX131" fmla="*/ 410706 w 2754602"/>
              <a:gd name="connsiteY131" fmla="*/ 2286000 h 3738088"/>
              <a:gd name="connsiteX132" fmla="*/ 0 w 2754602"/>
              <a:gd name="connsiteY132" fmla="*/ 1844298 h 3738088"/>
              <a:gd name="connsiteX133" fmla="*/ 1046136 w 2754602"/>
              <a:gd name="connsiteY133" fmla="*/ 658678 h 3738088"/>
              <a:gd name="connsiteX134" fmla="*/ 1084882 w 2754602"/>
              <a:gd name="connsiteY134" fmla="*/ 573437 h 3738088"/>
              <a:gd name="connsiteX135" fmla="*/ 1061634 w 2754602"/>
              <a:gd name="connsiteY135" fmla="*/ 526942 h 3738088"/>
              <a:gd name="connsiteX136" fmla="*/ 1015139 w 2754602"/>
              <a:gd name="connsiteY136" fmla="*/ 488197 h 3738088"/>
              <a:gd name="connsiteX137" fmla="*/ 922150 w 2754602"/>
              <a:gd name="connsiteY137" fmla="*/ 472698 h 3738088"/>
              <a:gd name="connsiteX138" fmla="*/ 1371600 w 2754602"/>
              <a:gd name="connsiteY138" fmla="*/ 0 h 3738088"/>
              <a:gd name="connsiteX139" fmla="*/ 1425845 w 2754602"/>
              <a:gd name="connsiteY139" fmla="*/ 54244 h 3738088"/>
              <a:gd name="connsiteX140" fmla="*/ 1464590 w 2754602"/>
              <a:gd name="connsiteY140" fmla="*/ 61993 h 3738088"/>
              <a:gd name="connsiteX141" fmla="*/ 1480089 w 2754602"/>
              <a:gd name="connsiteY141" fmla="*/ 116237 h 3738088"/>
              <a:gd name="connsiteX142" fmla="*/ 1511085 w 2754602"/>
              <a:gd name="connsiteY142" fmla="*/ 116237 h 3738088"/>
              <a:gd name="connsiteX143" fmla="*/ 1526584 w 2754602"/>
              <a:gd name="connsiteY143" fmla="*/ 139485 h 3738088"/>
              <a:gd name="connsiteX144" fmla="*/ 1526584 w 2754602"/>
              <a:gd name="connsiteY144" fmla="*/ 139485 h 3738088"/>
              <a:gd name="connsiteX145" fmla="*/ 1542082 w 2754602"/>
              <a:gd name="connsiteY145" fmla="*/ 170481 h 3738088"/>
              <a:gd name="connsiteX146" fmla="*/ 1573078 w 2754602"/>
              <a:gd name="connsiteY146" fmla="*/ 201478 h 3738088"/>
              <a:gd name="connsiteX147" fmla="*/ 1604075 w 2754602"/>
              <a:gd name="connsiteY147" fmla="*/ 263471 h 3738088"/>
              <a:gd name="connsiteX148" fmla="*/ 1627323 w 2754602"/>
              <a:gd name="connsiteY148" fmla="*/ 247973 h 3738088"/>
              <a:gd name="connsiteX149" fmla="*/ 1681567 w 2754602"/>
              <a:gd name="connsiteY149" fmla="*/ 232474 h 3738088"/>
              <a:gd name="connsiteX150" fmla="*/ 1681567 w 2754602"/>
              <a:gd name="connsiteY150" fmla="*/ 232474 h 3738088"/>
              <a:gd name="connsiteX151" fmla="*/ 1697065 w 2754602"/>
              <a:gd name="connsiteY151" fmla="*/ 302217 h 3738088"/>
              <a:gd name="connsiteX152" fmla="*/ 1673817 w 2754602"/>
              <a:gd name="connsiteY152" fmla="*/ 317715 h 3738088"/>
              <a:gd name="connsiteX153" fmla="*/ 1673817 w 2754602"/>
              <a:gd name="connsiteY153" fmla="*/ 317715 h 3738088"/>
              <a:gd name="connsiteX154" fmla="*/ 1774556 w 2754602"/>
              <a:gd name="connsiteY154" fmla="*/ 348712 h 3738088"/>
              <a:gd name="connsiteX155" fmla="*/ 1821051 w 2754602"/>
              <a:gd name="connsiteY155" fmla="*/ 325464 h 3738088"/>
              <a:gd name="connsiteX156" fmla="*/ 1852048 w 2754602"/>
              <a:gd name="connsiteY156" fmla="*/ 348712 h 3738088"/>
              <a:gd name="connsiteX157" fmla="*/ 1844299 w 2754602"/>
              <a:gd name="connsiteY157" fmla="*/ 348712 h 3738088"/>
              <a:gd name="connsiteX158" fmla="*/ 1852048 w 2754602"/>
              <a:gd name="connsiteY158" fmla="*/ 348712 h 3738088"/>
              <a:gd name="connsiteX159" fmla="*/ 1883045 w 2754602"/>
              <a:gd name="connsiteY159" fmla="*/ 340963 h 3738088"/>
              <a:gd name="connsiteX160" fmla="*/ 1906292 w 2754602"/>
              <a:gd name="connsiteY160" fmla="*/ 333213 h 3738088"/>
              <a:gd name="connsiteX161" fmla="*/ 1937289 w 2754602"/>
              <a:gd name="connsiteY161" fmla="*/ 255722 h 3738088"/>
              <a:gd name="connsiteX162" fmla="*/ 1945038 w 2754602"/>
              <a:gd name="connsiteY162" fmla="*/ 255722 h 3738088"/>
              <a:gd name="connsiteX163" fmla="*/ 1945038 w 2754602"/>
              <a:gd name="connsiteY163" fmla="*/ 255722 h 3738088"/>
              <a:gd name="connsiteX164" fmla="*/ 2014780 w 2754602"/>
              <a:gd name="connsiteY164" fmla="*/ 232474 h 3738088"/>
              <a:gd name="connsiteX165" fmla="*/ 2030278 w 2754602"/>
              <a:gd name="connsiteY165" fmla="*/ 255722 h 3738088"/>
              <a:gd name="connsiteX166" fmla="*/ 2061275 w 2754602"/>
              <a:gd name="connsiteY166" fmla="*/ 317715 h 3738088"/>
              <a:gd name="connsiteX167" fmla="*/ 2069024 w 2754602"/>
              <a:gd name="connsiteY167" fmla="*/ 348712 h 3738088"/>
              <a:gd name="connsiteX168" fmla="*/ 2061275 w 2754602"/>
              <a:gd name="connsiteY168" fmla="*/ 410705 h 3738088"/>
              <a:gd name="connsiteX169" fmla="*/ 2084523 w 2754602"/>
              <a:gd name="connsiteY169" fmla="*/ 426203 h 3738088"/>
              <a:gd name="connsiteX170" fmla="*/ 2107770 w 2754602"/>
              <a:gd name="connsiteY170" fmla="*/ 449451 h 3738088"/>
              <a:gd name="connsiteX171" fmla="*/ 2107770 w 2754602"/>
              <a:gd name="connsiteY171" fmla="*/ 449451 h 3738088"/>
              <a:gd name="connsiteX172" fmla="*/ 2169763 w 2754602"/>
              <a:gd name="connsiteY172" fmla="*/ 472698 h 3738088"/>
              <a:gd name="connsiteX173" fmla="*/ 2185262 w 2754602"/>
              <a:gd name="connsiteY173" fmla="*/ 511444 h 3738088"/>
              <a:gd name="connsiteX174" fmla="*/ 2247255 w 2754602"/>
              <a:gd name="connsiteY174" fmla="*/ 511444 h 3738088"/>
              <a:gd name="connsiteX175" fmla="*/ 2293750 w 2754602"/>
              <a:gd name="connsiteY175" fmla="*/ 526942 h 3738088"/>
              <a:gd name="connsiteX176" fmla="*/ 2324746 w 2754602"/>
              <a:gd name="connsiteY176" fmla="*/ 612183 h 3738088"/>
              <a:gd name="connsiteX177" fmla="*/ 2347994 w 2754602"/>
              <a:gd name="connsiteY177" fmla="*/ 619932 h 3738088"/>
              <a:gd name="connsiteX178" fmla="*/ 2363492 w 2754602"/>
              <a:gd name="connsiteY178" fmla="*/ 619932 h 3738088"/>
              <a:gd name="connsiteX179" fmla="*/ 2402238 w 2754602"/>
              <a:gd name="connsiteY179" fmla="*/ 627681 h 3738088"/>
              <a:gd name="connsiteX180" fmla="*/ 2448733 w 2754602"/>
              <a:gd name="connsiteY180" fmla="*/ 619932 h 3738088"/>
              <a:gd name="connsiteX181" fmla="*/ 2425485 w 2754602"/>
              <a:gd name="connsiteY181" fmla="*/ 604434 h 3738088"/>
              <a:gd name="connsiteX182" fmla="*/ 2402238 w 2754602"/>
              <a:gd name="connsiteY182" fmla="*/ 596685 h 3738088"/>
              <a:gd name="connsiteX183" fmla="*/ 2425485 w 2754602"/>
              <a:gd name="connsiteY183" fmla="*/ 581186 h 3738088"/>
              <a:gd name="connsiteX184" fmla="*/ 2456482 w 2754602"/>
              <a:gd name="connsiteY184" fmla="*/ 573437 h 3738088"/>
              <a:gd name="connsiteX185" fmla="*/ 2479729 w 2754602"/>
              <a:gd name="connsiteY185" fmla="*/ 565688 h 3738088"/>
              <a:gd name="connsiteX186" fmla="*/ 2510726 w 2754602"/>
              <a:gd name="connsiteY186" fmla="*/ 534691 h 3738088"/>
              <a:gd name="connsiteX187" fmla="*/ 2495228 w 2754602"/>
              <a:gd name="connsiteY187" fmla="*/ 511444 h 3738088"/>
              <a:gd name="connsiteX188" fmla="*/ 2518475 w 2754602"/>
              <a:gd name="connsiteY188" fmla="*/ 519193 h 3738088"/>
              <a:gd name="connsiteX189" fmla="*/ 2541723 w 2754602"/>
              <a:gd name="connsiteY189" fmla="*/ 534691 h 3738088"/>
              <a:gd name="connsiteX190" fmla="*/ 2557221 w 2754602"/>
              <a:gd name="connsiteY190" fmla="*/ 557939 h 3738088"/>
              <a:gd name="connsiteX191" fmla="*/ 2580468 w 2754602"/>
              <a:gd name="connsiteY191" fmla="*/ 565688 h 3738088"/>
              <a:gd name="connsiteX192" fmla="*/ 2595967 w 2754602"/>
              <a:gd name="connsiteY192" fmla="*/ 581186 h 3738088"/>
              <a:gd name="connsiteX193" fmla="*/ 2588217 w 2754602"/>
              <a:gd name="connsiteY193" fmla="*/ 604434 h 3738088"/>
              <a:gd name="connsiteX194" fmla="*/ 2557221 w 2754602"/>
              <a:gd name="connsiteY194" fmla="*/ 596685 h 3738088"/>
              <a:gd name="connsiteX195" fmla="*/ 2518475 w 2754602"/>
              <a:gd name="connsiteY195" fmla="*/ 588935 h 3738088"/>
              <a:gd name="connsiteX196" fmla="*/ 2502977 w 2754602"/>
              <a:gd name="connsiteY196" fmla="*/ 604434 h 3738088"/>
              <a:gd name="connsiteX197" fmla="*/ 2510726 w 2754602"/>
              <a:gd name="connsiteY197" fmla="*/ 627681 h 3738088"/>
              <a:gd name="connsiteX198" fmla="*/ 2518475 w 2754602"/>
              <a:gd name="connsiteY198" fmla="*/ 658678 h 3738088"/>
              <a:gd name="connsiteX199" fmla="*/ 2541723 w 2754602"/>
              <a:gd name="connsiteY199" fmla="*/ 666427 h 3738088"/>
              <a:gd name="connsiteX200" fmla="*/ 2549472 w 2754602"/>
              <a:gd name="connsiteY200" fmla="*/ 635430 h 3738088"/>
              <a:gd name="connsiteX201" fmla="*/ 2665709 w 2754602"/>
              <a:gd name="connsiteY201" fmla="*/ 689674 h 3738088"/>
              <a:gd name="connsiteX202" fmla="*/ 2642462 w 2754602"/>
              <a:gd name="connsiteY202" fmla="*/ 720671 h 3738088"/>
              <a:gd name="connsiteX203" fmla="*/ 2626963 w 2754602"/>
              <a:gd name="connsiteY203" fmla="*/ 736169 h 3738088"/>
              <a:gd name="connsiteX204" fmla="*/ 2634712 w 2754602"/>
              <a:gd name="connsiteY204" fmla="*/ 759417 h 3738088"/>
              <a:gd name="connsiteX205" fmla="*/ 2657960 w 2754602"/>
              <a:gd name="connsiteY205" fmla="*/ 767166 h 3738088"/>
              <a:gd name="connsiteX206" fmla="*/ 2650211 w 2754602"/>
              <a:gd name="connsiteY206" fmla="*/ 798163 h 3738088"/>
              <a:gd name="connsiteX207" fmla="*/ 2626963 w 2754602"/>
              <a:gd name="connsiteY207" fmla="*/ 805912 h 3738088"/>
              <a:gd name="connsiteX208" fmla="*/ 2588217 w 2754602"/>
              <a:gd name="connsiteY208" fmla="*/ 813661 h 3738088"/>
              <a:gd name="connsiteX209" fmla="*/ 2572719 w 2754602"/>
              <a:gd name="connsiteY209" fmla="*/ 836908 h 3738088"/>
              <a:gd name="connsiteX210" fmla="*/ 2595967 w 2754602"/>
              <a:gd name="connsiteY210" fmla="*/ 829159 h 3738088"/>
              <a:gd name="connsiteX211" fmla="*/ 2634712 w 2754602"/>
              <a:gd name="connsiteY211" fmla="*/ 883403 h 3738088"/>
              <a:gd name="connsiteX212" fmla="*/ 2650211 w 2754602"/>
              <a:gd name="connsiteY212" fmla="*/ 898902 h 3738088"/>
              <a:gd name="connsiteX213" fmla="*/ 2642462 w 2754602"/>
              <a:gd name="connsiteY213" fmla="*/ 922149 h 3738088"/>
              <a:gd name="connsiteX214" fmla="*/ 2704455 w 2754602"/>
              <a:gd name="connsiteY214" fmla="*/ 929898 h 3738088"/>
              <a:gd name="connsiteX215" fmla="*/ 2743200 w 2754602"/>
              <a:gd name="connsiteY215" fmla="*/ 968644 h 3738088"/>
              <a:gd name="connsiteX216" fmla="*/ 2719953 w 2754602"/>
              <a:gd name="connsiteY216" fmla="*/ 976393 h 3738088"/>
              <a:gd name="connsiteX217" fmla="*/ 2603716 w 2754602"/>
              <a:gd name="connsiteY217" fmla="*/ 953146 h 3738088"/>
              <a:gd name="connsiteX218" fmla="*/ 2564970 w 2754602"/>
              <a:gd name="connsiteY218" fmla="*/ 937647 h 3738088"/>
              <a:gd name="connsiteX219" fmla="*/ 2518475 w 2754602"/>
              <a:gd name="connsiteY219" fmla="*/ 945397 h 3738088"/>
              <a:gd name="connsiteX220" fmla="*/ 2510726 w 2754602"/>
              <a:gd name="connsiteY220" fmla="*/ 968644 h 3738088"/>
              <a:gd name="connsiteX221" fmla="*/ 2479729 w 2754602"/>
              <a:gd name="connsiteY221" fmla="*/ 976393 h 3738088"/>
              <a:gd name="connsiteX222" fmla="*/ 2440984 w 2754602"/>
              <a:gd name="connsiteY222" fmla="*/ 1046135 h 3738088"/>
              <a:gd name="connsiteX223" fmla="*/ 2448733 w 2754602"/>
              <a:gd name="connsiteY223" fmla="*/ 1077132 h 3738088"/>
              <a:gd name="connsiteX224" fmla="*/ 2479729 w 2754602"/>
              <a:gd name="connsiteY224" fmla="*/ 1084881 h 3738088"/>
              <a:gd name="connsiteX225" fmla="*/ 2471980 w 2754602"/>
              <a:gd name="connsiteY225" fmla="*/ 1115878 h 3738088"/>
              <a:gd name="connsiteX226" fmla="*/ 2425485 w 2754602"/>
              <a:gd name="connsiteY226" fmla="*/ 1139125 h 3738088"/>
              <a:gd name="connsiteX227" fmla="*/ 2433234 w 2754602"/>
              <a:gd name="connsiteY227" fmla="*/ 1170122 h 3738088"/>
              <a:gd name="connsiteX228" fmla="*/ 2448733 w 2754602"/>
              <a:gd name="connsiteY228" fmla="*/ 1185620 h 3738088"/>
              <a:gd name="connsiteX229" fmla="*/ 2456482 w 2754602"/>
              <a:gd name="connsiteY229" fmla="*/ 1216617 h 3738088"/>
              <a:gd name="connsiteX230" fmla="*/ 2487478 w 2754602"/>
              <a:gd name="connsiteY230" fmla="*/ 1201119 h 3738088"/>
              <a:gd name="connsiteX231" fmla="*/ 2510726 w 2754602"/>
              <a:gd name="connsiteY231" fmla="*/ 1154624 h 3738088"/>
              <a:gd name="connsiteX232" fmla="*/ 2549472 w 2754602"/>
              <a:gd name="connsiteY232" fmla="*/ 1201119 h 3738088"/>
              <a:gd name="connsiteX233" fmla="*/ 2526224 w 2754602"/>
              <a:gd name="connsiteY233" fmla="*/ 1216617 h 3738088"/>
              <a:gd name="connsiteX234" fmla="*/ 2479729 w 2754602"/>
              <a:gd name="connsiteY234" fmla="*/ 1232115 h 3738088"/>
              <a:gd name="connsiteX235" fmla="*/ 2479729 w 2754602"/>
              <a:gd name="connsiteY235" fmla="*/ 1294108 h 3738088"/>
              <a:gd name="connsiteX236" fmla="*/ 2526224 w 2754602"/>
              <a:gd name="connsiteY236" fmla="*/ 1286359 h 3738088"/>
              <a:gd name="connsiteX237" fmla="*/ 2549472 w 2754602"/>
              <a:gd name="connsiteY237" fmla="*/ 1317356 h 3738088"/>
              <a:gd name="connsiteX238" fmla="*/ 2557221 w 2754602"/>
              <a:gd name="connsiteY238" fmla="*/ 1363851 h 3738088"/>
              <a:gd name="connsiteX239" fmla="*/ 2533973 w 2754602"/>
              <a:gd name="connsiteY239" fmla="*/ 1379349 h 3738088"/>
              <a:gd name="connsiteX240" fmla="*/ 2510726 w 2754602"/>
              <a:gd name="connsiteY240" fmla="*/ 1387098 h 3738088"/>
              <a:gd name="connsiteX241" fmla="*/ 2471980 w 2754602"/>
              <a:gd name="connsiteY241" fmla="*/ 1402597 h 3738088"/>
              <a:gd name="connsiteX242" fmla="*/ 2456482 w 2754602"/>
              <a:gd name="connsiteY242" fmla="*/ 1449091 h 3738088"/>
              <a:gd name="connsiteX243" fmla="*/ 2471980 w 2754602"/>
              <a:gd name="connsiteY243" fmla="*/ 1464590 h 3738088"/>
              <a:gd name="connsiteX244" fmla="*/ 2440984 w 2754602"/>
              <a:gd name="connsiteY244" fmla="*/ 1503335 h 3738088"/>
              <a:gd name="connsiteX245" fmla="*/ 2417736 w 2754602"/>
              <a:gd name="connsiteY245" fmla="*/ 1495586 h 3738088"/>
              <a:gd name="connsiteX246" fmla="*/ 2386739 w 2754602"/>
              <a:gd name="connsiteY246" fmla="*/ 1518834 h 3738088"/>
              <a:gd name="connsiteX247" fmla="*/ 2371241 w 2754602"/>
              <a:gd name="connsiteY247" fmla="*/ 1495586 h 3738088"/>
              <a:gd name="connsiteX248" fmla="*/ 2355743 w 2754602"/>
              <a:gd name="connsiteY248" fmla="*/ 1511085 h 3738088"/>
              <a:gd name="connsiteX249" fmla="*/ 2340245 w 2754602"/>
              <a:gd name="connsiteY249" fmla="*/ 1534332 h 3738088"/>
              <a:gd name="connsiteX250" fmla="*/ 2340245 w 2754602"/>
              <a:gd name="connsiteY250" fmla="*/ 1588576 h 3738088"/>
              <a:gd name="connsiteX251" fmla="*/ 2286000 w 2754602"/>
              <a:gd name="connsiteY251" fmla="*/ 1596325 h 3738088"/>
              <a:gd name="connsiteX252" fmla="*/ 2262753 w 2754602"/>
              <a:gd name="connsiteY252" fmla="*/ 1642820 h 3738088"/>
              <a:gd name="connsiteX253" fmla="*/ 2255004 w 2754602"/>
              <a:gd name="connsiteY253" fmla="*/ 1666068 h 3738088"/>
              <a:gd name="connsiteX254" fmla="*/ 2224007 w 2754602"/>
              <a:gd name="connsiteY254" fmla="*/ 1673817 h 3738088"/>
              <a:gd name="connsiteX255" fmla="*/ 2185262 w 2754602"/>
              <a:gd name="connsiteY255" fmla="*/ 1681566 h 3738088"/>
              <a:gd name="connsiteX256" fmla="*/ 2131017 w 2754602"/>
              <a:gd name="connsiteY256" fmla="*/ 1697064 h 3738088"/>
              <a:gd name="connsiteX257" fmla="*/ 2100021 w 2754602"/>
              <a:gd name="connsiteY257" fmla="*/ 1689315 h 3738088"/>
              <a:gd name="connsiteX258" fmla="*/ 2061275 w 2754602"/>
              <a:gd name="connsiteY258" fmla="*/ 1658319 h 3738088"/>
              <a:gd name="connsiteX259" fmla="*/ 2045777 w 2754602"/>
              <a:gd name="connsiteY259" fmla="*/ 1642820 h 3738088"/>
              <a:gd name="connsiteX260" fmla="*/ 1937289 w 2754602"/>
              <a:gd name="connsiteY260" fmla="*/ 1627322 h 3738088"/>
              <a:gd name="connsiteX261" fmla="*/ 1890794 w 2754602"/>
              <a:gd name="connsiteY261" fmla="*/ 1619573 h 3738088"/>
              <a:gd name="connsiteX262" fmla="*/ 1867546 w 2754602"/>
              <a:gd name="connsiteY262" fmla="*/ 1681566 h 3738088"/>
              <a:gd name="connsiteX263" fmla="*/ 1813302 w 2754602"/>
              <a:gd name="connsiteY263" fmla="*/ 1751308 h 3738088"/>
              <a:gd name="connsiteX264" fmla="*/ 1828800 w 2754602"/>
              <a:gd name="connsiteY264" fmla="*/ 1813302 h 3738088"/>
              <a:gd name="connsiteX265" fmla="*/ 1813302 w 2754602"/>
              <a:gd name="connsiteY265" fmla="*/ 1836549 h 3738088"/>
              <a:gd name="connsiteX266" fmla="*/ 1844299 w 2754602"/>
              <a:gd name="connsiteY266" fmla="*/ 1898542 h 3738088"/>
              <a:gd name="connsiteX267" fmla="*/ 1836550 w 2754602"/>
              <a:gd name="connsiteY267" fmla="*/ 1960535 h 3738088"/>
              <a:gd name="connsiteX268" fmla="*/ 1828800 w 2754602"/>
              <a:gd name="connsiteY268" fmla="*/ 2053525 h 3738088"/>
              <a:gd name="connsiteX269" fmla="*/ 1813302 w 2754602"/>
              <a:gd name="connsiteY269" fmla="*/ 2100020 h 3738088"/>
              <a:gd name="connsiteX270" fmla="*/ 1821051 w 2754602"/>
              <a:gd name="connsiteY270" fmla="*/ 2169763 h 3738088"/>
              <a:gd name="connsiteX271" fmla="*/ 1805553 w 2754602"/>
              <a:gd name="connsiteY271" fmla="*/ 2193010 h 3738088"/>
              <a:gd name="connsiteX272" fmla="*/ 1821051 w 2754602"/>
              <a:gd name="connsiteY272" fmla="*/ 2293749 h 3738088"/>
              <a:gd name="connsiteX273" fmla="*/ 1828800 w 2754602"/>
              <a:gd name="connsiteY273" fmla="*/ 2371241 h 3738088"/>
              <a:gd name="connsiteX274" fmla="*/ 1821051 w 2754602"/>
              <a:gd name="connsiteY274" fmla="*/ 2394488 h 3738088"/>
              <a:gd name="connsiteX275" fmla="*/ 1813302 w 2754602"/>
              <a:gd name="connsiteY275" fmla="*/ 2433234 h 3738088"/>
              <a:gd name="connsiteX276" fmla="*/ 1836550 w 2754602"/>
              <a:gd name="connsiteY276" fmla="*/ 2448732 h 3738088"/>
              <a:gd name="connsiteX277" fmla="*/ 1844299 w 2754602"/>
              <a:gd name="connsiteY277" fmla="*/ 2479729 h 3738088"/>
              <a:gd name="connsiteX278" fmla="*/ 1828800 w 2754602"/>
              <a:gd name="connsiteY278" fmla="*/ 2580468 h 3738088"/>
              <a:gd name="connsiteX279" fmla="*/ 1844299 w 2754602"/>
              <a:gd name="connsiteY279" fmla="*/ 2704454 h 3738088"/>
              <a:gd name="connsiteX280" fmla="*/ 1859797 w 2754602"/>
              <a:gd name="connsiteY280" fmla="*/ 2743200 h 3738088"/>
              <a:gd name="connsiteX281" fmla="*/ 1906292 w 2754602"/>
              <a:gd name="connsiteY281" fmla="*/ 2789695 h 3738088"/>
              <a:gd name="connsiteX282" fmla="*/ 1914041 w 2754602"/>
              <a:gd name="connsiteY282" fmla="*/ 2766447 h 3738088"/>
              <a:gd name="connsiteX283" fmla="*/ 1937289 w 2754602"/>
              <a:gd name="connsiteY283" fmla="*/ 2774197 h 3738088"/>
              <a:gd name="connsiteX284" fmla="*/ 1968285 w 2754602"/>
              <a:gd name="connsiteY284" fmla="*/ 2789695 h 3738088"/>
              <a:gd name="connsiteX285" fmla="*/ 1999282 w 2754602"/>
              <a:gd name="connsiteY285" fmla="*/ 2812942 h 3738088"/>
              <a:gd name="connsiteX286" fmla="*/ 2092272 w 2754602"/>
              <a:gd name="connsiteY286" fmla="*/ 2836190 h 3738088"/>
              <a:gd name="connsiteX287" fmla="*/ 2107770 w 2754602"/>
              <a:gd name="connsiteY287" fmla="*/ 2867186 h 3738088"/>
              <a:gd name="connsiteX288" fmla="*/ 2216258 w 2754602"/>
              <a:gd name="connsiteY288" fmla="*/ 2913681 h 3738088"/>
              <a:gd name="connsiteX289" fmla="*/ 2231756 w 2754602"/>
              <a:gd name="connsiteY289" fmla="*/ 2936929 h 3738088"/>
              <a:gd name="connsiteX290" fmla="*/ 2278251 w 2754602"/>
              <a:gd name="connsiteY290" fmla="*/ 2975674 h 3738088"/>
              <a:gd name="connsiteX291" fmla="*/ 2324746 w 2754602"/>
              <a:gd name="connsiteY291" fmla="*/ 3037668 h 3738088"/>
              <a:gd name="connsiteX292" fmla="*/ 2347994 w 2754602"/>
              <a:gd name="connsiteY292" fmla="*/ 3045417 h 3738088"/>
              <a:gd name="connsiteX293" fmla="*/ 2371241 w 2754602"/>
              <a:gd name="connsiteY293" fmla="*/ 3060915 h 3738088"/>
              <a:gd name="connsiteX294" fmla="*/ 2394489 w 2754602"/>
              <a:gd name="connsiteY294" fmla="*/ 3053166 h 3738088"/>
              <a:gd name="connsiteX295" fmla="*/ 2402238 w 2754602"/>
              <a:gd name="connsiteY295" fmla="*/ 3076413 h 3738088"/>
              <a:gd name="connsiteX296" fmla="*/ 2417736 w 2754602"/>
              <a:gd name="connsiteY296" fmla="*/ 3091912 h 3738088"/>
              <a:gd name="connsiteX297" fmla="*/ 2371241 w 2754602"/>
              <a:gd name="connsiteY297" fmla="*/ 3107410 h 3738088"/>
              <a:gd name="connsiteX298" fmla="*/ 2363492 w 2754602"/>
              <a:gd name="connsiteY298" fmla="*/ 3076413 h 3738088"/>
              <a:gd name="connsiteX299" fmla="*/ 2332495 w 2754602"/>
              <a:gd name="connsiteY299" fmla="*/ 3068664 h 3738088"/>
              <a:gd name="connsiteX300" fmla="*/ 2247255 w 2754602"/>
              <a:gd name="connsiteY300" fmla="*/ 3053166 h 3738088"/>
              <a:gd name="connsiteX301" fmla="*/ 2231756 w 2754602"/>
              <a:gd name="connsiteY301" fmla="*/ 3037668 h 3738088"/>
              <a:gd name="connsiteX302" fmla="*/ 2169763 w 2754602"/>
              <a:gd name="connsiteY302" fmla="*/ 3037668 h 3738088"/>
              <a:gd name="connsiteX303" fmla="*/ 2131017 w 2754602"/>
              <a:gd name="connsiteY303" fmla="*/ 3084163 h 3738088"/>
              <a:gd name="connsiteX304" fmla="*/ 2100021 w 2754602"/>
              <a:gd name="connsiteY304" fmla="*/ 3130658 h 3738088"/>
              <a:gd name="connsiteX305" fmla="*/ 2115519 w 2754602"/>
              <a:gd name="connsiteY305" fmla="*/ 3153905 h 3738088"/>
              <a:gd name="connsiteX306" fmla="*/ 2169763 w 2754602"/>
              <a:gd name="connsiteY306" fmla="*/ 3177152 h 3738088"/>
              <a:gd name="connsiteX307" fmla="*/ 2224007 w 2754602"/>
              <a:gd name="connsiteY307" fmla="*/ 3208149 h 3738088"/>
              <a:gd name="connsiteX308" fmla="*/ 2239506 w 2754602"/>
              <a:gd name="connsiteY308" fmla="*/ 3184902 h 3738088"/>
              <a:gd name="connsiteX309" fmla="*/ 2262753 w 2754602"/>
              <a:gd name="connsiteY309" fmla="*/ 3192651 h 3738088"/>
              <a:gd name="connsiteX310" fmla="*/ 2309248 w 2754602"/>
              <a:gd name="connsiteY310" fmla="*/ 3169403 h 3738088"/>
              <a:gd name="connsiteX311" fmla="*/ 2347994 w 2754602"/>
              <a:gd name="connsiteY311" fmla="*/ 3130658 h 3738088"/>
              <a:gd name="connsiteX312" fmla="*/ 2332495 w 2754602"/>
              <a:gd name="connsiteY312" fmla="*/ 3169403 h 3738088"/>
              <a:gd name="connsiteX313" fmla="*/ 2324746 w 2754602"/>
              <a:gd name="connsiteY313" fmla="*/ 3192651 h 3738088"/>
              <a:gd name="connsiteX314" fmla="*/ 2278251 w 2754602"/>
              <a:gd name="connsiteY314" fmla="*/ 3239146 h 3738088"/>
              <a:gd name="connsiteX315" fmla="*/ 2262753 w 2754602"/>
              <a:gd name="connsiteY315" fmla="*/ 3262393 h 3738088"/>
              <a:gd name="connsiteX316" fmla="*/ 2239506 w 2754602"/>
              <a:gd name="connsiteY316" fmla="*/ 3293390 h 3738088"/>
              <a:gd name="connsiteX317" fmla="*/ 2231756 w 2754602"/>
              <a:gd name="connsiteY317" fmla="*/ 3339885 h 3738088"/>
              <a:gd name="connsiteX318" fmla="*/ 2169763 w 2754602"/>
              <a:gd name="connsiteY318" fmla="*/ 3448373 h 3738088"/>
              <a:gd name="connsiteX319" fmla="*/ 2154265 w 2754602"/>
              <a:gd name="connsiteY319" fmla="*/ 3471620 h 3738088"/>
              <a:gd name="connsiteX320" fmla="*/ 2100021 w 2754602"/>
              <a:gd name="connsiteY320" fmla="*/ 3502617 h 3738088"/>
              <a:gd name="connsiteX321" fmla="*/ 2115519 w 2754602"/>
              <a:gd name="connsiteY321" fmla="*/ 3580108 h 3738088"/>
              <a:gd name="connsiteX322" fmla="*/ 2131017 w 2754602"/>
              <a:gd name="connsiteY322" fmla="*/ 3626603 h 3738088"/>
              <a:gd name="connsiteX323" fmla="*/ 2076773 w 2754602"/>
              <a:gd name="connsiteY323" fmla="*/ 3618854 h 3738088"/>
              <a:gd name="connsiteX324" fmla="*/ 2030278 w 2754602"/>
              <a:gd name="connsiteY324" fmla="*/ 3556861 h 3738088"/>
              <a:gd name="connsiteX325" fmla="*/ 1999282 w 2754602"/>
              <a:gd name="connsiteY325" fmla="*/ 3502617 h 3738088"/>
              <a:gd name="connsiteX326" fmla="*/ 1991533 w 2754602"/>
              <a:gd name="connsiteY326" fmla="*/ 3479369 h 3738088"/>
              <a:gd name="connsiteX327" fmla="*/ 1921790 w 2754602"/>
              <a:gd name="connsiteY327" fmla="*/ 3425125 h 3738088"/>
              <a:gd name="connsiteX328" fmla="*/ 1867546 w 2754602"/>
              <a:gd name="connsiteY328" fmla="*/ 3440624 h 3738088"/>
              <a:gd name="connsiteX329" fmla="*/ 1859797 w 2754602"/>
              <a:gd name="connsiteY329" fmla="*/ 3471620 h 3738088"/>
              <a:gd name="connsiteX330" fmla="*/ 1836550 w 2754602"/>
              <a:gd name="connsiteY330" fmla="*/ 3479369 h 3738088"/>
              <a:gd name="connsiteX331" fmla="*/ 1797804 w 2754602"/>
              <a:gd name="connsiteY331" fmla="*/ 3510366 h 3738088"/>
              <a:gd name="connsiteX332" fmla="*/ 1774556 w 2754602"/>
              <a:gd name="connsiteY332" fmla="*/ 3518115 h 3738088"/>
              <a:gd name="connsiteX333" fmla="*/ 1658319 w 2754602"/>
              <a:gd name="connsiteY333" fmla="*/ 3533613 h 3738088"/>
              <a:gd name="connsiteX334" fmla="*/ 1627323 w 2754602"/>
              <a:gd name="connsiteY334" fmla="*/ 3541363 h 3738088"/>
              <a:gd name="connsiteX335" fmla="*/ 1596326 w 2754602"/>
              <a:gd name="connsiteY335" fmla="*/ 3556861 h 3738088"/>
              <a:gd name="connsiteX336" fmla="*/ 1549831 w 2754602"/>
              <a:gd name="connsiteY336" fmla="*/ 3587858 h 3738088"/>
              <a:gd name="connsiteX337" fmla="*/ 1619573 w 2754602"/>
              <a:gd name="connsiteY337" fmla="*/ 3603356 h 3738088"/>
              <a:gd name="connsiteX338" fmla="*/ 1635072 w 2754602"/>
              <a:gd name="connsiteY338" fmla="*/ 3618854 h 3738088"/>
              <a:gd name="connsiteX339" fmla="*/ 1681567 w 2754602"/>
              <a:gd name="connsiteY339" fmla="*/ 3680847 h 3738088"/>
              <a:gd name="connsiteX340" fmla="*/ 1712563 w 2754602"/>
              <a:gd name="connsiteY340" fmla="*/ 3673098 h 3738088"/>
              <a:gd name="connsiteX341" fmla="*/ 1704814 w 2754602"/>
              <a:gd name="connsiteY341" fmla="*/ 3704095 h 3738088"/>
              <a:gd name="connsiteX342" fmla="*/ 1673817 w 2754602"/>
              <a:gd name="connsiteY342" fmla="*/ 3688597 h 3738088"/>
              <a:gd name="connsiteX343" fmla="*/ 1635072 w 2754602"/>
              <a:gd name="connsiteY343" fmla="*/ 3680847 h 3738088"/>
              <a:gd name="connsiteX344" fmla="*/ 1611824 w 2754602"/>
              <a:gd name="connsiteY344" fmla="*/ 3673098 h 3738088"/>
              <a:gd name="connsiteX345" fmla="*/ 1526584 w 2754602"/>
              <a:gd name="connsiteY345" fmla="*/ 3680847 h 3738088"/>
              <a:gd name="connsiteX346" fmla="*/ 1487838 w 2754602"/>
              <a:gd name="connsiteY346" fmla="*/ 3673098 h 3738088"/>
              <a:gd name="connsiteX347" fmla="*/ 1464590 w 2754602"/>
              <a:gd name="connsiteY347" fmla="*/ 3688597 h 3738088"/>
              <a:gd name="connsiteX348" fmla="*/ 1441343 w 2754602"/>
              <a:gd name="connsiteY348" fmla="*/ 3696346 h 3738088"/>
              <a:gd name="connsiteX349" fmla="*/ 1387099 w 2754602"/>
              <a:gd name="connsiteY349" fmla="*/ 3719593 h 3738088"/>
              <a:gd name="connsiteX350" fmla="*/ 1278611 w 2754602"/>
              <a:gd name="connsiteY350" fmla="*/ 3688597 h 3738088"/>
              <a:gd name="connsiteX351" fmla="*/ 1270862 w 2754602"/>
              <a:gd name="connsiteY351" fmla="*/ 3680847 h 3738088"/>
              <a:gd name="connsiteX352" fmla="*/ 1263112 w 2754602"/>
              <a:gd name="connsiteY352" fmla="*/ 3456122 h 3738088"/>
              <a:gd name="connsiteX353" fmla="*/ 1247614 w 2754602"/>
              <a:gd name="connsiteY353" fmla="*/ 3432874 h 3738088"/>
              <a:gd name="connsiteX354" fmla="*/ 1247614 w 2754602"/>
              <a:gd name="connsiteY354" fmla="*/ 3425125 h 3738088"/>
              <a:gd name="connsiteX355" fmla="*/ 1007390 w 2754602"/>
              <a:gd name="connsiteY355" fmla="*/ 2991173 h 3738088"/>
              <a:gd name="connsiteX0" fmla="*/ 1007390 w 2754602"/>
              <a:gd name="connsiteY0" fmla="*/ 2991173 h 3738088"/>
              <a:gd name="connsiteX1" fmla="*/ 1053885 w 2754602"/>
              <a:gd name="connsiteY1" fmla="*/ 2983424 h 3738088"/>
              <a:gd name="connsiteX2" fmla="*/ 1061634 w 2754602"/>
              <a:gd name="connsiteY2" fmla="*/ 2952427 h 3738088"/>
              <a:gd name="connsiteX3" fmla="*/ 1115878 w 2754602"/>
              <a:gd name="connsiteY3" fmla="*/ 2890434 h 3738088"/>
              <a:gd name="connsiteX4" fmla="*/ 1123628 w 2754602"/>
              <a:gd name="connsiteY4" fmla="*/ 2867186 h 3738088"/>
              <a:gd name="connsiteX5" fmla="*/ 1139126 w 2754602"/>
              <a:gd name="connsiteY5" fmla="*/ 2882685 h 3738088"/>
              <a:gd name="connsiteX6" fmla="*/ 1154624 w 2754602"/>
              <a:gd name="connsiteY6" fmla="*/ 2905932 h 3738088"/>
              <a:gd name="connsiteX7" fmla="*/ 1185621 w 2754602"/>
              <a:gd name="connsiteY7" fmla="*/ 2936929 h 3738088"/>
              <a:gd name="connsiteX8" fmla="*/ 1193370 w 2754602"/>
              <a:gd name="connsiteY8" fmla="*/ 2960176 h 3738088"/>
              <a:gd name="connsiteX9" fmla="*/ 1216617 w 2754602"/>
              <a:gd name="connsiteY9" fmla="*/ 2967925 h 3738088"/>
              <a:gd name="connsiteX10" fmla="*/ 1278611 w 2754602"/>
              <a:gd name="connsiteY10" fmla="*/ 2952427 h 3738088"/>
              <a:gd name="connsiteX11" fmla="*/ 1286360 w 2754602"/>
              <a:gd name="connsiteY11" fmla="*/ 2867186 h 3738088"/>
              <a:gd name="connsiteX12" fmla="*/ 1309607 w 2754602"/>
              <a:gd name="connsiteY12" fmla="*/ 2851688 h 3738088"/>
              <a:gd name="connsiteX13" fmla="*/ 1301858 w 2754602"/>
              <a:gd name="connsiteY13" fmla="*/ 2828441 h 3738088"/>
              <a:gd name="connsiteX14" fmla="*/ 1263112 w 2754602"/>
              <a:gd name="connsiteY14" fmla="*/ 2797444 h 3738088"/>
              <a:gd name="connsiteX15" fmla="*/ 1255363 w 2754602"/>
              <a:gd name="connsiteY15" fmla="*/ 2774197 h 3738088"/>
              <a:gd name="connsiteX16" fmla="*/ 1278611 w 2754602"/>
              <a:gd name="connsiteY16" fmla="*/ 2727702 h 3738088"/>
              <a:gd name="connsiteX17" fmla="*/ 1270862 w 2754602"/>
              <a:gd name="connsiteY17" fmla="*/ 2704454 h 3738088"/>
              <a:gd name="connsiteX18" fmla="*/ 1255363 w 2754602"/>
              <a:gd name="connsiteY18" fmla="*/ 2665708 h 3738088"/>
              <a:gd name="connsiteX19" fmla="*/ 1224367 w 2754602"/>
              <a:gd name="connsiteY19" fmla="*/ 2650210 h 3738088"/>
              <a:gd name="connsiteX20" fmla="*/ 1270862 w 2754602"/>
              <a:gd name="connsiteY20" fmla="*/ 2588217 h 3738088"/>
              <a:gd name="connsiteX21" fmla="*/ 1309607 w 2754602"/>
              <a:gd name="connsiteY21" fmla="*/ 2541722 h 3738088"/>
              <a:gd name="connsiteX22" fmla="*/ 1325106 w 2754602"/>
              <a:gd name="connsiteY22" fmla="*/ 2518474 h 3738088"/>
              <a:gd name="connsiteX23" fmla="*/ 1348353 w 2754602"/>
              <a:gd name="connsiteY23" fmla="*/ 2502976 h 3738088"/>
              <a:gd name="connsiteX24" fmla="*/ 1379350 w 2754602"/>
              <a:gd name="connsiteY24" fmla="*/ 2510725 h 3738088"/>
              <a:gd name="connsiteX25" fmla="*/ 1402597 w 2754602"/>
              <a:gd name="connsiteY25" fmla="*/ 2549471 h 3738088"/>
              <a:gd name="connsiteX26" fmla="*/ 1425845 w 2754602"/>
              <a:gd name="connsiteY26" fmla="*/ 2564969 h 3738088"/>
              <a:gd name="connsiteX27" fmla="*/ 1472339 w 2754602"/>
              <a:gd name="connsiteY27" fmla="*/ 2549471 h 3738088"/>
              <a:gd name="connsiteX28" fmla="*/ 1487838 w 2754602"/>
              <a:gd name="connsiteY28" fmla="*/ 2533973 h 3738088"/>
              <a:gd name="connsiteX29" fmla="*/ 1503336 w 2754602"/>
              <a:gd name="connsiteY29" fmla="*/ 2510725 h 3738088"/>
              <a:gd name="connsiteX30" fmla="*/ 1526584 w 2754602"/>
              <a:gd name="connsiteY30" fmla="*/ 2495227 h 3738088"/>
              <a:gd name="connsiteX31" fmla="*/ 1565329 w 2754602"/>
              <a:gd name="connsiteY31" fmla="*/ 2510725 h 3738088"/>
              <a:gd name="connsiteX32" fmla="*/ 1604075 w 2754602"/>
              <a:gd name="connsiteY32" fmla="*/ 2526224 h 3738088"/>
              <a:gd name="connsiteX33" fmla="*/ 1596326 w 2754602"/>
              <a:gd name="connsiteY33" fmla="*/ 2549471 h 3738088"/>
              <a:gd name="connsiteX34" fmla="*/ 1573078 w 2754602"/>
              <a:gd name="connsiteY34" fmla="*/ 2557220 h 3738088"/>
              <a:gd name="connsiteX35" fmla="*/ 1588577 w 2754602"/>
              <a:gd name="connsiteY35" fmla="*/ 2642461 h 3738088"/>
              <a:gd name="connsiteX36" fmla="*/ 1565329 w 2754602"/>
              <a:gd name="connsiteY36" fmla="*/ 2681207 h 3738088"/>
              <a:gd name="connsiteX37" fmla="*/ 1542082 w 2754602"/>
              <a:gd name="connsiteY37" fmla="*/ 2688956 h 3738088"/>
              <a:gd name="connsiteX38" fmla="*/ 1534333 w 2754602"/>
              <a:gd name="connsiteY38" fmla="*/ 2712203 h 3738088"/>
              <a:gd name="connsiteX39" fmla="*/ 1495587 w 2754602"/>
              <a:gd name="connsiteY39" fmla="*/ 2743200 h 3738088"/>
              <a:gd name="connsiteX40" fmla="*/ 1487838 w 2754602"/>
              <a:gd name="connsiteY40" fmla="*/ 2766447 h 3738088"/>
              <a:gd name="connsiteX41" fmla="*/ 1464590 w 2754602"/>
              <a:gd name="connsiteY41" fmla="*/ 2774197 h 3738088"/>
              <a:gd name="connsiteX42" fmla="*/ 1449092 w 2754602"/>
              <a:gd name="connsiteY42" fmla="*/ 2867186 h 3738088"/>
              <a:gd name="connsiteX43" fmla="*/ 1433594 w 2754602"/>
              <a:gd name="connsiteY43" fmla="*/ 2882685 h 3738088"/>
              <a:gd name="connsiteX44" fmla="*/ 1425845 w 2754602"/>
              <a:gd name="connsiteY44" fmla="*/ 2913681 h 3738088"/>
              <a:gd name="connsiteX45" fmla="*/ 1433594 w 2754602"/>
              <a:gd name="connsiteY45" fmla="*/ 2944678 h 3738088"/>
              <a:gd name="connsiteX46" fmla="*/ 1441343 w 2754602"/>
              <a:gd name="connsiteY46" fmla="*/ 2991173 h 3738088"/>
              <a:gd name="connsiteX47" fmla="*/ 1425845 w 2754602"/>
              <a:gd name="connsiteY47" fmla="*/ 3045417 h 3738088"/>
              <a:gd name="connsiteX48" fmla="*/ 1402597 w 2754602"/>
              <a:gd name="connsiteY48" fmla="*/ 3037668 h 3738088"/>
              <a:gd name="connsiteX49" fmla="*/ 1387099 w 2754602"/>
              <a:gd name="connsiteY49" fmla="*/ 3022169 h 3738088"/>
              <a:gd name="connsiteX50" fmla="*/ 1356102 w 2754602"/>
              <a:gd name="connsiteY50" fmla="*/ 3060915 h 3738088"/>
              <a:gd name="connsiteX51" fmla="*/ 1363851 w 2754602"/>
              <a:gd name="connsiteY51" fmla="*/ 3091912 h 3738088"/>
              <a:gd name="connsiteX52" fmla="*/ 1371600 w 2754602"/>
              <a:gd name="connsiteY52" fmla="*/ 3115159 h 3738088"/>
              <a:gd name="connsiteX53" fmla="*/ 1418095 w 2754602"/>
              <a:gd name="connsiteY53" fmla="*/ 3130658 h 3738088"/>
              <a:gd name="connsiteX54" fmla="*/ 1441343 w 2754602"/>
              <a:gd name="connsiteY54" fmla="*/ 3122908 h 3738088"/>
              <a:gd name="connsiteX55" fmla="*/ 1611824 w 2754602"/>
              <a:gd name="connsiteY55" fmla="*/ 3115159 h 3738088"/>
              <a:gd name="connsiteX56" fmla="*/ 1596326 w 2754602"/>
              <a:gd name="connsiteY56" fmla="*/ 3068664 h 3738088"/>
              <a:gd name="connsiteX57" fmla="*/ 1588577 w 2754602"/>
              <a:gd name="connsiteY57" fmla="*/ 3045417 h 3738088"/>
              <a:gd name="connsiteX58" fmla="*/ 1580828 w 2754602"/>
              <a:gd name="connsiteY58" fmla="*/ 3022169 h 3738088"/>
              <a:gd name="connsiteX59" fmla="*/ 1611824 w 2754602"/>
              <a:gd name="connsiteY59" fmla="*/ 2952427 h 3738088"/>
              <a:gd name="connsiteX60" fmla="*/ 1596326 w 2754602"/>
              <a:gd name="connsiteY60" fmla="*/ 2905932 h 3738088"/>
              <a:gd name="connsiteX61" fmla="*/ 1611824 w 2754602"/>
              <a:gd name="connsiteY61" fmla="*/ 2859437 h 3738088"/>
              <a:gd name="connsiteX62" fmla="*/ 1619573 w 2754602"/>
              <a:gd name="connsiteY62" fmla="*/ 2805193 h 3738088"/>
              <a:gd name="connsiteX63" fmla="*/ 1650570 w 2754602"/>
              <a:gd name="connsiteY63" fmla="*/ 2797444 h 3738088"/>
              <a:gd name="connsiteX64" fmla="*/ 1704814 w 2754602"/>
              <a:gd name="connsiteY64" fmla="*/ 2774197 h 3738088"/>
              <a:gd name="connsiteX65" fmla="*/ 1728062 w 2754602"/>
              <a:gd name="connsiteY65" fmla="*/ 2758698 h 3738088"/>
              <a:gd name="connsiteX66" fmla="*/ 1774556 w 2754602"/>
              <a:gd name="connsiteY66" fmla="*/ 2719952 h 3738088"/>
              <a:gd name="connsiteX67" fmla="*/ 1797804 w 2754602"/>
              <a:gd name="connsiteY67" fmla="*/ 2688956 h 3738088"/>
              <a:gd name="connsiteX68" fmla="*/ 1751309 w 2754602"/>
              <a:gd name="connsiteY68" fmla="*/ 2650210 h 3738088"/>
              <a:gd name="connsiteX69" fmla="*/ 1712563 w 2754602"/>
              <a:gd name="connsiteY69" fmla="*/ 2657959 h 3738088"/>
              <a:gd name="connsiteX70" fmla="*/ 1704814 w 2754602"/>
              <a:gd name="connsiteY70" fmla="*/ 2681207 h 3738088"/>
              <a:gd name="connsiteX71" fmla="*/ 1697065 w 2754602"/>
              <a:gd name="connsiteY71" fmla="*/ 2743200 h 3738088"/>
              <a:gd name="connsiteX72" fmla="*/ 1650570 w 2754602"/>
              <a:gd name="connsiteY72" fmla="*/ 2774197 h 3738088"/>
              <a:gd name="connsiteX73" fmla="*/ 1635072 w 2754602"/>
              <a:gd name="connsiteY73" fmla="*/ 2758698 h 3738088"/>
              <a:gd name="connsiteX74" fmla="*/ 1635072 w 2754602"/>
              <a:gd name="connsiteY74" fmla="*/ 2688956 h 3738088"/>
              <a:gd name="connsiteX75" fmla="*/ 1642821 w 2754602"/>
              <a:gd name="connsiteY75" fmla="*/ 2665708 h 3738088"/>
              <a:gd name="connsiteX76" fmla="*/ 1666068 w 2754602"/>
              <a:gd name="connsiteY76" fmla="*/ 2619213 h 3738088"/>
              <a:gd name="connsiteX77" fmla="*/ 1689316 w 2754602"/>
              <a:gd name="connsiteY77" fmla="*/ 2611464 h 3738088"/>
              <a:gd name="connsiteX78" fmla="*/ 1766807 w 2754602"/>
              <a:gd name="connsiteY78" fmla="*/ 2595966 h 3738088"/>
              <a:gd name="connsiteX79" fmla="*/ 1805553 w 2754602"/>
              <a:gd name="connsiteY79" fmla="*/ 2526224 h 3738088"/>
              <a:gd name="connsiteX80" fmla="*/ 1813302 w 2754602"/>
              <a:gd name="connsiteY80" fmla="*/ 2502976 h 3738088"/>
              <a:gd name="connsiteX81" fmla="*/ 1743560 w 2754602"/>
              <a:gd name="connsiteY81" fmla="*/ 2502976 h 3738088"/>
              <a:gd name="connsiteX82" fmla="*/ 1689316 w 2754602"/>
              <a:gd name="connsiteY82" fmla="*/ 2526224 h 3738088"/>
              <a:gd name="connsiteX83" fmla="*/ 1666068 w 2754602"/>
              <a:gd name="connsiteY83" fmla="*/ 2510725 h 3738088"/>
              <a:gd name="connsiteX84" fmla="*/ 1635072 w 2754602"/>
              <a:gd name="connsiteY84" fmla="*/ 2502976 h 3738088"/>
              <a:gd name="connsiteX85" fmla="*/ 1627323 w 2754602"/>
              <a:gd name="connsiteY85" fmla="*/ 2471980 h 3738088"/>
              <a:gd name="connsiteX86" fmla="*/ 1642821 w 2754602"/>
              <a:gd name="connsiteY86" fmla="*/ 2402237 h 3738088"/>
              <a:gd name="connsiteX87" fmla="*/ 1658319 w 2754602"/>
              <a:gd name="connsiteY87" fmla="*/ 2332495 h 3738088"/>
              <a:gd name="connsiteX88" fmla="*/ 1666068 w 2754602"/>
              <a:gd name="connsiteY88" fmla="*/ 2309247 h 3738088"/>
              <a:gd name="connsiteX89" fmla="*/ 1681567 w 2754602"/>
              <a:gd name="connsiteY89" fmla="*/ 2293749 h 3738088"/>
              <a:gd name="connsiteX90" fmla="*/ 1673817 w 2754602"/>
              <a:gd name="connsiteY90" fmla="*/ 2255003 h 3738088"/>
              <a:gd name="connsiteX91" fmla="*/ 1627323 w 2754602"/>
              <a:gd name="connsiteY91" fmla="*/ 2239505 h 3738088"/>
              <a:gd name="connsiteX92" fmla="*/ 1580828 w 2754602"/>
              <a:gd name="connsiteY92" fmla="*/ 2247254 h 3738088"/>
              <a:gd name="connsiteX93" fmla="*/ 1542082 w 2754602"/>
              <a:gd name="connsiteY93" fmla="*/ 2255003 h 3738088"/>
              <a:gd name="connsiteX94" fmla="*/ 1472339 w 2754602"/>
              <a:gd name="connsiteY94" fmla="*/ 2262752 h 3738088"/>
              <a:gd name="connsiteX95" fmla="*/ 1418095 w 2754602"/>
              <a:gd name="connsiteY95" fmla="*/ 2309247 h 3738088"/>
              <a:gd name="connsiteX96" fmla="*/ 1394848 w 2754602"/>
              <a:gd name="connsiteY96" fmla="*/ 2301498 h 3738088"/>
              <a:gd name="connsiteX97" fmla="*/ 1363851 w 2754602"/>
              <a:gd name="connsiteY97" fmla="*/ 2293749 h 3738088"/>
              <a:gd name="connsiteX98" fmla="*/ 1387099 w 2754602"/>
              <a:gd name="connsiteY98" fmla="*/ 2386739 h 3738088"/>
              <a:gd name="connsiteX99" fmla="*/ 1394848 w 2754602"/>
              <a:gd name="connsiteY99" fmla="*/ 2409986 h 3738088"/>
              <a:gd name="connsiteX100" fmla="*/ 1402597 w 2754602"/>
              <a:gd name="connsiteY100" fmla="*/ 2440983 h 3738088"/>
              <a:gd name="connsiteX101" fmla="*/ 1363851 w 2754602"/>
              <a:gd name="connsiteY101" fmla="*/ 2479729 h 3738088"/>
              <a:gd name="connsiteX102" fmla="*/ 1317356 w 2754602"/>
              <a:gd name="connsiteY102" fmla="*/ 2495227 h 3738088"/>
              <a:gd name="connsiteX103" fmla="*/ 1286360 w 2754602"/>
              <a:gd name="connsiteY103" fmla="*/ 2541722 h 3738088"/>
              <a:gd name="connsiteX104" fmla="*/ 1270862 w 2754602"/>
              <a:gd name="connsiteY104" fmla="*/ 2564969 h 3738088"/>
              <a:gd name="connsiteX105" fmla="*/ 1247614 w 2754602"/>
              <a:gd name="connsiteY105" fmla="*/ 2572719 h 3738088"/>
              <a:gd name="connsiteX106" fmla="*/ 1224367 w 2754602"/>
              <a:gd name="connsiteY106" fmla="*/ 2595966 h 3738088"/>
              <a:gd name="connsiteX107" fmla="*/ 1177872 w 2754602"/>
              <a:gd name="connsiteY107" fmla="*/ 2634712 h 3738088"/>
              <a:gd name="connsiteX108" fmla="*/ 1170123 w 2754602"/>
              <a:gd name="connsiteY108" fmla="*/ 2696705 h 3738088"/>
              <a:gd name="connsiteX109" fmla="*/ 1154624 w 2754602"/>
              <a:gd name="connsiteY109" fmla="*/ 2719952 h 3738088"/>
              <a:gd name="connsiteX110" fmla="*/ 1131377 w 2754602"/>
              <a:gd name="connsiteY110" fmla="*/ 2766447 h 3738088"/>
              <a:gd name="connsiteX111" fmla="*/ 1100380 w 2754602"/>
              <a:gd name="connsiteY111" fmla="*/ 2805193 h 3738088"/>
              <a:gd name="connsiteX112" fmla="*/ 1084882 w 2754602"/>
              <a:gd name="connsiteY112" fmla="*/ 2851688 h 3738088"/>
              <a:gd name="connsiteX113" fmla="*/ 1069384 w 2754602"/>
              <a:gd name="connsiteY113" fmla="*/ 2874935 h 3738088"/>
              <a:gd name="connsiteX114" fmla="*/ 1061634 w 2754602"/>
              <a:gd name="connsiteY114" fmla="*/ 2898183 h 3738088"/>
              <a:gd name="connsiteX115" fmla="*/ 1038387 w 2754602"/>
              <a:gd name="connsiteY115" fmla="*/ 2921430 h 3738088"/>
              <a:gd name="connsiteX116" fmla="*/ 999641 w 2754602"/>
              <a:gd name="connsiteY116" fmla="*/ 2967925 h 3738088"/>
              <a:gd name="connsiteX117" fmla="*/ 960895 w 2754602"/>
              <a:gd name="connsiteY117" fmla="*/ 2918015 h 3738088"/>
              <a:gd name="connsiteX118" fmla="*/ 937648 w 2754602"/>
              <a:gd name="connsiteY118" fmla="*/ 2972259 h 3738088"/>
              <a:gd name="connsiteX119" fmla="*/ 940231 w 2754602"/>
              <a:gd name="connsiteY119" fmla="*/ 2895979 h 3738088"/>
              <a:gd name="connsiteX120" fmla="*/ 922150 w 2754602"/>
              <a:gd name="connsiteY120" fmla="*/ 2860380 h 3738088"/>
              <a:gd name="connsiteX121" fmla="*/ 906651 w 2754602"/>
              <a:gd name="connsiteY121" fmla="*/ 2924069 h 3738088"/>
              <a:gd name="connsiteX122" fmla="*/ 906651 w 2754602"/>
              <a:gd name="connsiteY122" fmla="*/ 2924069 h 3738088"/>
              <a:gd name="connsiteX123" fmla="*/ 902131 w 2754602"/>
              <a:gd name="connsiteY123" fmla="*/ 2848354 h 3738088"/>
              <a:gd name="connsiteX124" fmla="*/ 922150 w 2754602"/>
              <a:gd name="connsiteY124" fmla="*/ 2852607 h 3738088"/>
              <a:gd name="connsiteX125" fmla="*/ 911656 w 2754602"/>
              <a:gd name="connsiteY125" fmla="*/ 2848354 h 3738088"/>
              <a:gd name="connsiteX126" fmla="*/ 902131 w 2754602"/>
              <a:gd name="connsiteY126" fmla="*/ 2767392 h 3738088"/>
              <a:gd name="connsiteX127" fmla="*/ 842930 w 2754602"/>
              <a:gd name="connsiteY127" fmla="*/ 2788918 h 3738088"/>
              <a:gd name="connsiteX128" fmla="*/ 836909 w 2754602"/>
              <a:gd name="connsiteY128" fmla="*/ 2727702 h 3738088"/>
              <a:gd name="connsiteX129" fmla="*/ 813662 w 2754602"/>
              <a:gd name="connsiteY129" fmla="*/ 2704454 h 3738088"/>
              <a:gd name="connsiteX130" fmla="*/ 767167 w 2754602"/>
              <a:gd name="connsiteY130" fmla="*/ 2665708 h 3738088"/>
              <a:gd name="connsiteX131" fmla="*/ 612184 w 2754602"/>
              <a:gd name="connsiteY131" fmla="*/ 2502976 h 3738088"/>
              <a:gd name="connsiteX132" fmla="*/ 410706 w 2754602"/>
              <a:gd name="connsiteY132" fmla="*/ 2286000 h 3738088"/>
              <a:gd name="connsiteX133" fmla="*/ 0 w 2754602"/>
              <a:gd name="connsiteY133" fmla="*/ 1844298 h 3738088"/>
              <a:gd name="connsiteX134" fmla="*/ 1046136 w 2754602"/>
              <a:gd name="connsiteY134" fmla="*/ 658678 h 3738088"/>
              <a:gd name="connsiteX135" fmla="*/ 1084882 w 2754602"/>
              <a:gd name="connsiteY135" fmla="*/ 573437 h 3738088"/>
              <a:gd name="connsiteX136" fmla="*/ 1061634 w 2754602"/>
              <a:gd name="connsiteY136" fmla="*/ 526942 h 3738088"/>
              <a:gd name="connsiteX137" fmla="*/ 1015139 w 2754602"/>
              <a:gd name="connsiteY137" fmla="*/ 488197 h 3738088"/>
              <a:gd name="connsiteX138" fmla="*/ 922150 w 2754602"/>
              <a:gd name="connsiteY138" fmla="*/ 472698 h 3738088"/>
              <a:gd name="connsiteX139" fmla="*/ 1371600 w 2754602"/>
              <a:gd name="connsiteY139" fmla="*/ 0 h 3738088"/>
              <a:gd name="connsiteX140" fmla="*/ 1425845 w 2754602"/>
              <a:gd name="connsiteY140" fmla="*/ 54244 h 3738088"/>
              <a:gd name="connsiteX141" fmla="*/ 1464590 w 2754602"/>
              <a:gd name="connsiteY141" fmla="*/ 61993 h 3738088"/>
              <a:gd name="connsiteX142" fmla="*/ 1480089 w 2754602"/>
              <a:gd name="connsiteY142" fmla="*/ 116237 h 3738088"/>
              <a:gd name="connsiteX143" fmla="*/ 1511085 w 2754602"/>
              <a:gd name="connsiteY143" fmla="*/ 116237 h 3738088"/>
              <a:gd name="connsiteX144" fmla="*/ 1526584 w 2754602"/>
              <a:gd name="connsiteY144" fmla="*/ 139485 h 3738088"/>
              <a:gd name="connsiteX145" fmla="*/ 1526584 w 2754602"/>
              <a:gd name="connsiteY145" fmla="*/ 139485 h 3738088"/>
              <a:gd name="connsiteX146" fmla="*/ 1542082 w 2754602"/>
              <a:gd name="connsiteY146" fmla="*/ 170481 h 3738088"/>
              <a:gd name="connsiteX147" fmla="*/ 1573078 w 2754602"/>
              <a:gd name="connsiteY147" fmla="*/ 201478 h 3738088"/>
              <a:gd name="connsiteX148" fmla="*/ 1604075 w 2754602"/>
              <a:gd name="connsiteY148" fmla="*/ 263471 h 3738088"/>
              <a:gd name="connsiteX149" fmla="*/ 1627323 w 2754602"/>
              <a:gd name="connsiteY149" fmla="*/ 247973 h 3738088"/>
              <a:gd name="connsiteX150" fmla="*/ 1681567 w 2754602"/>
              <a:gd name="connsiteY150" fmla="*/ 232474 h 3738088"/>
              <a:gd name="connsiteX151" fmla="*/ 1681567 w 2754602"/>
              <a:gd name="connsiteY151" fmla="*/ 232474 h 3738088"/>
              <a:gd name="connsiteX152" fmla="*/ 1697065 w 2754602"/>
              <a:gd name="connsiteY152" fmla="*/ 302217 h 3738088"/>
              <a:gd name="connsiteX153" fmla="*/ 1673817 w 2754602"/>
              <a:gd name="connsiteY153" fmla="*/ 317715 h 3738088"/>
              <a:gd name="connsiteX154" fmla="*/ 1673817 w 2754602"/>
              <a:gd name="connsiteY154" fmla="*/ 317715 h 3738088"/>
              <a:gd name="connsiteX155" fmla="*/ 1774556 w 2754602"/>
              <a:gd name="connsiteY155" fmla="*/ 348712 h 3738088"/>
              <a:gd name="connsiteX156" fmla="*/ 1821051 w 2754602"/>
              <a:gd name="connsiteY156" fmla="*/ 325464 h 3738088"/>
              <a:gd name="connsiteX157" fmla="*/ 1852048 w 2754602"/>
              <a:gd name="connsiteY157" fmla="*/ 348712 h 3738088"/>
              <a:gd name="connsiteX158" fmla="*/ 1844299 w 2754602"/>
              <a:gd name="connsiteY158" fmla="*/ 348712 h 3738088"/>
              <a:gd name="connsiteX159" fmla="*/ 1852048 w 2754602"/>
              <a:gd name="connsiteY159" fmla="*/ 348712 h 3738088"/>
              <a:gd name="connsiteX160" fmla="*/ 1883045 w 2754602"/>
              <a:gd name="connsiteY160" fmla="*/ 340963 h 3738088"/>
              <a:gd name="connsiteX161" fmla="*/ 1906292 w 2754602"/>
              <a:gd name="connsiteY161" fmla="*/ 333213 h 3738088"/>
              <a:gd name="connsiteX162" fmla="*/ 1937289 w 2754602"/>
              <a:gd name="connsiteY162" fmla="*/ 255722 h 3738088"/>
              <a:gd name="connsiteX163" fmla="*/ 1945038 w 2754602"/>
              <a:gd name="connsiteY163" fmla="*/ 255722 h 3738088"/>
              <a:gd name="connsiteX164" fmla="*/ 1945038 w 2754602"/>
              <a:gd name="connsiteY164" fmla="*/ 255722 h 3738088"/>
              <a:gd name="connsiteX165" fmla="*/ 2014780 w 2754602"/>
              <a:gd name="connsiteY165" fmla="*/ 232474 h 3738088"/>
              <a:gd name="connsiteX166" fmla="*/ 2030278 w 2754602"/>
              <a:gd name="connsiteY166" fmla="*/ 255722 h 3738088"/>
              <a:gd name="connsiteX167" fmla="*/ 2061275 w 2754602"/>
              <a:gd name="connsiteY167" fmla="*/ 317715 h 3738088"/>
              <a:gd name="connsiteX168" fmla="*/ 2069024 w 2754602"/>
              <a:gd name="connsiteY168" fmla="*/ 348712 h 3738088"/>
              <a:gd name="connsiteX169" fmla="*/ 2061275 w 2754602"/>
              <a:gd name="connsiteY169" fmla="*/ 410705 h 3738088"/>
              <a:gd name="connsiteX170" fmla="*/ 2084523 w 2754602"/>
              <a:gd name="connsiteY170" fmla="*/ 426203 h 3738088"/>
              <a:gd name="connsiteX171" fmla="*/ 2107770 w 2754602"/>
              <a:gd name="connsiteY171" fmla="*/ 449451 h 3738088"/>
              <a:gd name="connsiteX172" fmla="*/ 2107770 w 2754602"/>
              <a:gd name="connsiteY172" fmla="*/ 449451 h 3738088"/>
              <a:gd name="connsiteX173" fmla="*/ 2169763 w 2754602"/>
              <a:gd name="connsiteY173" fmla="*/ 472698 h 3738088"/>
              <a:gd name="connsiteX174" fmla="*/ 2185262 w 2754602"/>
              <a:gd name="connsiteY174" fmla="*/ 511444 h 3738088"/>
              <a:gd name="connsiteX175" fmla="*/ 2247255 w 2754602"/>
              <a:gd name="connsiteY175" fmla="*/ 511444 h 3738088"/>
              <a:gd name="connsiteX176" fmla="*/ 2293750 w 2754602"/>
              <a:gd name="connsiteY176" fmla="*/ 526942 h 3738088"/>
              <a:gd name="connsiteX177" fmla="*/ 2324746 w 2754602"/>
              <a:gd name="connsiteY177" fmla="*/ 612183 h 3738088"/>
              <a:gd name="connsiteX178" fmla="*/ 2347994 w 2754602"/>
              <a:gd name="connsiteY178" fmla="*/ 619932 h 3738088"/>
              <a:gd name="connsiteX179" fmla="*/ 2363492 w 2754602"/>
              <a:gd name="connsiteY179" fmla="*/ 619932 h 3738088"/>
              <a:gd name="connsiteX180" fmla="*/ 2402238 w 2754602"/>
              <a:gd name="connsiteY180" fmla="*/ 627681 h 3738088"/>
              <a:gd name="connsiteX181" fmla="*/ 2448733 w 2754602"/>
              <a:gd name="connsiteY181" fmla="*/ 619932 h 3738088"/>
              <a:gd name="connsiteX182" fmla="*/ 2425485 w 2754602"/>
              <a:gd name="connsiteY182" fmla="*/ 604434 h 3738088"/>
              <a:gd name="connsiteX183" fmla="*/ 2402238 w 2754602"/>
              <a:gd name="connsiteY183" fmla="*/ 596685 h 3738088"/>
              <a:gd name="connsiteX184" fmla="*/ 2425485 w 2754602"/>
              <a:gd name="connsiteY184" fmla="*/ 581186 h 3738088"/>
              <a:gd name="connsiteX185" fmla="*/ 2456482 w 2754602"/>
              <a:gd name="connsiteY185" fmla="*/ 573437 h 3738088"/>
              <a:gd name="connsiteX186" fmla="*/ 2479729 w 2754602"/>
              <a:gd name="connsiteY186" fmla="*/ 565688 h 3738088"/>
              <a:gd name="connsiteX187" fmla="*/ 2510726 w 2754602"/>
              <a:gd name="connsiteY187" fmla="*/ 534691 h 3738088"/>
              <a:gd name="connsiteX188" fmla="*/ 2495228 w 2754602"/>
              <a:gd name="connsiteY188" fmla="*/ 511444 h 3738088"/>
              <a:gd name="connsiteX189" fmla="*/ 2518475 w 2754602"/>
              <a:gd name="connsiteY189" fmla="*/ 519193 h 3738088"/>
              <a:gd name="connsiteX190" fmla="*/ 2541723 w 2754602"/>
              <a:gd name="connsiteY190" fmla="*/ 534691 h 3738088"/>
              <a:gd name="connsiteX191" fmla="*/ 2557221 w 2754602"/>
              <a:gd name="connsiteY191" fmla="*/ 557939 h 3738088"/>
              <a:gd name="connsiteX192" fmla="*/ 2580468 w 2754602"/>
              <a:gd name="connsiteY192" fmla="*/ 565688 h 3738088"/>
              <a:gd name="connsiteX193" fmla="*/ 2595967 w 2754602"/>
              <a:gd name="connsiteY193" fmla="*/ 581186 h 3738088"/>
              <a:gd name="connsiteX194" fmla="*/ 2588217 w 2754602"/>
              <a:gd name="connsiteY194" fmla="*/ 604434 h 3738088"/>
              <a:gd name="connsiteX195" fmla="*/ 2557221 w 2754602"/>
              <a:gd name="connsiteY195" fmla="*/ 596685 h 3738088"/>
              <a:gd name="connsiteX196" fmla="*/ 2518475 w 2754602"/>
              <a:gd name="connsiteY196" fmla="*/ 588935 h 3738088"/>
              <a:gd name="connsiteX197" fmla="*/ 2502977 w 2754602"/>
              <a:gd name="connsiteY197" fmla="*/ 604434 h 3738088"/>
              <a:gd name="connsiteX198" fmla="*/ 2510726 w 2754602"/>
              <a:gd name="connsiteY198" fmla="*/ 627681 h 3738088"/>
              <a:gd name="connsiteX199" fmla="*/ 2518475 w 2754602"/>
              <a:gd name="connsiteY199" fmla="*/ 658678 h 3738088"/>
              <a:gd name="connsiteX200" fmla="*/ 2541723 w 2754602"/>
              <a:gd name="connsiteY200" fmla="*/ 666427 h 3738088"/>
              <a:gd name="connsiteX201" fmla="*/ 2549472 w 2754602"/>
              <a:gd name="connsiteY201" fmla="*/ 635430 h 3738088"/>
              <a:gd name="connsiteX202" fmla="*/ 2665709 w 2754602"/>
              <a:gd name="connsiteY202" fmla="*/ 689674 h 3738088"/>
              <a:gd name="connsiteX203" fmla="*/ 2642462 w 2754602"/>
              <a:gd name="connsiteY203" fmla="*/ 720671 h 3738088"/>
              <a:gd name="connsiteX204" fmla="*/ 2626963 w 2754602"/>
              <a:gd name="connsiteY204" fmla="*/ 736169 h 3738088"/>
              <a:gd name="connsiteX205" fmla="*/ 2634712 w 2754602"/>
              <a:gd name="connsiteY205" fmla="*/ 759417 h 3738088"/>
              <a:gd name="connsiteX206" fmla="*/ 2657960 w 2754602"/>
              <a:gd name="connsiteY206" fmla="*/ 767166 h 3738088"/>
              <a:gd name="connsiteX207" fmla="*/ 2650211 w 2754602"/>
              <a:gd name="connsiteY207" fmla="*/ 798163 h 3738088"/>
              <a:gd name="connsiteX208" fmla="*/ 2626963 w 2754602"/>
              <a:gd name="connsiteY208" fmla="*/ 805912 h 3738088"/>
              <a:gd name="connsiteX209" fmla="*/ 2588217 w 2754602"/>
              <a:gd name="connsiteY209" fmla="*/ 813661 h 3738088"/>
              <a:gd name="connsiteX210" fmla="*/ 2572719 w 2754602"/>
              <a:gd name="connsiteY210" fmla="*/ 836908 h 3738088"/>
              <a:gd name="connsiteX211" fmla="*/ 2595967 w 2754602"/>
              <a:gd name="connsiteY211" fmla="*/ 829159 h 3738088"/>
              <a:gd name="connsiteX212" fmla="*/ 2634712 w 2754602"/>
              <a:gd name="connsiteY212" fmla="*/ 883403 h 3738088"/>
              <a:gd name="connsiteX213" fmla="*/ 2650211 w 2754602"/>
              <a:gd name="connsiteY213" fmla="*/ 898902 h 3738088"/>
              <a:gd name="connsiteX214" fmla="*/ 2642462 w 2754602"/>
              <a:gd name="connsiteY214" fmla="*/ 922149 h 3738088"/>
              <a:gd name="connsiteX215" fmla="*/ 2704455 w 2754602"/>
              <a:gd name="connsiteY215" fmla="*/ 929898 h 3738088"/>
              <a:gd name="connsiteX216" fmla="*/ 2743200 w 2754602"/>
              <a:gd name="connsiteY216" fmla="*/ 968644 h 3738088"/>
              <a:gd name="connsiteX217" fmla="*/ 2719953 w 2754602"/>
              <a:gd name="connsiteY217" fmla="*/ 976393 h 3738088"/>
              <a:gd name="connsiteX218" fmla="*/ 2603716 w 2754602"/>
              <a:gd name="connsiteY218" fmla="*/ 953146 h 3738088"/>
              <a:gd name="connsiteX219" fmla="*/ 2564970 w 2754602"/>
              <a:gd name="connsiteY219" fmla="*/ 937647 h 3738088"/>
              <a:gd name="connsiteX220" fmla="*/ 2518475 w 2754602"/>
              <a:gd name="connsiteY220" fmla="*/ 945397 h 3738088"/>
              <a:gd name="connsiteX221" fmla="*/ 2510726 w 2754602"/>
              <a:gd name="connsiteY221" fmla="*/ 968644 h 3738088"/>
              <a:gd name="connsiteX222" fmla="*/ 2479729 w 2754602"/>
              <a:gd name="connsiteY222" fmla="*/ 976393 h 3738088"/>
              <a:gd name="connsiteX223" fmla="*/ 2440984 w 2754602"/>
              <a:gd name="connsiteY223" fmla="*/ 1046135 h 3738088"/>
              <a:gd name="connsiteX224" fmla="*/ 2448733 w 2754602"/>
              <a:gd name="connsiteY224" fmla="*/ 1077132 h 3738088"/>
              <a:gd name="connsiteX225" fmla="*/ 2479729 w 2754602"/>
              <a:gd name="connsiteY225" fmla="*/ 1084881 h 3738088"/>
              <a:gd name="connsiteX226" fmla="*/ 2471980 w 2754602"/>
              <a:gd name="connsiteY226" fmla="*/ 1115878 h 3738088"/>
              <a:gd name="connsiteX227" fmla="*/ 2425485 w 2754602"/>
              <a:gd name="connsiteY227" fmla="*/ 1139125 h 3738088"/>
              <a:gd name="connsiteX228" fmla="*/ 2433234 w 2754602"/>
              <a:gd name="connsiteY228" fmla="*/ 1170122 h 3738088"/>
              <a:gd name="connsiteX229" fmla="*/ 2448733 w 2754602"/>
              <a:gd name="connsiteY229" fmla="*/ 1185620 h 3738088"/>
              <a:gd name="connsiteX230" fmla="*/ 2456482 w 2754602"/>
              <a:gd name="connsiteY230" fmla="*/ 1216617 h 3738088"/>
              <a:gd name="connsiteX231" fmla="*/ 2487478 w 2754602"/>
              <a:gd name="connsiteY231" fmla="*/ 1201119 h 3738088"/>
              <a:gd name="connsiteX232" fmla="*/ 2510726 w 2754602"/>
              <a:gd name="connsiteY232" fmla="*/ 1154624 h 3738088"/>
              <a:gd name="connsiteX233" fmla="*/ 2549472 w 2754602"/>
              <a:gd name="connsiteY233" fmla="*/ 1201119 h 3738088"/>
              <a:gd name="connsiteX234" fmla="*/ 2526224 w 2754602"/>
              <a:gd name="connsiteY234" fmla="*/ 1216617 h 3738088"/>
              <a:gd name="connsiteX235" fmla="*/ 2479729 w 2754602"/>
              <a:gd name="connsiteY235" fmla="*/ 1232115 h 3738088"/>
              <a:gd name="connsiteX236" fmla="*/ 2479729 w 2754602"/>
              <a:gd name="connsiteY236" fmla="*/ 1294108 h 3738088"/>
              <a:gd name="connsiteX237" fmla="*/ 2526224 w 2754602"/>
              <a:gd name="connsiteY237" fmla="*/ 1286359 h 3738088"/>
              <a:gd name="connsiteX238" fmla="*/ 2549472 w 2754602"/>
              <a:gd name="connsiteY238" fmla="*/ 1317356 h 3738088"/>
              <a:gd name="connsiteX239" fmla="*/ 2557221 w 2754602"/>
              <a:gd name="connsiteY239" fmla="*/ 1363851 h 3738088"/>
              <a:gd name="connsiteX240" fmla="*/ 2533973 w 2754602"/>
              <a:gd name="connsiteY240" fmla="*/ 1379349 h 3738088"/>
              <a:gd name="connsiteX241" fmla="*/ 2510726 w 2754602"/>
              <a:gd name="connsiteY241" fmla="*/ 1387098 h 3738088"/>
              <a:gd name="connsiteX242" fmla="*/ 2471980 w 2754602"/>
              <a:gd name="connsiteY242" fmla="*/ 1402597 h 3738088"/>
              <a:gd name="connsiteX243" fmla="*/ 2456482 w 2754602"/>
              <a:gd name="connsiteY243" fmla="*/ 1449091 h 3738088"/>
              <a:gd name="connsiteX244" fmla="*/ 2471980 w 2754602"/>
              <a:gd name="connsiteY244" fmla="*/ 1464590 h 3738088"/>
              <a:gd name="connsiteX245" fmla="*/ 2440984 w 2754602"/>
              <a:gd name="connsiteY245" fmla="*/ 1503335 h 3738088"/>
              <a:gd name="connsiteX246" fmla="*/ 2417736 w 2754602"/>
              <a:gd name="connsiteY246" fmla="*/ 1495586 h 3738088"/>
              <a:gd name="connsiteX247" fmla="*/ 2386739 w 2754602"/>
              <a:gd name="connsiteY247" fmla="*/ 1518834 h 3738088"/>
              <a:gd name="connsiteX248" fmla="*/ 2371241 w 2754602"/>
              <a:gd name="connsiteY248" fmla="*/ 1495586 h 3738088"/>
              <a:gd name="connsiteX249" fmla="*/ 2355743 w 2754602"/>
              <a:gd name="connsiteY249" fmla="*/ 1511085 h 3738088"/>
              <a:gd name="connsiteX250" fmla="*/ 2340245 w 2754602"/>
              <a:gd name="connsiteY250" fmla="*/ 1534332 h 3738088"/>
              <a:gd name="connsiteX251" fmla="*/ 2340245 w 2754602"/>
              <a:gd name="connsiteY251" fmla="*/ 1588576 h 3738088"/>
              <a:gd name="connsiteX252" fmla="*/ 2286000 w 2754602"/>
              <a:gd name="connsiteY252" fmla="*/ 1596325 h 3738088"/>
              <a:gd name="connsiteX253" fmla="*/ 2262753 w 2754602"/>
              <a:gd name="connsiteY253" fmla="*/ 1642820 h 3738088"/>
              <a:gd name="connsiteX254" fmla="*/ 2255004 w 2754602"/>
              <a:gd name="connsiteY254" fmla="*/ 1666068 h 3738088"/>
              <a:gd name="connsiteX255" fmla="*/ 2224007 w 2754602"/>
              <a:gd name="connsiteY255" fmla="*/ 1673817 h 3738088"/>
              <a:gd name="connsiteX256" fmla="*/ 2185262 w 2754602"/>
              <a:gd name="connsiteY256" fmla="*/ 1681566 h 3738088"/>
              <a:gd name="connsiteX257" fmla="*/ 2131017 w 2754602"/>
              <a:gd name="connsiteY257" fmla="*/ 1697064 h 3738088"/>
              <a:gd name="connsiteX258" fmla="*/ 2100021 w 2754602"/>
              <a:gd name="connsiteY258" fmla="*/ 1689315 h 3738088"/>
              <a:gd name="connsiteX259" fmla="*/ 2061275 w 2754602"/>
              <a:gd name="connsiteY259" fmla="*/ 1658319 h 3738088"/>
              <a:gd name="connsiteX260" fmla="*/ 2045777 w 2754602"/>
              <a:gd name="connsiteY260" fmla="*/ 1642820 h 3738088"/>
              <a:gd name="connsiteX261" fmla="*/ 1937289 w 2754602"/>
              <a:gd name="connsiteY261" fmla="*/ 1627322 h 3738088"/>
              <a:gd name="connsiteX262" fmla="*/ 1890794 w 2754602"/>
              <a:gd name="connsiteY262" fmla="*/ 1619573 h 3738088"/>
              <a:gd name="connsiteX263" fmla="*/ 1867546 w 2754602"/>
              <a:gd name="connsiteY263" fmla="*/ 1681566 h 3738088"/>
              <a:gd name="connsiteX264" fmla="*/ 1813302 w 2754602"/>
              <a:gd name="connsiteY264" fmla="*/ 1751308 h 3738088"/>
              <a:gd name="connsiteX265" fmla="*/ 1828800 w 2754602"/>
              <a:gd name="connsiteY265" fmla="*/ 1813302 h 3738088"/>
              <a:gd name="connsiteX266" fmla="*/ 1813302 w 2754602"/>
              <a:gd name="connsiteY266" fmla="*/ 1836549 h 3738088"/>
              <a:gd name="connsiteX267" fmla="*/ 1844299 w 2754602"/>
              <a:gd name="connsiteY267" fmla="*/ 1898542 h 3738088"/>
              <a:gd name="connsiteX268" fmla="*/ 1836550 w 2754602"/>
              <a:gd name="connsiteY268" fmla="*/ 1960535 h 3738088"/>
              <a:gd name="connsiteX269" fmla="*/ 1828800 w 2754602"/>
              <a:gd name="connsiteY269" fmla="*/ 2053525 h 3738088"/>
              <a:gd name="connsiteX270" fmla="*/ 1813302 w 2754602"/>
              <a:gd name="connsiteY270" fmla="*/ 2100020 h 3738088"/>
              <a:gd name="connsiteX271" fmla="*/ 1821051 w 2754602"/>
              <a:gd name="connsiteY271" fmla="*/ 2169763 h 3738088"/>
              <a:gd name="connsiteX272" fmla="*/ 1805553 w 2754602"/>
              <a:gd name="connsiteY272" fmla="*/ 2193010 h 3738088"/>
              <a:gd name="connsiteX273" fmla="*/ 1821051 w 2754602"/>
              <a:gd name="connsiteY273" fmla="*/ 2293749 h 3738088"/>
              <a:gd name="connsiteX274" fmla="*/ 1828800 w 2754602"/>
              <a:gd name="connsiteY274" fmla="*/ 2371241 h 3738088"/>
              <a:gd name="connsiteX275" fmla="*/ 1821051 w 2754602"/>
              <a:gd name="connsiteY275" fmla="*/ 2394488 h 3738088"/>
              <a:gd name="connsiteX276" fmla="*/ 1813302 w 2754602"/>
              <a:gd name="connsiteY276" fmla="*/ 2433234 h 3738088"/>
              <a:gd name="connsiteX277" fmla="*/ 1836550 w 2754602"/>
              <a:gd name="connsiteY277" fmla="*/ 2448732 h 3738088"/>
              <a:gd name="connsiteX278" fmla="*/ 1844299 w 2754602"/>
              <a:gd name="connsiteY278" fmla="*/ 2479729 h 3738088"/>
              <a:gd name="connsiteX279" fmla="*/ 1828800 w 2754602"/>
              <a:gd name="connsiteY279" fmla="*/ 2580468 h 3738088"/>
              <a:gd name="connsiteX280" fmla="*/ 1844299 w 2754602"/>
              <a:gd name="connsiteY280" fmla="*/ 2704454 h 3738088"/>
              <a:gd name="connsiteX281" fmla="*/ 1859797 w 2754602"/>
              <a:gd name="connsiteY281" fmla="*/ 2743200 h 3738088"/>
              <a:gd name="connsiteX282" fmla="*/ 1906292 w 2754602"/>
              <a:gd name="connsiteY282" fmla="*/ 2789695 h 3738088"/>
              <a:gd name="connsiteX283" fmla="*/ 1914041 w 2754602"/>
              <a:gd name="connsiteY283" fmla="*/ 2766447 h 3738088"/>
              <a:gd name="connsiteX284" fmla="*/ 1937289 w 2754602"/>
              <a:gd name="connsiteY284" fmla="*/ 2774197 h 3738088"/>
              <a:gd name="connsiteX285" fmla="*/ 1968285 w 2754602"/>
              <a:gd name="connsiteY285" fmla="*/ 2789695 h 3738088"/>
              <a:gd name="connsiteX286" fmla="*/ 1999282 w 2754602"/>
              <a:gd name="connsiteY286" fmla="*/ 2812942 h 3738088"/>
              <a:gd name="connsiteX287" fmla="*/ 2092272 w 2754602"/>
              <a:gd name="connsiteY287" fmla="*/ 2836190 h 3738088"/>
              <a:gd name="connsiteX288" fmla="*/ 2107770 w 2754602"/>
              <a:gd name="connsiteY288" fmla="*/ 2867186 h 3738088"/>
              <a:gd name="connsiteX289" fmla="*/ 2216258 w 2754602"/>
              <a:gd name="connsiteY289" fmla="*/ 2913681 h 3738088"/>
              <a:gd name="connsiteX290" fmla="*/ 2231756 w 2754602"/>
              <a:gd name="connsiteY290" fmla="*/ 2936929 h 3738088"/>
              <a:gd name="connsiteX291" fmla="*/ 2278251 w 2754602"/>
              <a:gd name="connsiteY291" fmla="*/ 2975674 h 3738088"/>
              <a:gd name="connsiteX292" fmla="*/ 2324746 w 2754602"/>
              <a:gd name="connsiteY292" fmla="*/ 3037668 h 3738088"/>
              <a:gd name="connsiteX293" fmla="*/ 2347994 w 2754602"/>
              <a:gd name="connsiteY293" fmla="*/ 3045417 h 3738088"/>
              <a:gd name="connsiteX294" fmla="*/ 2371241 w 2754602"/>
              <a:gd name="connsiteY294" fmla="*/ 3060915 h 3738088"/>
              <a:gd name="connsiteX295" fmla="*/ 2394489 w 2754602"/>
              <a:gd name="connsiteY295" fmla="*/ 3053166 h 3738088"/>
              <a:gd name="connsiteX296" fmla="*/ 2402238 w 2754602"/>
              <a:gd name="connsiteY296" fmla="*/ 3076413 h 3738088"/>
              <a:gd name="connsiteX297" fmla="*/ 2417736 w 2754602"/>
              <a:gd name="connsiteY297" fmla="*/ 3091912 h 3738088"/>
              <a:gd name="connsiteX298" fmla="*/ 2371241 w 2754602"/>
              <a:gd name="connsiteY298" fmla="*/ 3107410 h 3738088"/>
              <a:gd name="connsiteX299" fmla="*/ 2363492 w 2754602"/>
              <a:gd name="connsiteY299" fmla="*/ 3076413 h 3738088"/>
              <a:gd name="connsiteX300" fmla="*/ 2332495 w 2754602"/>
              <a:gd name="connsiteY300" fmla="*/ 3068664 h 3738088"/>
              <a:gd name="connsiteX301" fmla="*/ 2247255 w 2754602"/>
              <a:gd name="connsiteY301" fmla="*/ 3053166 h 3738088"/>
              <a:gd name="connsiteX302" fmla="*/ 2231756 w 2754602"/>
              <a:gd name="connsiteY302" fmla="*/ 3037668 h 3738088"/>
              <a:gd name="connsiteX303" fmla="*/ 2169763 w 2754602"/>
              <a:gd name="connsiteY303" fmla="*/ 3037668 h 3738088"/>
              <a:gd name="connsiteX304" fmla="*/ 2131017 w 2754602"/>
              <a:gd name="connsiteY304" fmla="*/ 3084163 h 3738088"/>
              <a:gd name="connsiteX305" fmla="*/ 2100021 w 2754602"/>
              <a:gd name="connsiteY305" fmla="*/ 3130658 h 3738088"/>
              <a:gd name="connsiteX306" fmla="*/ 2115519 w 2754602"/>
              <a:gd name="connsiteY306" fmla="*/ 3153905 h 3738088"/>
              <a:gd name="connsiteX307" fmla="*/ 2169763 w 2754602"/>
              <a:gd name="connsiteY307" fmla="*/ 3177152 h 3738088"/>
              <a:gd name="connsiteX308" fmla="*/ 2224007 w 2754602"/>
              <a:gd name="connsiteY308" fmla="*/ 3208149 h 3738088"/>
              <a:gd name="connsiteX309" fmla="*/ 2239506 w 2754602"/>
              <a:gd name="connsiteY309" fmla="*/ 3184902 h 3738088"/>
              <a:gd name="connsiteX310" fmla="*/ 2262753 w 2754602"/>
              <a:gd name="connsiteY310" fmla="*/ 3192651 h 3738088"/>
              <a:gd name="connsiteX311" fmla="*/ 2309248 w 2754602"/>
              <a:gd name="connsiteY311" fmla="*/ 3169403 h 3738088"/>
              <a:gd name="connsiteX312" fmla="*/ 2347994 w 2754602"/>
              <a:gd name="connsiteY312" fmla="*/ 3130658 h 3738088"/>
              <a:gd name="connsiteX313" fmla="*/ 2332495 w 2754602"/>
              <a:gd name="connsiteY313" fmla="*/ 3169403 h 3738088"/>
              <a:gd name="connsiteX314" fmla="*/ 2324746 w 2754602"/>
              <a:gd name="connsiteY314" fmla="*/ 3192651 h 3738088"/>
              <a:gd name="connsiteX315" fmla="*/ 2278251 w 2754602"/>
              <a:gd name="connsiteY315" fmla="*/ 3239146 h 3738088"/>
              <a:gd name="connsiteX316" fmla="*/ 2262753 w 2754602"/>
              <a:gd name="connsiteY316" fmla="*/ 3262393 h 3738088"/>
              <a:gd name="connsiteX317" fmla="*/ 2239506 w 2754602"/>
              <a:gd name="connsiteY317" fmla="*/ 3293390 h 3738088"/>
              <a:gd name="connsiteX318" fmla="*/ 2231756 w 2754602"/>
              <a:gd name="connsiteY318" fmla="*/ 3339885 h 3738088"/>
              <a:gd name="connsiteX319" fmla="*/ 2169763 w 2754602"/>
              <a:gd name="connsiteY319" fmla="*/ 3448373 h 3738088"/>
              <a:gd name="connsiteX320" fmla="*/ 2154265 w 2754602"/>
              <a:gd name="connsiteY320" fmla="*/ 3471620 h 3738088"/>
              <a:gd name="connsiteX321" fmla="*/ 2100021 w 2754602"/>
              <a:gd name="connsiteY321" fmla="*/ 3502617 h 3738088"/>
              <a:gd name="connsiteX322" fmla="*/ 2115519 w 2754602"/>
              <a:gd name="connsiteY322" fmla="*/ 3580108 h 3738088"/>
              <a:gd name="connsiteX323" fmla="*/ 2131017 w 2754602"/>
              <a:gd name="connsiteY323" fmla="*/ 3626603 h 3738088"/>
              <a:gd name="connsiteX324" fmla="*/ 2076773 w 2754602"/>
              <a:gd name="connsiteY324" fmla="*/ 3618854 h 3738088"/>
              <a:gd name="connsiteX325" fmla="*/ 2030278 w 2754602"/>
              <a:gd name="connsiteY325" fmla="*/ 3556861 h 3738088"/>
              <a:gd name="connsiteX326" fmla="*/ 1999282 w 2754602"/>
              <a:gd name="connsiteY326" fmla="*/ 3502617 h 3738088"/>
              <a:gd name="connsiteX327" fmla="*/ 1991533 w 2754602"/>
              <a:gd name="connsiteY327" fmla="*/ 3479369 h 3738088"/>
              <a:gd name="connsiteX328" fmla="*/ 1921790 w 2754602"/>
              <a:gd name="connsiteY328" fmla="*/ 3425125 h 3738088"/>
              <a:gd name="connsiteX329" fmla="*/ 1867546 w 2754602"/>
              <a:gd name="connsiteY329" fmla="*/ 3440624 h 3738088"/>
              <a:gd name="connsiteX330" fmla="*/ 1859797 w 2754602"/>
              <a:gd name="connsiteY330" fmla="*/ 3471620 h 3738088"/>
              <a:gd name="connsiteX331" fmla="*/ 1836550 w 2754602"/>
              <a:gd name="connsiteY331" fmla="*/ 3479369 h 3738088"/>
              <a:gd name="connsiteX332" fmla="*/ 1797804 w 2754602"/>
              <a:gd name="connsiteY332" fmla="*/ 3510366 h 3738088"/>
              <a:gd name="connsiteX333" fmla="*/ 1774556 w 2754602"/>
              <a:gd name="connsiteY333" fmla="*/ 3518115 h 3738088"/>
              <a:gd name="connsiteX334" fmla="*/ 1658319 w 2754602"/>
              <a:gd name="connsiteY334" fmla="*/ 3533613 h 3738088"/>
              <a:gd name="connsiteX335" fmla="*/ 1627323 w 2754602"/>
              <a:gd name="connsiteY335" fmla="*/ 3541363 h 3738088"/>
              <a:gd name="connsiteX336" fmla="*/ 1596326 w 2754602"/>
              <a:gd name="connsiteY336" fmla="*/ 3556861 h 3738088"/>
              <a:gd name="connsiteX337" fmla="*/ 1549831 w 2754602"/>
              <a:gd name="connsiteY337" fmla="*/ 3587858 h 3738088"/>
              <a:gd name="connsiteX338" fmla="*/ 1619573 w 2754602"/>
              <a:gd name="connsiteY338" fmla="*/ 3603356 h 3738088"/>
              <a:gd name="connsiteX339" fmla="*/ 1635072 w 2754602"/>
              <a:gd name="connsiteY339" fmla="*/ 3618854 h 3738088"/>
              <a:gd name="connsiteX340" fmla="*/ 1681567 w 2754602"/>
              <a:gd name="connsiteY340" fmla="*/ 3680847 h 3738088"/>
              <a:gd name="connsiteX341" fmla="*/ 1712563 w 2754602"/>
              <a:gd name="connsiteY341" fmla="*/ 3673098 h 3738088"/>
              <a:gd name="connsiteX342" fmla="*/ 1704814 w 2754602"/>
              <a:gd name="connsiteY342" fmla="*/ 3704095 h 3738088"/>
              <a:gd name="connsiteX343" fmla="*/ 1673817 w 2754602"/>
              <a:gd name="connsiteY343" fmla="*/ 3688597 h 3738088"/>
              <a:gd name="connsiteX344" fmla="*/ 1635072 w 2754602"/>
              <a:gd name="connsiteY344" fmla="*/ 3680847 h 3738088"/>
              <a:gd name="connsiteX345" fmla="*/ 1611824 w 2754602"/>
              <a:gd name="connsiteY345" fmla="*/ 3673098 h 3738088"/>
              <a:gd name="connsiteX346" fmla="*/ 1526584 w 2754602"/>
              <a:gd name="connsiteY346" fmla="*/ 3680847 h 3738088"/>
              <a:gd name="connsiteX347" fmla="*/ 1487838 w 2754602"/>
              <a:gd name="connsiteY347" fmla="*/ 3673098 h 3738088"/>
              <a:gd name="connsiteX348" fmla="*/ 1464590 w 2754602"/>
              <a:gd name="connsiteY348" fmla="*/ 3688597 h 3738088"/>
              <a:gd name="connsiteX349" fmla="*/ 1441343 w 2754602"/>
              <a:gd name="connsiteY349" fmla="*/ 3696346 h 3738088"/>
              <a:gd name="connsiteX350" fmla="*/ 1387099 w 2754602"/>
              <a:gd name="connsiteY350" fmla="*/ 3719593 h 3738088"/>
              <a:gd name="connsiteX351" fmla="*/ 1278611 w 2754602"/>
              <a:gd name="connsiteY351" fmla="*/ 3688597 h 3738088"/>
              <a:gd name="connsiteX352" fmla="*/ 1270862 w 2754602"/>
              <a:gd name="connsiteY352" fmla="*/ 3680847 h 3738088"/>
              <a:gd name="connsiteX353" fmla="*/ 1263112 w 2754602"/>
              <a:gd name="connsiteY353" fmla="*/ 3456122 h 3738088"/>
              <a:gd name="connsiteX354" fmla="*/ 1247614 w 2754602"/>
              <a:gd name="connsiteY354" fmla="*/ 3432874 h 3738088"/>
              <a:gd name="connsiteX355" fmla="*/ 1247614 w 2754602"/>
              <a:gd name="connsiteY355" fmla="*/ 3425125 h 3738088"/>
              <a:gd name="connsiteX356" fmla="*/ 1007390 w 2754602"/>
              <a:gd name="connsiteY356" fmla="*/ 2991173 h 3738088"/>
              <a:gd name="connsiteX0" fmla="*/ 1007390 w 2754602"/>
              <a:gd name="connsiteY0" fmla="*/ 2991173 h 3834381"/>
              <a:gd name="connsiteX1" fmla="*/ 1053885 w 2754602"/>
              <a:gd name="connsiteY1" fmla="*/ 2983424 h 3834381"/>
              <a:gd name="connsiteX2" fmla="*/ 1061634 w 2754602"/>
              <a:gd name="connsiteY2" fmla="*/ 2952427 h 3834381"/>
              <a:gd name="connsiteX3" fmla="*/ 1115878 w 2754602"/>
              <a:gd name="connsiteY3" fmla="*/ 2890434 h 3834381"/>
              <a:gd name="connsiteX4" fmla="*/ 1123628 w 2754602"/>
              <a:gd name="connsiteY4" fmla="*/ 2867186 h 3834381"/>
              <a:gd name="connsiteX5" fmla="*/ 1139126 w 2754602"/>
              <a:gd name="connsiteY5" fmla="*/ 2882685 h 3834381"/>
              <a:gd name="connsiteX6" fmla="*/ 1154624 w 2754602"/>
              <a:gd name="connsiteY6" fmla="*/ 2905932 h 3834381"/>
              <a:gd name="connsiteX7" fmla="*/ 1185621 w 2754602"/>
              <a:gd name="connsiteY7" fmla="*/ 2936929 h 3834381"/>
              <a:gd name="connsiteX8" fmla="*/ 1193370 w 2754602"/>
              <a:gd name="connsiteY8" fmla="*/ 2960176 h 3834381"/>
              <a:gd name="connsiteX9" fmla="*/ 1216617 w 2754602"/>
              <a:gd name="connsiteY9" fmla="*/ 2967925 h 3834381"/>
              <a:gd name="connsiteX10" fmla="*/ 1278611 w 2754602"/>
              <a:gd name="connsiteY10" fmla="*/ 2952427 h 3834381"/>
              <a:gd name="connsiteX11" fmla="*/ 1286360 w 2754602"/>
              <a:gd name="connsiteY11" fmla="*/ 2867186 h 3834381"/>
              <a:gd name="connsiteX12" fmla="*/ 1309607 w 2754602"/>
              <a:gd name="connsiteY12" fmla="*/ 2851688 h 3834381"/>
              <a:gd name="connsiteX13" fmla="*/ 1301858 w 2754602"/>
              <a:gd name="connsiteY13" fmla="*/ 2828441 h 3834381"/>
              <a:gd name="connsiteX14" fmla="*/ 1263112 w 2754602"/>
              <a:gd name="connsiteY14" fmla="*/ 2797444 h 3834381"/>
              <a:gd name="connsiteX15" fmla="*/ 1255363 w 2754602"/>
              <a:gd name="connsiteY15" fmla="*/ 2774197 h 3834381"/>
              <a:gd name="connsiteX16" fmla="*/ 1278611 w 2754602"/>
              <a:gd name="connsiteY16" fmla="*/ 2727702 h 3834381"/>
              <a:gd name="connsiteX17" fmla="*/ 1270862 w 2754602"/>
              <a:gd name="connsiteY17" fmla="*/ 2704454 h 3834381"/>
              <a:gd name="connsiteX18" fmla="*/ 1255363 w 2754602"/>
              <a:gd name="connsiteY18" fmla="*/ 2665708 h 3834381"/>
              <a:gd name="connsiteX19" fmla="*/ 1224367 w 2754602"/>
              <a:gd name="connsiteY19" fmla="*/ 2650210 h 3834381"/>
              <a:gd name="connsiteX20" fmla="*/ 1270862 w 2754602"/>
              <a:gd name="connsiteY20" fmla="*/ 2588217 h 3834381"/>
              <a:gd name="connsiteX21" fmla="*/ 1309607 w 2754602"/>
              <a:gd name="connsiteY21" fmla="*/ 2541722 h 3834381"/>
              <a:gd name="connsiteX22" fmla="*/ 1325106 w 2754602"/>
              <a:gd name="connsiteY22" fmla="*/ 2518474 h 3834381"/>
              <a:gd name="connsiteX23" fmla="*/ 1348353 w 2754602"/>
              <a:gd name="connsiteY23" fmla="*/ 2502976 h 3834381"/>
              <a:gd name="connsiteX24" fmla="*/ 1379350 w 2754602"/>
              <a:gd name="connsiteY24" fmla="*/ 2510725 h 3834381"/>
              <a:gd name="connsiteX25" fmla="*/ 1402597 w 2754602"/>
              <a:gd name="connsiteY25" fmla="*/ 2549471 h 3834381"/>
              <a:gd name="connsiteX26" fmla="*/ 1425845 w 2754602"/>
              <a:gd name="connsiteY26" fmla="*/ 2564969 h 3834381"/>
              <a:gd name="connsiteX27" fmla="*/ 1472339 w 2754602"/>
              <a:gd name="connsiteY27" fmla="*/ 2549471 h 3834381"/>
              <a:gd name="connsiteX28" fmla="*/ 1487838 w 2754602"/>
              <a:gd name="connsiteY28" fmla="*/ 2533973 h 3834381"/>
              <a:gd name="connsiteX29" fmla="*/ 1503336 w 2754602"/>
              <a:gd name="connsiteY29" fmla="*/ 2510725 h 3834381"/>
              <a:gd name="connsiteX30" fmla="*/ 1526584 w 2754602"/>
              <a:gd name="connsiteY30" fmla="*/ 2495227 h 3834381"/>
              <a:gd name="connsiteX31" fmla="*/ 1565329 w 2754602"/>
              <a:gd name="connsiteY31" fmla="*/ 2510725 h 3834381"/>
              <a:gd name="connsiteX32" fmla="*/ 1604075 w 2754602"/>
              <a:gd name="connsiteY32" fmla="*/ 2526224 h 3834381"/>
              <a:gd name="connsiteX33" fmla="*/ 1596326 w 2754602"/>
              <a:gd name="connsiteY33" fmla="*/ 2549471 h 3834381"/>
              <a:gd name="connsiteX34" fmla="*/ 1573078 w 2754602"/>
              <a:gd name="connsiteY34" fmla="*/ 2557220 h 3834381"/>
              <a:gd name="connsiteX35" fmla="*/ 1588577 w 2754602"/>
              <a:gd name="connsiteY35" fmla="*/ 2642461 h 3834381"/>
              <a:gd name="connsiteX36" fmla="*/ 1565329 w 2754602"/>
              <a:gd name="connsiteY36" fmla="*/ 2681207 h 3834381"/>
              <a:gd name="connsiteX37" fmla="*/ 1542082 w 2754602"/>
              <a:gd name="connsiteY37" fmla="*/ 2688956 h 3834381"/>
              <a:gd name="connsiteX38" fmla="*/ 1534333 w 2754602"/>
              <a:gd name="connsiteY38" fmla="*/ 2712203 h 3834381"/>
              <a:gd name="connsiteX39" fmla="*/ 1495587 w 2754602"/>
              <a:gd name="connsiteY39" fmla="*/ 2743200 h 3834381"/>
              <a:gd name="connsiteX40" fmla="*/ 1487838 w 2754602"/>
              <a:gd name="connsiteY40" fmla="*/ 2766447 h 3834381"/>
              <a:gd name="connsiteX41" fmla="*/ 1464590 w 2754602"/>
              <a:gd name="connsiteY41" fmla="*/ 2774197 h 3834381"/>
              <a:gd name="connsiteX42" fmla="*/ 1449092 w 2754602"/>
              <a:gd name="connsiteY42" fmla="*/ 2867186 h 3834381"/>
              <a:gd name="connsiteX43" fmla="*/ 1433594 w 2754602"/>
              <a:gd name="connsiteY43" fmla="*/ 2882685 h 3834381"/>
              <a:gd name="connsiteX44" fmla="*/ 1425845 w 2754602"/>
              <a:gd name="connsiteY44" fmla="*/ 2913681 h 3834381"/>
              <a:gd name="connsiteX45" fmla="*/ 1433594 w 2754602"/>
              <a:gd name="connsiteY45" fmla="*/ 2944678 h 3834381"/>
              <a:gd name="connsiteX46" fmla="*/ 1441343 w 2754602"/>
              <a:gd name="connsiteY46" fmla="*/ 2991173 h 3834381"/>
              <a:gd name="connsiteX47" fmla="*/ 1425845 w 2754602"/>
              <a:gd name="connsiteY47" fmla="*/ 3045417 h 3834381"/>
              <a:gd name="connsiteX48" fmla="*/ 1402597 w 2754602"/>
              <a:gd name="connsiteY48" fmla="*/ 3037668 h 3834381"/>
              <a:gd name="connsiteX49" fmla="*/ 1387099 w 2754602"/>
              <a:gd name="connsiteY49" fmla="*/ 3022169 h 3834381"/>
              <a:gd name="connsiteX50" fmla="*/ 1356102 w 2754602"/>
              <a:gd name="connsiteY50" fmla="*/ 3060915 h 3834381"/>
              <a:gd name="connsiteX51" fmla="*/ 1363851 w 2754602"/>
              <a:gd name="connsiteY51" fmla="*/ 3091912 h 3834381"/>
              <a:gd name="connsiteX52" fmla="*/ 1371600 w 2754602"/>
              <a:gd name="connsiteY52" fmla="*/ 3115159 h 3834381"/>
              <a:gd name="connsiteX53" fmla="*/ 1418095 w 2754602"/>
              <a:gd name="connsiteY53" fmla="*/ 3130658 h 3834381"/>
              <a:gd name="connsiteX54" fmla="*/ 1441343 w 2754602"/>
              <a:gd name="connsiteY54" fmla="*/ 3122908 h 3834381"/>
              <a:gd name="connsiteX55" fmla="*/ 1611824 w 2754602"/>
              <a:gd name="connsiteY55" fmla="*/ 3115159 h 3834381"/>
              <a:gd name="connsiteX56" fmla="*/ 1596326 w 2754602"/>
              <a:gd name="connsiteY56" fmla="*/ 3068664 h 3834381"/>
              <a:gd name="connsiteX57" fmla="*/ 1588577 w 2754602"/>
              <a:gd name="connsiteY57" fmla="*/ 3045417 h 3834381"/>
              <a:gd name="connsiteX58" fmla="*/ 1580828 w 2754602"/>
              <a:gd name="connsiteY58" fmla="*/ 3022169 h 3834381"/>
              <a:gd name="connsiteX59" fmla="*/ 1611824 w 2754602"/>
              <a:gd name="connsiteY59" fmla="*/ 2952427 h 3834381"/>
              <a:gd name="connsiteX60" fmla="*/ 1596326 w 2754602"/>
              <a:gd name="connsiteY60" fmla="*/ 2905932 h 3834381"/>
              <a:gd name="connsiteX61" fmla="*/ 1611824 w 2754602"/>
              <a:gd name="connsiteY61" fmla="*/ 2859437 h 3834381"/>
              <a:gd name="connsiteX62" fmla="*/ 1619573 w 2754602"/>
              <a:gd name="connsiteY62" fmla="*/ 2805193 h 3834381"/>
              <a:gd name="connsiteX63" fmla="*/ 1650570 w 2754602"/>
              <a:gd name="connsiteY63" fmla="*/ 2797444 h 3834381"/>
              <a:gd name="connsiteX64" fmla="*/ 1704814 w 2754602"/>
              <a:gd name="connsiteY64" fmla="*/ 2774197 h 3834381"/>
              <a:gd name="connsiteX65" fmla="*/ 1728062 w 2754602"/>
              <a:gd name="connsiteY65" fmla="*/ 2758698 h 3834381"/>
              <a:gd name="connsiteX66" fmla="*/ 1774556 w 2754602"/>
              <a:gd name="connsiteY66" fmla="*/ 2719952 h 3834381"/>
              <a:gd name="connsiteX67" fmla="*/ 1797804 w 2754602"/>
              <a:gd name="connsiteY67" fmla="*/ 2688956 h 3834381"/>
              <a:gd name="connsiteX68" fmla="*/ 1751309 w 2754602"/>
              <a:gd name="connsiteY68" fmla="*/ 2650210 h 3834381"/>
              <a:gd name="connsiteX69" fmla="*/ 1712563 w 2754602"/>
              <a:gd name="connsiteY69" fmla="*/ 2657959 h 3834381"/>
              <a:gd name="connsiteX70" fmla="*/ 1704814 w 2754602"/>
              <a:gd name="connsiteY70" fmla="*/ 2681207 h 3834381"/>
              <a:gd name="connsiteX71" fmla="*/ 1697065 w 2754602"/>
              <a:gd name="connsiteY71" fmla="*/ 2743200 h 3834381"/>
              <a:gd name="connsiteX72" fmla="*/ 1650570 w 2754602"/>
              <a:gd name="connsiteY72" fmla="*/ 2774197 h 3834381"/>
              <a:gd name="connsiteX73" fmla="*/ 1635072 w 2754602"/>
              <a:gd name="connsiteY73" fmla="*/ 2758698 h 3834381"/>
              <a:gd name="connsiteX74" fmla="*/ 1635072 w 2754602"/>
              <a:gd name="connsiteY74" fmla="*/ 2688956 h 3834381"/>
              <a:gd name="connsiteX75" fmla="*/ 1642821 w 2754602"/>
              <a:gd name="connsiteY75" fmla="*/ 2665708 h 3834381"/>
              <a:gd name="connsiteX76" fmla="*/ 1666068 w 2754602"/>
              <a:gd name="connsiteY76" fmla="*/ 2619213 h 3834381"/>
              <a:gd name="connsiteX77" fmla="*/ 1689316 w 2754602"/>
              <a:gd name="connsiteY77" fmla="*/ 2611464 h 3834381"/>
              <a:gd name="connsiteX78" fmla="*/ 1766807 w 2754602"/>
              <a:gd name="connsiteY78" fmla="*/ 2595966 h 3834381"/>
              <a:gd name="connsiteX79" fmla="*/ 1805553 w 2754602"/>
              <a:gd name="connsiteY79" fmla="*/ 2526224 h 3834381"/>
              <a:gd name="connsiteX80" fmla="*/ 1813302 w 2754602"/>
              <a:gd name="connsiteY80" fmla="*/ 2502976 h 3834381"/>
              <a:gd name="connsiteX81" fmla="*/ 1743560 w 2754602"/>
              <a:gd name="connsiteY81" fmla="*/ 2502976 h 3834381"/>
              <a:gd name="connsiteX82" fmla="*/ 1689316 w 2754602"/>
              <a:gd name="connsiteY82" fmla="*/ 2526224 h 3834381"/>
              <a:gd name="connsiteX83" fmla="*/ 1666068 w 2754602"/>
              <a:gd name="connsiteY83" fmla="*/ 2510725 h 3834381"/>
              <a:gd name="connsiteX84" fmla="*/ 1635072 w 2754602"/>
              <a:gd name="connsiteY84" fmla="*/ 2502976 h 3834381"/>
              <a:gd name="connsiteX85" fmla="*/ 1627323 w 2754602"/>
              <a:gd name="connsiteY85" fmla="*/ 2471980 h 3834381"/>
              <a:gd name="connsiteX86" fmla="*/ 1642821 w 2754602"/>
              <a:gd name="connsiteY86" fmla="*/ 2402237 h 3834381"/>
              <a:gd name="connsiteX87" fmla="*/ 1658319 w 2754602"/>
              <a:gd name="connsiteY87" fmla="*/ 2332495 h 3834381"/>
              <a:gd name="connsiteX88" fmla="*/ 1666068 w 2754602"/>
              <a:gd name="connsiteY88" fmla="*/ 2309247 h 3834381"/>
              <a:gd name="connsiteX89" fmla="*/ 1681567 w 2754602"/>
              <a:gd name="connsiteY89" fmla="*/ 2293749 h 3834381"/>
              <a:gd name="connsiteX90" fmla="*/ 1673817 w 2754602"/>
              <a:gd name="connsiteY90" fmla="*/ 2255003 h 3834381"/>
              <a:gd name="connsiteX91" fmla="*/ 1627323 w 2754602"/>
              <a:gd name="connsiteY91" fmla="*/ 2239505 h 3834381"/>
              <a:gd name="connsiteX92" fmla="*/ 1580828 w 2754602"/>
              <a:gd name="connsiteY92" fmla="*/ 2247254 h 3834381"/>
              <a:gd name="connsiteX93" fmla="*/ 1542082 w 2754602"/>
              <a:gd name="connsiteY93" fmla="*/ 2255003 h 3834381"/>
              <a:gd name="connsiteX94" fmla="*/ 1472339 w 2754602"/>
              <a:gd name="connsiteY94" fmla="*/ 2262752 h 3834381"/>
              <a:gd name="connsiteX95" fmla="*/ 1418095 w 2754602"/>
              <a:gd name="connsiteY95" fmla="*/ 2309247 h 3834381"/>
              <a:gd name="connsiteX96" fmla="*/ 1394848 w 2754602"/>
              <a:gd name="connsiteY96" fmla="*/ 2301498 h 3834381"/>
              <a:gd name="connsiteX97" fmla="*/ 1363851 w 2754602"/>
              <a:gd name="connsiteY97" fmla="*/ 2293749 h 3834381"/>
              <a:gd name="connsiteX98" fmla="*/ 1387099 w 2754602"/>
              <a:gd name="connsiteY98" fmla="*/ 2386739 h 3834381"/>
              <a:gd name="connsiteX99" fmla="*/ 1394848 w 2754602"/>
              <a:gd name="connsiteY99" fmla="*/ 2409986 h 3834381"/>
              <a:gd name="connsiteX100" fmla="*/ 1402597 w 2754602"/>
              <a:gd name="connsiteY100" fmla="*/ 2440983 h 3834381"/>
              <a:gd name="connsiteX101" fmla="*/ 1363851 w 2754602"/>
              <a:gd name="connsiteY101" fmla="*/ 2479729 h 3834381"/>
              <a:gd name="connsiteX102" fmla="*/ 1317356 w 2754602"/>
              <a:gd name="connsiteY102" fmla="*/ 2495227 h 3834381"/>
              <a:gd name="connsiteX103" fmla="*/ 1286360 w 2754602"/>
              <a:gd name="connsiteY103" fmla="*/ 2541722 h 3834381"/>
              <a:gd name="connsiteX104" fmla="*/ 1270862 w 2754602"/>
              <a:gd name="connsiteY104" fmla="*/ 2564969 h 3834381"/>
              <a:gd name="connsiteX105" fmla="*/ 1247614 w 2754602"/>
              <a:gd name="connsiteY105" fmla="*/ 2572719 h 3834381"/>
              <a:gd name="connsiteX106" fmla="*/ 1224367 w 2754602"/>
              <a:gd name="connsiteY106" fmla="*/ 2595966 h 3834381"/>
              <a:gd name="connsiteX107" fmla="*/ 1177872 w 2754602"/>
              <a:gd name="connsiteY107" fmla="*/ 2634712 h 3834381"/>
              <a:gd name="connsiteX108" fmla="*/ 1170123 w 2754602"/>
              <a:gd name="connsiteY108" fmla="*/ 2696705 h 3834381"/>
              <a:gd name="connsiteX109" fmla="*/ 1154624 w 2754602"/>
              <a:gd name="connsiteY109" fmla="*/ 2719952 h 3834381"/>
              <a:gd name="connsiteX110" fmla="*/ 1131377 w 2754602"/>
              <a:gd name="connsiteY110" fmla="*/ 2766447 h 3834381"/>
              <a:gd name="connsiteX111" fmla="*/ 1100380 w 2754602"/>
              <a:gd name="connsiteY111" fmla="*/ 2805193 h 3834381"/>
              <a:gd name="connsiteX112" fmla="*/ 1084882 w 2754602"/>
              <a:gd name="connsiteY112" fmla="*/ 2851688 h 3834381"/>
              <a:gd name="connsiteX113" fmla="*/ 1069384 w 2754602"/>
              <a:gd name="connsiteY113" fmla="*/ 2874935 h 3834381"/>
              <a:gd name="connsiteX114" fmla="*/ 1061634 w 2754602"/>
              <a:gd name="connsiteY114" fmla="*/ 2898183 h 3834381"/>
              <a:gd name="connsiteX115" fmla="*/ 1038387 w 2754602"/>
              <a:gd name="connsiteY115" fmla="*/ 2921430 h 3834381"/>
              <a:gd name="connsiteX116" fmla="*/ 999641 w 2754602"/>
              <a:gd name="connsiteY116" fmla="*/ 2967925 h 3834381"/>
              <a:gd name="connsiteX117" fmla="*/ 960895 w 2754602"/>
              <a:gd name="connsiteY117" fmla="*/ 2918015 h 3834381"/>
              <a:gd name="connsiteX118" fmla="*/ 937648 w 2754602"/>
              <a:gd name="connsiteY118" fmla="*/ 2972259 h 3834381"/>
              <a:gd name="connsiteX119" fmla="*/ 940231 w 2754602"/>
              <a:gd name="connsiteY119" fmla="*/ 2895979 h 3834381"/>
              <a:gd name="connsiteX120" fmla="*/ 922150 w 2754602"/>
              <a:gd name="connsiteY120" fmla="*/ 2860380 h 3834381"/>
              <a:gd name="connsiteX121" fmla="*/ 906651 w 2754602"/>
              <a:gd name="connsiteY121" fmla="*/ 2924069 h 3834381"/>
              <a:gd name="connsiteX122" fmla="*/ 906651 w 2754602"/>
              <a:gd name="connsiteY122" fmla="*/ 2924069 h 3834381"/>
              <a:gd name="connsiteX123" fmla="*/ 902131 w 2754602"/>
              <a:gd name="connsiteY123" fmla="*/ 2848354 h 3834381"/>
              <a:gd name="connsiteX124" fmla="*/ 922150 w 2754602"/>
              <a:gd name="connsiteY124" fmla="*/ 2852607 h 3834381"/>
              <a:gd name="connsiteX125" fmla="*/ 911656 w 2754602"/>
              <a:gd name="connsiteY125" fmla="*/ 2848354 h 3834381"/>
              <a:gd name="connsiteX126" fmla="*/ 902131 w 2754602"/>
              <a:gd name="connsiteY126" fmla="*/ 2767392 h 3834381"/>
              <a:gd name="connsiteX127" fmla="*/ 842930 w 2754602"/>
              <a:gd name="connsiteY127" fmla="*/ 2788918 h 3834381"/>
              <a:gd name="connsiteX128" fmla="*/ 836909 w 2754602"/>
              <a:gd name="connsiteY128" fmla="*/ 2727702 h 3834381"/>
              <a:gd name="connsiteX129" fmla="*/ 813662 w 2754602"/>
              <a:gd name="connsiteY129" fmla="*/ 2704454 h 3834381"/>
              <a:gd name="connsiteX130" fmla="*/ 767167 w 2754602"/>
              <a:gd name="connsiteY130" fmla="*/ 2665708 h 3834381"/>
              <a:gd name="connsiteX131" fmla="*/ 612184 w 2754602"/>
              <a:gd name="connsiteY131" fmla="*/ 2502976 h 3834381"/>
              <a:gd name="connsiteX132" fmla="*/ 410706 w 2754602"/>
              <a:gd name="connsiteY132" fmla="*/ 2286000 h 3834381"/>
              <a:gd name="connsiteX133" fmla="*/ 0 w 2754602"/>
              <a:gd name="connsiteY133" fmla="*/ 1844298 h 3834381"/>
              <a:gd name="connsiteX134" fmla="*/ 1046136 w 2754602"/>
              <a:gd name="connsiteY134" fmla="*/ 658678 h 3834381"/>
              <a:gd name="connsiteX135" fmla="*/ 1084882 w 2754602"/>
              <a:gd name="connsiteY135" fmla="*/ 573437 h 3834381"/>
              <a:gd name="connsiteX136" fmla="*/ 1061634 w 2754602"/>
              <a:gd name="connsiteY136" fmla="*/ 526942 h 3834381"/>
              <a:gd name="connsiteX137" fmla="*/ 1015139 w 2754602"/>
              <a:gd name="connsiteY137" fmla="*/ 488197 h 3834381"/>
              <a:gd name="connsiteX138" fmla="*/ 922150 w 2754602"/>
              <a:gd name="connsiteY138" fmla="*/ 472698 h 3834381"/>
              <a:gd name="connsiteX139" fmla="*/ 1371600 w 2754602"/>
              <a:gd name="connsiteY139" fmla="*/ 0 h 3834381"/>
              <a:gd name="connsiteX140" fmla="*/ 1425845 w 2754602"/>
              <a:gd name="connsiteY140" fmla="*/ 54244 h 3834381"/>
              <a:gd name="connsiteX141" fmla="*/ 1464590 w 2754602"/>
              <a:gd name="connsiteY141" fmla="*/ 61993 h 3834381"/>
              <a:gd name="connsiteX142" fmla="*/ 1480089 w 2754602"/>
              <a:gd name="connsiteY142" fmla="*/ 116237 h 3834381"/>
              <a:gd name="connsiteX143" fmla="*/ 1511085 w 2754602"/>
              <a:gd name="connsiteY143" fmla="*/ 116237 h 3834381"/>
              <a:gd name="connsiteX144" fmla="*/ 1526584 w 2754602"/>
              <a:gd name="connsiteY144" fmla="*/ 139485 h 3834381"/>
              <a:gd name="connsiteX145" fmla="*/ 1526584 w 2754602"/>
              <a:gd name="connsiteY145" fmla="*/ 139485 h 3834381"/>
              <a:gd name="connsiteX146" fmla="*/ 1542082 w 2754602"/>
              <a:gd name="connsiteY146" fmla="*/ 170481 h 3834381"/>
              <a:gd name="connsiteX147" fmla="*/ 1573078 w 2754602"/>
              <a:gd name="connsiteY147" fmla="*/ 201478 h 3834381"/>
              <a:gd name="connsiteX148" fmla="*/ 1604075 w 2754602"/>
              <a:gd name="connsiteY148" fmla="*/ 263471 h 3834381"/>
              <a:gd name="connsiteX149" fmla="*/ 1627323 w 2754602"/>
              <a:gd name="connsiteY149" fmla="*/ 247973 h 3834381"/>
              <a:gd name="connsiteX150" fmla="*/ 1681567 w 2754602"/>
              <a:gd name="connsiteY150" fmla="*/ 232474 h 3834381"/>
              <a:gd name="connsiteX151" fmla="*/ 1681567 w 2754602"/>
              <a:gd name="connsiteY151" fmla="*/ 232474 h 3834381"/>
              <a:gd name="connsiteX152" fmla="*/ 1697065 w 2754602"/>
              <a:gd name="connsiteY152" fmla="*/ 302217 h 3834381"/>
              <a:gd name="connsiteX153" fmla="*/ 1673817 w 2754602"/>
              <a:gd name="connsiteY153" fmla="*/ 317715 h 3834381"/>
              <a:gd name="connsiteX154" fmla="*/ 1673817 w 2754602"/>
              <a:gd name="connsiteY154" fmla="*/ 317715 h 3834381"/>
              <a:gd name="connsiteX155" fmla="*/ 1774556 w 2754602"/>
              <a:gd name="connsiteY155" fmla="*/ 348712 h 3834381"/>
              <a:gd name="connsiteX156" fmla="*/ 1821051 w 2754602"/>
              <a:gd name="connsiteY156" fmla="*/ 325464 h 3834381"/>
              <a:gd name="connsiteX157" fmla="*/ 1852048 w 2754602"/>
              <a:gd name="connsiteY157" fmla="*/ 348712 h 3834381"/>
              <a:gd name="connsiteX158" fmla="*/ 1844299 w 2754602"/>
              <a:gd name="connsiteY158" fmla="*/ 348712 h 3834381"/>
              <a:gd name="connsiteX159" fmla="*/ 1852048 w 2754602"/>
              <a:gd name="connsiteY159" fmla="*/ 348712 h 3834381"/>
              <a:gd name="connsiteX160" fmla="*/ 1883045 w 2754602"/>
              <a:gd name="connsiteY160" fmla="*/ 340963 h 3834381"/>
              <a:gd name="connsiteX161" fmla="*/ 1906292 w 2754602"/>
              <a:gd name="connsiteY161" fmla="*/ 333213 h 3834381"/>
              <a:gd name="connsiteX162" fmla="*/ 1937289 w 2754602"/>
              <a:gd name="connsiteY162" fmla="*/ 255722 h 3834381"/>
              <a:gd name="connsiteX163" fmla="*/ 1945038 w 2754602"/>
              <a:gd name="connsiteY163" fmla="*/ 255722 h 3834381"/>
              <a:gd name="connsiteX164" fmla="*/ 1945038 w 2754602"/>
              <a:gd name="connsiteY164" fmla="*/ 255722 h 3834381"/>
              <a:gd name="connsiteX165" fmla="*/ 2014780 w 2754602"/>
              <a:gd name="connsiteY165" fmla="*/ 232474 h 3834381"/>
              <a:gd name="connsiteX166" fmla="*/ 2030278 w 2754602"/>
              <a:gd name="connsiteY166" fmla="*/ 255722 h 3834381"/>
              <a:gd name="connsiteX167" fmla="*/ 2061275 w 2754602"/>
              <a:gd name="connsiteY167" fmla="*/ 317715 h 3834381"/>
              <a:gd name="connsiteX168" fmla="*/ 2069024 w 2754602"/>
              <a:gd name="connsiteY168" fmla="*/ 348712 h 3834381"/>
              <a:gd name="connsiteX169" fmla="*/ 2061275 w 2754602"/>
              <a:gd name="connsiteY169" fmla="*/ 410705 h 3834381"/>
              <a:gd name="connsiteX170" fmla="*/ 2084523 w 2754602"/>
              <a:gd name="connsiteY170" fmla="*/ 426203 h 3834381"/>
              <a:gd name="connsiteX171" fmla="*/ 2107770 w 2754602"/>
              <a:gd name="connsiteY171" fmla="*/ 449451 h 3834381"/>
              <a:gd name="connsiteX172" fmla="*/ 2107770 w 2754602"/>
              <a:gd name="connsiteY172" fmla="*/ 449451 h 3834381"/>
              <a:gd name="connsiteX173" fmla="*/ 2169763 w 2754602"/>
              <a:gd name="connsiteY173" fmla="*/ 472698 h 3834381"/>
              <a:gd name="connsiteX174" fmla="*/ 2185262 w 2754602"/>
              <a:gd name="connsiteY174" fmla="*/ 511444 h 3834381"/>
              <a:gd name="connsiteX175" fmla="*/ 2247255 w 2754602"/>
              <a:gd name="connsiteY175" fmla="*/ 511444 h 3834381"/>
              <a:gd name="connsiteX176" fmla="*/ 2293750 w 2754602"/>
              <a:gd name="connsiteY176" fmla="*/ 526942 h 3834381"/>
              <a:gd name="connsiteX177" fmla="*/ 2324746 w 2754602"/>
              <a:gd name="connsiteY177" fmla="*/ 612183 h 3834381"/>
              <a:gd name="connsiteX178" fmla="*/ 2347994 w 2754602"/>
              <a:gd name="connsiteY178" fmla="*/ 619932 h 3834381"/>
              <a:gd name="connsiteX179" fmla="*/ 2363492 w 2754602"/>
              <a:gd name="connsiteY179" fmla="*/ 619932 h 3834381"/>
              <a:gd name="connsiteX180" fmla="*/ 2402238 w 2754602"/>
              <a:gd name="connsiteY180" fmla="*/ 627681 h 3834381"/>
              <a:gd name="connsiteX181" fmla="*/ 2448733 w 2754602"/>
              <a:gd name="connsiteY181" fmla="*/ 619932 h 3834381"/>
              <a:gd name="connsiteX182" fmla="*/ 2425485 w 2754602"/>
              <a:gd name="connsiteY182" fmla="*/ 604434 h 3834381"/>
              <a:gd name="connsiteX183" fmla="*/ 2402238 w 2754602"/>
              <a:gd name="connsiteY183" fmla="*/ 596685 h 3834381"/>
              <a:gd name="connsiteX184" fmla="*/ 2425485 w 2754602"/>
              <a:gd name="connsiteY184" fmla="*/ 581186 h 3834381"/>
              <a:gd name="connsiteX185" fmla="*/ 2456482 w 2754602"/>
              <a:gd name="connsiteY185" fmla="*/ 573437 h 3834381"/>
              <a:gd name="connsiteX186" fmla="*/ 2479729 w 2754602"/>
              <a:gd name="connsiteY186" fmla="*/ 565688 h 3834381"/>
              <a:gd name="connsiteX187" fmla="*/ 2510726 w 2754602"/>
              <a:gd name="connsiteY187" fmla="*/ 534691 h 3834381"/>
              <a:gd name="connsiteX188" fmla="*/ 2495228 w 2754602"/>
              <a:gd name="connsiteY188" fmla="*/ 511444 h 3834381"/>
              <a:gd name="connsiteX189" fmla="*/ 2518475 w 2754602"/>
              <a:gd name="connsiteY189" fmla="*/ 519193 h 3834381"/>
              <a:gd name="connsiteX190" fmla="*/ 2541723 w 2754602"/>
              <a:gd name="connsiteY190" fmla="*/ 534691 h 3834381"/>
              <a:gd name="connsiteX191" fmla="*/ 2557221 w 2754602"/>
              <a:gd name="connsiteY191" fmla="*/ 557939 h 3834381"/>
              <a:gd name="connsiteX192" fmla="*/ 2580468 w 2754602"/>
              <a:gd name="connsiteY192" fmla="*/ 565688 h 3834381"/>
              <a:gd name="connsiteX193" fmla="*/ 2595967 w 2754602"/>
              <a:gd name="connsiteY193" fmla="*/ 581186 h 3834381"/>
              <a:gd name="connsiteX194" fmla="*/ 2588217 w 2754602"/>
              <a:gd name="connsiteY194" fmla="*/ 604434 h 3834381"/>
              <a:gd name="connsiteX195" fmla="*/ 2557221 w 2754602"/>
              <a:gd name="connsiteY195" fmla="*/ 596685 h 3834381"/>
              <a:gd name="connsiteX196" fmla="*/ 2518475 w 2754602"/>
              <a:gd name="connsiteY196" fmla="*/ 588935 h 3834381"/>
              <a:gd name="connsiteX197" fmla="*/ 2502977 w 2754602"/>
              <a:gd name="connsiteY197" fmla="*/ 604434 h 3834381"/>
              <a:gd name="connsiteX198" fmla="*/ 2510726 w 2754602"/>
              <a:gd name="connsiteY198" fmla="*/ 627681 h 3834381"/>
              <a:gd name="connsiteX199" fmla="*/ 2518475 w 2754602"/>
              <a:gd name="connsiteY199" fmla="*/ 658678 h 3834381"/>
              <a:gd name="connsiteX200" fmla="*/ 2541723 w 2754602"/>
              <a:gd name="connsiteY200" fmla="*/ 666427 h 3834381"/>
              <a:gd name="connsiteX201" fmla="*/ 2549472 w 2754602"/>
              <a:gd name="connsiteY201" fmla="*/ 635430 h 3834381"/>
              <a:gd name="connsiteX202" fmla="*/ 2665709 w 2754602"/>
              <a:gd name="connsiteY202" fmla="*/ 689674 h 3834381"/>
              <a:gd name="connsiteX203" fmla="*/ 2642462 w 2754602"/>
              <a:gd name="connsiteY203" fmla="*/ 720671 h 3834381"/>
              <a:gd name="connsiteX204" fmla="*/ 2626963 w 2754602"/>
              <a:gd name="connsiteY204" fmla="*/ 736169 h 3834381"/>
              <a:gd name="connsiteX205" fmla="*/ 2634712 w 2754602"/>
              <a:gd name="connsiteY205" fmla="*/ 759417 h 3834381"/>
              <a:gd name="connsiteX206" fmla="*/ 2657960 w 2754602"/>
              <a:gd name="connsiteY206" fmla="*/ 767166 h 3834381"/>
              <a:gd name="connsiteX207" fmla="*/ 2650211 w 2754602"/>
              <a:gd name="connsiteY207" fmla="*/ 798163 h 3834381"/>
              <a:gd name="connsiteX208" fmla="*/ 2626963 w 2754602"/>
              <a:gd name="connsiteY208" fmla="*/ 805912 h 3834381"/>
              <a:gd name="connsiteX209" fmla="*/ 2588217 w 2754602"/>
              <a:gd name="connsiteY209" fmla="*/ 813661 h 3834381"/>
              <a:gd name="connsiteX210" fmla="*/ 2572719 w 2754602"/>
              <a:gd name="connsiteY210" fmla="*/ 836908 h 3834381"/>
              <a:gd name="connsiteX211" fmla="*/ 2595967 w 2754602"/>
              <a:gd name="connsiteY211" fmla="*/ 829159 h 3834381"/>
              <a:gd name="connsiteX212" fmla="*/ 2634712 w 2754602"/>
              <a:gd name="connsiteY212" fmla="*/ 883403 h 3834381"/>
              <a:gd name="connsiteX213" fmla="*/ 2650211 w 2754602"/>
              <a:gd name="connsiteY213" fmla="*/ 898902 h 3834381"/>
              <a:gd name="connsiteX214" fmla="*/ 2642462 w 2754602"/>
              <a:gd name="connsiteY214" fmla="*/ 922149 h 3834381"/>
              <a:gd name="connsiteX215" fmla="*/ 2704455 w 2754602"/>
              <a:gd name="connsiteY215" fmla="*/ 929898 h 3834381"/>
              <a:gd name="connsiteX216" fmla="*/ 2743200 w 2754602"/>
              <a:gd name="connsiteY216" fmla="*/ 968644 h 3834381"/>
              <a:gd name="connsiteX217" fmla="*/ 2719953 w 2754602"/>
              <a:gd name="connsiteY217" fmla="*/ 976393 h 3834381"/>
              <a:gd name="connsiteX218" fmla="*/ 2603716 w 2754602"/>
              <a:gd name="connsiteY218" fmla="*/ 953146 h 3834381"/>
              <a:gd name="connsiteX219" fmla="*/ 2564970 w 2754602"/>
              <a:gd name="connsiteY219" fmla="*/ 937647 h 3834381"/>
              <a:gd name="connsiteX220" fmla="*/ 2518475 w 2754602"/>
              <a:gd name="connsiteY220" fmla="*/ 945397 h 3834381"/>
              <a:gd name="connsiteX221" fmla="*/ 2510726 w 2754602"/>
              <a:gd name="connsiteY221" fmla="*/ 968644 h 3834381"/>
              <a:gd name="connsiteX222" fmla="*/ 2479729 w 2754602"/>
              <a:gd name="connsiteY222" fmla="*/ 976393 h 3834381"/>
              <a:gd name="connsiteX223" fmla="*/ 2440984 w 2754602"/>
              <a:gd name="connsiteY223" fmla="*/ 1046135 h 3834381"/>
              <a:gd name="connsiteX224" fmla="*/ 2448733 w 2754602"/>
              <a:gd name="connsiteY224" fmla="*/ 1077132 h 3834381"/>
              <a:gd name="connsiteX225" fmla="*/ 2479729 w 2754602"/>
              <a:gd name="connsiteY225" fmla="*/ 1084881 h 3834381"/>
              <a:gd name="connsiteX226" fmla="*/ 2471980 w 2754602"/>
              <a:gd name="connsiteY226" fmla="*/ 1115878 h 3834381"/>
              <a:gd name="connsiteX227" fmla="*/ 2425485 w 2754602"/>
              <a:gd name="connsiteY227" fmla="*/ 1139125 h 3834381"/>
              <a:gd name="connsiteX228" fmla="*/ 2433234 w 2754602"/>
              <a:gd name="connsiteY228" fmla="*/ 1170122 h 3834381"/>
              <a:gd name="connsiteX229" fmla="*/ 2448733 w 2754602"/>
              <a:gd name="connsiteY229" fmla="*/ 1185620 h 3834381"/>
              <a:gd name="connsiteX230" fmla="*/ 2456482 w 2754602"/>
              <a:gd name="connsiteY230" fmla="*/ 1216617 h 3834381"/>
              <a:gd name="connsiteX231" fmla="*/ 2487478 w 2754602"/>
              <a:gd name="connsiteY231" fmla="*/ 1201119 h 3834381"/>
              <a:gd name="connsiteX232" fmla="*/ 2510726 w 2754602"/>
              <a:gd name="connsiteY232" fmla="*/ 1154624 h 3834381"/>
              <a:gd name="connsiteX233" fmla="*/ 2549472 w 2754602"/>
              <a:gd name="connsiteY233" fmla="*/ 1201119 h 3834381"/>
              <a:gd name="connsiteX234" fmla="*/ 2526224 w 2754602"/>
              <a:gd name="connsiteY234" fmla="*/ 1216617 h 3834381"/>
              <a:gd name="connsiteX235" fmla="*/ 2479729 w 2754602"/>
              <a:gd name="connsiteY235" fmla="*/ 1232115 h 3834381"/>
              <a:gd name="connsiteX236" fmla="*/ 2479729 w 2754602"/>
              <a:gd name="connsiteY236" fmla="*/ 1294108 h 3834381"/>
              <a:gd name="connsiteX237" fmla="*/ 2526224 w 2754602"/>
              <a:gd name="connsiteY237" fmla="*/ 1286359 h 3834381"/>
              <a:gd name="connsiteX238" fmla="*/ 2549472 w 2754602"/>
              <a:gd name="connsiteY238" fmla="*/ 1317356 h 3834381"/>
              <a:gd name="connsiteX239" fmla="*/ 2557221 w 2754602"/>
              <a:gd name="connsiteY239" fmla="*/ 1363851 h 3834381"/>
              <a:gd name="connsiteX240" fmla="*/ 2533973 w 2754602"/>
              <a:gd name="connsiteY240" fmla="*/ 1379349 h 3834381"/>
              <a:gd name="connsiteX241" fmla="*/ 2510726 w 2754602"/>
              <a:gd name="connsiteY241" fmla="*/ 1387098 h 3834381"/>
              <a:gd name="connsiteX242" fmla="*/ 2471980 w 2754602"/>
              <a:gd name="connsiteY242" fmla="*/ 1402597 h 3834381"/>
              <a:gd name="connsiteX243" fmla="*/ 2456482 w 2754602"/>
              <a:gd name="connsiteY243" fmla="*/ 1449091 h 3834381"/>
              <a:gd name="connsiteX244" fmla="*/ 2471980 w 2754602"/>
              <a:gd name="connsiteY244" fmla="*/ 1464590 h 3834381"/>
              <a:gd name="connsiteX245" fmla="*/ 2440984 w 2754602"/>
              <a:gd name="connsiteY245" fmla="*/ 1503335 h 3834381"/>
              <a:gd name="connsiteX246" fmla="*/ 2417736 w 2754602"/>
              <a:gd name="connsiteY246" fmla="*/ 1495586 h 3834381"/>
              <a:gd name="connsiteX247" fmla="*/ 2386739 w 2754602"/>
              <a:gd name="connsiteY247" fmla="*/ 1518834 h 3834381"/>
              <a:gd name="connsiteX248" fmla="*/ 2371241 w 2754602"/>
              <a:gd name="connsiteY248" fmla="*/ 1495586 h 3834381"/>
              <a:gd name="connsiteX249" fmla="*/ 2355743 w 2754602"/>
              <a:gd name="connsiteY249" fmla="*/ 1511085 h 3834381"/>
              <a:gd name="connsiteX250" fmla="*/ 2340245 w 2754602"/>
              <a:gd name="connsiteY250" fmla="*/ 1534332 h 3834381"/>
              <a:gd name="connsiteX251" fmla="*/ 2340245 w 2754602"/>
              <a:gd name="connsiteY251" fmla="*/ 1588576 h 3834381"/>
              <a:gd name="connsiteX252" fmla="*/ 2286000 w 2754602"/>
              <a:gd name="connsiteY252" fmla="*/ 1596325 h 3834381"/>
              <a:gd name="connsiteX253" fmla="*/ 2262753 w 2754602"/>
              <a:gd name="connsiteY253" fmla="*/ 1642820 h 3834381"/>
              <a:gd name="connsiteX254" fmla="*/ 2255004 w 2754602"/>
              <a:gd name="connsiteY254" fmla="*/ 1666068 h 3834381"/>
              <a:gd name="connsiteX255" fmla="*/ 2224007 w 2754602"/>
              <a:gd name="connsiteY255" fmla="*/ 1673817 h 3834381"/>
              <a:gd name="connsiteX256" fmla="*/ 2185262 w 2754602"/>
              <a:gd name="connsiteY256" fmla="*/ 1681566 h 3834381"/>
              <a:gd name="connsiteX257" fmla="*/ 2131017 w 2754602"/>
              <a:gd name="connsiteY257" fmla="*/ 1697064 h 3834381"/>
              <a:gd name="connsiteX258" fmla="*/ 2100021 w 2754602"/>
              <a:gd name="connsiteY258" fmla="*/ 1689315 h 3834381"/>
              <a:gd name="connsiteX259" fmla="*/ 2061275 w 2754602"/>
              <a:gd name="connsiteY259" fmla="*/ 1658319 h 3834381"/>
              <a:gd name="connsiteX260" fmla="*/ 2045777 w 2754602"/>
              <a:gd name="connsiteY260" fmla="*/ 1642820 h 3834381"/>
              <a:gd name="connsiteX261" fmla="*/ 1937289 w 2754602"/>
              <a:gd name="connsiteY261" fmla="*/ 1627322 h 3834381"/>
              <a:gd name="connsiteX262" fmla="*/ 1890794 w 2754602"/>
              <a:gd name="connsiteY262" fmla="*/ 1619573 h 3834381"/>
              <a:gd name="connsiteX263" fmla="*/ 1867546 w 2754602"/>
              <a:gd name="connsiteY263" fmla="*/ 1681566 h 3834381"/>
              <a:gd name="connsiteX264" fmla="*/ 1813302 w 2754602"/>
              <a:gd name="connsiteY264" fmla="*/ 1751308 h 3834381"/>
              <a:gd name="connsiteX265" fmla="*/ 1828800 w 2754602"/>
              <a:gd name="connsiteY265" fmla="*/ 1813302 h 3834381"/>
              <a:gd name="connsiteX266" fmla="*/ 1813302 w 2754602"/>
              <a:gd name="connsiteY266" fmla="*/ 1836549 h 3834381"/>
              <a:gd name="connsiteX267" fmla="*/ 1844299 w 2754602"/>
              <a:gd name="connsiteY267" fmla="*/ 1898542 h 3834381"/>
              <a:gd name="connsiteX268" fmla="*/ 1836550 w 2754602"/>
              <a:gd name="connsiteY268" fmla="*/ 1960535 h 3834381"/>
              <a:gd name="connsiteX269" fmla="*/ 1828800 w 2754602"/>
              <a:gd name="connsiteY269" fmla="*/ 2053525 h 3834381"/>
              <a:gd name="connsiteX270" fmla="*/ 1813302 w 2754602"/>
              <a:gd name="connsiteY270" fmla="*/ 2100020 h 3834381"/>
              <a:gd name="connsiteX271" fmla="*/ 1821051 w 2754602"/>
              <a:gd name="connsiteY271" fmla="*/ 2169763 h 3834381"/>
              <a:gd name="connsiteX272" fmla="*/ 1805553 w 2754602"/>
              <a:gd name="connsiteY272" fmla="*/ 2193010 h 3834381"/>
              <a:gd name="connsiteX273" fmla="*/ 1821051 w 2754602"/>
              <a:gd name="connsiteY273" fmla="*/ 2293749 h 3834381"/>
              <a:gd name="connsiteX274" fmla="*/ 1828800 w 2754602"/>
              <a:gd name="connsiteY274" fmla="*/ 2371241 h 3834381"/>
              <a:gd name="connsiteX275" fmla="*/ 1821051 w 2754602"/>
              <a:gd name="connsiteY275" fmla="*/ 2394488 h 3834381"/>
              <a:gd name="connsiteX276" fmla="*/ 1813302 w 2754602"/>
              <a:gd name="connsiteY276" fmla="*/ 2433234 h 3834381"/>
              <a:gd name="connsiteX277" fmla="*/ 1836550 w 2754602"/>
              <a:gd name="connsiteY277" fmla="*/ 2448732 h 3834381"/>
              <a:gd name="connsiteX278" fmla="*/ 1844299 w 2754602"/>
              <a:gd name="connsiteY278" fmla="*/ 2479729 h 3834381"/>
              <a:gd name="connsiteX279" fmla="*/ 1828800 w 2754602"/>
              <a:gd name="connsiteY279" fmla="*/ 2580468 h 3834381"/>
              <a:gd name="connsiteX280" fmla="*/ 1844299 w 2754602"/>
              <a:gd name="connsiteY280" fmla="*/ 2704454 h 3834381"/>
              <a:gd name="connsiteX281" fmla="*/ 1859797 w 2754602"/>
              <a:gd name="connsiteY281" fmla="*/ 2743200 h 3834381"/>
              <a:gd name="connsiteX282" fmla="*/ 1906292 w 2754602"/>
              <a:gd name="connsiteY282" fmla="*/ 2789695 h 3834381"/>
              <a:gd name="connsiteX283" fmla="*/ 1914041 w 2754602"/>
              <a:gd name="connsiteY283" fmla="*/ 2766447 h 3834381"/>
              <a:gd name="connsiteX284" fmla="*/ 1937289 w 2754602"/>
              <a:gd name="connsiteY284" fmla="*/ 2774197 h 3834381"/>
              <a:gd name="connsiteX285" fmla="*/ 1968285 w 2754602"/>
              <a:gd name="connsiteY285" fmla="*/ 2789695 h 3834381"/>
              <a:gd name="connsiteX286" fmla="*/ 1999282 w 2754602"/>
              <a:gd name="connsiteY286" fmla="*/ 2812942 h 3834381"/>
              <a:gd name="connsiteX287" fmla="*/ 2092272 w 2754602"/>
              <a:gd name="connsiteY287" fmla="*/ 2836190 h 3834381"/>
              <a:gd name="connsiteX288" fmla="*/ 2107770 w 2754602"/>
              <a:gd name="connsiteY288" fmla="*/ 2867186 h 3834381"/>
              <a:gd name="connsiteX289" fmla="*/ 2216258 w 2754602"/>
              <a:gd name="connsiteY289" fmla="*/ 2913681 h 3834381"/>
              <a:gd name="connsiteX290" fmla="*/ 2231756 w 2754602"/>
              <a:gd name="connsiteY290" fmla="*/ 2936929 h 3834381"/>
              <a:gd name="connsiteX291" fmla="*/ 2278251 w 2754602"/>
              <a:gd name="connsiteY291" fmla="*/ 2975674 h 3834381"/>
              <a:gd name="connsiteX292" fmla="*/ 2324746 w 2754602"/>
              <a:gd name="connsiteY292" fmla="*/ 3037668 h 3834381"/>
              <a:gd name="connsiteX293" fmla="*/ 2347994 w 2754602"/>
              <a:gd name="connsiteY293" fmla="*/ 3045417 h 3834381"/>
              <a:gd name="connsiteX294" fmla="*/ 2371241 w 2754602"/>
              <a:gd name="connsiteY294" fmla="*/ 3060915 h 3834381"/>
              <a:gd name="connsiteX295" fmla="*/ 2394489 w 2754602"/>
              <a:gd name="connsiteY295" fmla="*/ 3053166 h 3834381"/>
              <a:gd name="connsiteX296" fmla="*/ 2402238 w 2754602"/>
              <a:gd name="connsiteY296" fmla="*/ 3076413 h 3834381"/>
              <a:gd name="connsiteX297" fmla="*/ 2417736 w 2754602"/>
              <a:gd name="connsiteY297" fmla="*/ 3091912 h 3834381"/>
              <a:gd name="connsiteX298" fmla="*/ 2371241 w 2754602"/>
              <a:gd name="connsiteY298" fmla="*/ 3107410 h 3834381"/>
              <a:gd name="connsiteX299" fmla="*/ 2363492 w 2754602"/>
              <a:gd name="connsiteY299" fmla="*/ 3076413 h 3834381"/>
              <a:gd name="connsiteX300" fmla="*/ 2332495 w 2754602"/>
              <a:gd name="connsiteY300" fmla="*/ 3068664 h 3834381"/>
              <a:gd name="connsiteX301" fmla="*/ 2247255 w 2754602"/>
              <a:gd name="connsiteY301" fmla="*/ 3053166 h 3834381"/>
              <a:gd name="connsiteX302" fmla="*/ 2231756 w 2754602"/>
              <a:gd name="connsiteY302" fmla="*/ 3037668 h 3834381"/>
              <a:gd name="connsiteX303" fmla="*/ 2169763 w 2754602"/>
              <a:gd name="connsiteY303" fmla="*/ 3037668 h 3834381"/>
              <a:gd name="connsiteX304" fmla="*/ 2131017 w 2754602"/>
              <a:gd name="connsiteY304" fmla="*/ 3084163 h 3834381"/>
              <a:gd name="connsiteX305" fmla="*/ 2100021 w 2754602"/>
              <a:gd name="connsiteY305" fmla="*/ 3130658 h 3834381"/>
              <a:gd name="connsiteX306" fmla="*/ 2115519 w 2754602"/>
              <a:gd name="connsiteY306" fmla="*/ 3153905 h 3834381"/>
              <a:gd name="connsiteX307" fmla="*/ 2169763 w 2754602"/>
              <a:gd name="connsiteY307" fmla="*/ 3177152 h 3834381"/>
              <a:gd name="connsiteX308" fmla="*/ 2224007 w 2754602"/>
              <a:gd name="connsiteY308" fmla="*/ 3208149 h 3834381"/>
              <a:gd name="connsiteX309" fmla="*/ 2239506 w 2754602"/>
              <a:gd name="connsiteY309" fmla="*/ 3184902 h 3834381"/>
              <a:gd name="connsiteX310" fmla="*/ 2262753 w 2754602"/>
              <a:gd name="connsiteY310" fmla="*/ 3192651 h 3834381"/>
              <a:gd name="connsiteX311" fmla="*/ 2309248 w 2754602"/>
              <a:gd name="connsiteY311" fmla="*/ 3169403 h 3834381"/>
              <a:gd name="connsiteX312" fmla="*/ 2347994 w 2754602"/>
              <a:gd name="connsiteY312" fmla="*/ 3130658 h 3834381"/>
              <a:gd name="connsiteX313" fmla="*/ 2332495 w 2754602"/>
              <a:gd name="connsiteY313" fmla="*/ 3169403 h 3834381"/>
              <a:gd name="connsiteX314" fmla="*/ 2324746 w 2754602"/>
              <a:gd name="connsiteY314" fmla="*/ 3192651 h 3834381"/>
              <a:gd name="connsiteX315" fmla="*/ 2278251 w 2754602"/>
              <a:gd name="connsiteY315" fmla="*/ 3239146 h 3834381"/>
              <a:gd name="connsiteX316" fmla="*/ 2262753 w 2754602"/>
              <a:gd name="connsiteY316" fmla="*/ 3262393 h 3834381"/>
              <a:gd name="connsiteX317" fmla="*/ 2239506 w 2754602"/>
              <a:gd name="connsiteY317" fmla="*/ 3293390 h 3834381"/>
              <a:gd name="connsiteX318" fmla="*/ 2231756 w 2754602"/>
              <a:gd name="connsiteY318" fmla="*/ 3339885 h 3834381"/>
              <a:gd name="connsiteX319" fmla="*/ 2169763 w 2754602"/>
              <a:gd name="connsiteY319" fmla="*/ 3448373 h 3834381"/>
              <a:gd name="connsiteX320" fmla="*/ 2154265 w 2754602"/>
              <a:gd name="connsiteY320" fmla="*/ 3471620 h 3834381"/>
              <a:gd name="connsiteX321" fmla="*/ 2100021 w 2754602"/>
              <a:gd name="connsiteY321" fmla="*/ 3502617 h 3834381"/>
              <a:gd name="connsiteX322" fmla="*/ 2115519 w 2754602"/>
              <a:gd name="connsiteY322" fmla="*/ 3580108 h 3834381"/>
              <a:gd name="connsiteX323" fmla="*/ 2131017 w 2754602"/>
              <a:gd name="connsiteY323" fmla="*/ 3626603 h 3834381"/>
              <a:gd name="connsiteX324" fmla="*/ 2076773 w 2754602"/>
              <a:gd name="connsiteY324" fmla="*/ 3618854 h 3834381"/>
              <a:gd name="connsiteX325" fmla="*/ 2030278 w 2754602"/>
              <a:gd name="connsiteY325" fmla="*/ 3556861 h 3834381"/>
              <a:gd name="connsiteX326" fmla="*/ 1999282 w 2754602"/>
              <a:gd name="connsiteY326" fmla="*/ 3502617 h 3834381"/>
              <a:gd name="connsiteX327" fmla="*/ 1991533 w 2754602"/>
              <a:gd name="connsiteY327" fmla="*/ 3479369 h 3834381"/>
              <a:gd name="connsiteX328" fmla="*/ 1921790 w 2754602"/>
              <a:gd name="connsiteY328" fmla="*/ 3425125 h 3834381"/>
              <a:gd name="connsiteX329" fmla="*/ 1867546 w 2754602"/>
              <a:gd name="connsiteY329" fmla="*/ 3440624 h 3834381"/>
              <a:gd name="connsiteX330" fmla="*/ 1859797 w 2754602"/>
              <a:gd name="connsiteY330" fmla="*/ 3471620 h 3834381"/>
              <a:gd name="connsiteX331" fmla="*/ 1836550 w 2754602"/>
              <a:gd name="connsiteY331" fmla="*/ 3479369 h 3834381"/>
              <a:gd name="connsiteX332" fmla="*/ 1797804 w 2754602"/>
              <a:gd name="connsiteY332" fmla="*/ 3510366 h 3834381"/>
              <a:gd name="connsiteX333" fmla="*/ 1774556 w 2754602"/>
              <a:gd name="connsiteY333" fmla="*/ 3518115 h 3834381"/>
              <a:gd name="connsiteX334" fmla="*/ 1658319 w 2754602"/>
              <a:gd name="connsiteY334" fmla="*/ 3533613 h 3834381"/>
              <a:gd name="connsiteX335" fmla="*/ 1627323 w 2754602"/>
              <a:gd name="connsiteY335" fmla="*/ 3541363 h 3834381"/>
              <a:gd name="connsiteX336" fmla="*/ 1596326 w 2754602"/>
              <a:gd name="connsiteY336" fmla="*/ 3556861 h 3834381"/>
              <a:gd name="connsiteX337" fmla="*/ 1549831 w 2754602"/>
              <a:gd name="connsiteY337" fmla="*/ 3587858 h 3834381"/>
              <a:gd name="connsiteX338" fmla="*/ 1619573 w 2754602"/>
              <a:gd name="connsiteY338" fmla="*/ 3603356 h 3834381"/>
              <a:gd name="connsiteX339" fmla="*/ 1635072 w 2754602"/>
              <a:gd name="connsiteY339" fmla="*/ 3618854 h 3834381"/>
              <a:gd name="connsiteX340" fmla="*/ 1681567 w 2754602"/>
              <a:gd name="connsiteY340" fmla="*/ 3680847 h 3834381"/>
              <a:gd name="connsiteX341" fmla="*/ 1712563 w 2754602"/>
              <a:gd name="connsiteY341" fmla="*/ 3673098 h 3834381"/>
              <a:gd name="connsiteX342" fmla="*/ 1704814 w 2754602"/>
              <a:gd name="connsiteY342" fmla="*/ 3704095 h 3834381"/>
              <a:gd name="connsiteX343" fmla="*/ 1673817 w 2754602"/>
              <a:gd name="connsiteY343" fmla="*/ 3688597 h 3834381"/>
              <a:gd name="connsiteX344" fmla="*/ 1635072 w 2754602"/>
              <a:gd name="connsiteY344" fmla="*/ 3680847 h 3834381"/>
              <a:gd name="connsiteX345" fmla="*/ 1611824 w 2754602"/>
              <a:gd name="connsiteY345" fmla="*/ 3673098 h 3834381"/>
              <a:gd name="connsiteX346" fmla="*/ 1526584 w 2754602"/>
              <a:gd name="connsiteY346" fmla="*/ 3680847 h 3834381"/>
              <a:gd name="connsiteX347" fmla="*/ 1487838 w 2754602"/>
              <a:gd name="connsiteY347" fmla="*/ 3673098 h 3834381"/>
              <a:gd name="connsiteX348" fmla="*/ 1464590 w 2754602"/>
              <a:gd name="connsiteY348" fmla="*/ 3688597 h 3834381"/>
              <a:gd name="connsiteX349" fmla="*/ 1441343 w 2754602"/>
              <a:gd name="connsiteY349" fmla="*/ 3696346 h 3834381"/>
              <a:gd name="connsiteX350" fmla="*/ 1387099 w 2754602"/>
              <a:gd name="connsiteY350" fmla="*/ 3719593 h 3834381"/>
              <a:gd name="connsiteX351" fmla="*/ 1383656 w 2754602"/>
              <a:gd name="connsiteY351" fmla="*/ 3829215 h 3834381"/>
              <a:gd name="connsiteX352" fmla="*/ 1278611 w 2754602"/>
              <a:gd name="connsiteY352" fmla="*/ 3688597 h 3834381"/>
              <a:gd name="connsiteX353" fmla="*/ 1270862 w 2754602"/>
              <a:gd name="connsiteY353" fmla="*/ 3680847 h 3834381"/>
              <a:gd name="connsiteX354" fmla="*/ 1263112 w 2754602"/>
              <a:gd name="connsiteY354" fmla="*/ 3456122 h 3834381"/>
              <a:gd name="connsiteX355" fmla="*/ 1247614 w 2754602"/>
              <a:gd name="connsiteY355" fmla="*/ 3432874 h 3834381"/>
              <a:gd name="connsiteX356" fmla="*/ 1247614 w 2754602"/>
              <a:gd name="connsiteY356" fmla="*/ 3425125 h 3834381"/>
              <a:gd name="connsiteX357" fmla="*/ 1007390 w 2754602"/>
              <a:gd name="connsiteY357" fmla="*/ 2991173 h 3834381"/>
              <a:gd name="connsiteX0" fmla="*/ 1007390 w 2754602"/>
              <a:gd name="connsiteY0" fmla="*/ 2991173 h 3843677"/>
              <a:gd name="connsiteX1" fmla="*/ 1053885 w 2754602"/>
              <a:gd name="connsiteY1" fmla="*/ 2983424 h 3843677"/>
              <a:gd name="connsiteX2" fmla="*/ 1061634 w 2754602"/>
              <a:gd name="connsiteY2" fmla="*/ 2952427 h 3843677"/>
              <a:gd name="connsiteX3" fmla="*/ 1115878 w 2754602"/>
              <a:gd name="connsiteY3" fmla="*/ 2890434 h 3843677"/>
              <a:gd name="connsiteX4" fmla="*/ 1123628 w 2754602"/>
              <a:gd name="connsiteY4" fmla="*/ 2867186 h 3843677"/>
              <a:gd name="connsiteX5" fmla="*/ 1139126 w 2754602"/>
              <a:gd name="connsiteY5" fmla="*/ 2882685 h 3843677"/>
              <a:gd name="connsiteX6" fmla="*/ 1154624 w 2754602"/>
              <a:gd name="connsiteY6" fmla="*/ 2905932 h 3843677"/>
              <a:gd name="connsiteX7" fmla="*/ 1185621 w 2754602"/>
              <a:gd name="connsiteY7" fmla="*/ 2936929 h 3843677"/>
              <a:gd name="connsiteX8" fmla="*/ 1193370 w 2754602"/>
              <a:gd name="connsiteY8" fmla="*/ 2960176 h 3843677"/>
              <a:gd name="connsiteX9" fmla="*/ 1216617 w 2754602"/>
              <a:gd name="connsiteY9" fmla="*/ 2967925 h 3843677"/>
              <a:gd name="connsiteX10" fmla="*/ 1278611 w 2754602"/>
              <a:gd name="connsiteY10" fmla="*/ 2952427 h 3843677"/>
              <a:gd name="connsiteX11" fmla="*/ 1286360 w 2754602"/>
              <a:gd name="connsiteY11" fmla="*/ 2867186 h 3843677"/>
              <a:gd name="connsiteX12" fmla="*/ 1309607 w 2754602"/>
              <a:gd name="connsiteY12" fmla="*/ 2851688 h 3843677"/>
              <a:gd name="connsiteX13" fmla="*/ 1301858 w 2754602"/>
              <a:gd name="connsiteY13" fmla="*/ 2828441 h 3843677"/>
              <a:gd name="connsiteX14" fmla="*/ 1263112 w 2754602"/>
              <a:gd name="connsiteY14" fmla="*/ 2797444 h 3843677"/>
              <a:gd name="connsiteX15" fmla="*/ 1255363 w 2754602"/>
              <a:gd name="connsiteY15" fmla="*/ 2774197 h 3843677"/>
              <a:gd name="connsiteX16" fmla="*/ 1278611 w 2754602"/>
              <a:gd name="connsiteY16" fmla="*/ 2727702 h 3843677"/>
              <a:gd name="connsiteX17" fmla="*/ 1270862 w 2754602"/>
              <a:gd name="connsiteY17" fmla="*/ 2704454 h 3843677"/>
              <a:gd name="connsiteX18" fmla="*/ 1255363 w 2754602"/>
              <a:gd name="connsiteY18" fmla="*/ 2665708 h 3843677"/>
              <a:gd name="connsiteX19" fmla="*/ 1224367 w 2754602"/>
              <a:gd name="connsiteY19" fmla="*/ 2650210 h 3843677"/>
              <a:gd name="connsiteX20" fmla="*/ 1270862 w 2754602"/>
              <a:gd name="connsiteY20" fmla="*/ 2588217 h 3843677"/>
              <a:gd name="connsiteX21" fmla="*/ 1309607 w 2754602"/>
              <a:gd name="connsiteY21" fmla="*/ 2541722 h 3843677"/>
              <a:gd name="connsiteX22" fmla="*/ 1325106 w 2754602"/>
              <a:gd name="connsiteY22" fmla="*/ 2518474 h 3843677"/>
              <a:gd name="connsiteX23" fmla="*/ 1348353 w 2754602"/>
              <a:gd name="connsiteY23" fmla="*/ 2502976 h 3843677"/>
              <a:gd name="connsiteX24" fmla="*/ 1379350 w 2754602"/>
              <a:gd name="connsiteY24" fmla="*/ 2510725 h 3843677"/>
              <a:gd name="connsiteX25" fmla="*/ 1402597 w 2754602"/>
              <a:gd name="connsiteY25" fmla="*/ 2549471 h 3843677"/>
              <a:gd name="connsiteX26" fmla="*/ 1425845 w 2754602"/>
              <a:gd name="connsiteY26" fmla="*/ 2564969 h 3843677"/>
              <a:gd name="connsiteX27" fmla="*/ 1472339 w 2754602"/>
              <a:gd name="connsiteY27" fmla="*/ 2549471 h 3843677"/>
              <a:gd name="connsiteX28" fmla="*/ 1487838 w 2754602"/>
              <a:gd name="connsiteY28" fmla="*/ 2533973 h 3843677"/>
              <a:gd name="connsiteX29" fmla="*/ 1503336 w 2754602"/>
              <a:gd name="connsiteY29" fmla="*/ 2510725 h 3843677"/>
              <a:gd name="connsiteX30" fmla="*/ 1526584 w 2754602"/>
              <a:gd name="connsiteY30" fmla="*/ 2495227 h 3843677"/>
              <a:gd name="connsiteX31" fmla="*/ 1565329 w 2754602"/>
              <a:gd name="connsiteY31" fmla="*/ 2510725 h 3843677"/>
              <a:gd name="connsiteX32" fmla="*/ 1604075 w 2754602"/>
              <a:gd name="connsiteY32" fmla="*/ 2526224 h 3843677"/>
              <a:gd name="connsiteX33" fmla="*/ 1596326 w 2754602"/>
              <a:gd name="connsiteY33" fmla="*/ 2549471 h 3843677"/>
              <a:gd name="connsiteX34" fmla="*/ 1573078 w 2754602"/>
              <a:gd name="connsiteY34" fmla="*/ 2557220 h 3843677"/>
              <a:gd name="connsiteX35" fmla="*/ 1588577 w 2754602"/>
              <a:gd name="connsiteY35" fmla="*/ 2642461 h 3843677"/>
              <a:gd name="connsiteX36" fmla="*/ 1565329 w 2754602"/>
              <a:gd name="connsiteY36" fmla="*/ 2681207 h 3843677"/>
              <a:gd name="connsiteX37" fmla="*/ 1542082 w 2754602"/>
              <a:gd name="connsiteY37" fmla="*/ 2688956 h 3843677"/>
              <a:gd name="connsiteX38" fmla="*/ 1534333 w 2754602"/>
              <a:gd name="connsiteY38" fmla="*/ 2712203 h 3843677"/>
              <a:gd name="connsiteX39" fmla="*/ 1495587 w 2754602"/>
              <a:gd name="connsiteY39" fmla="*/ 2743200 h 3843677"/>
              <a:gd name="connsiteX40" fmla="*/ 1487838 w 2754602"/>
              <a:gd name="connsiteY40" fmla="*/ 2766447 h 3843677"/>
              <a:gd name="connsiteX41" fmla="*/ 1464590 w 2754602"/>
              <a:gd name="connsiteY41" fmla="*/ 2774197 h 3843677"/>
              <a:gd name="connsiteX42" fmla="*/ 1449092 w 2754602"/>
              <a:gd name="connsiteY42" fmla="*/ 2867186 h 3843677"/>
              <a:gd name="connsiteX43" fmla="*/ 1433594 w 2754602"/>
              <a:gd name="connsiteY43" fmla="*/ 2882685 h 3843677"/>
              <a:gd name="connsiteX44" fmla="*/ 1425845 w 2754602"/>
              <a:gd name="connsiteY44" fmla="*/ 2913681 h 3843677"/>
              <a:gd name="connsiteX45" fmla="*/ 1433594 w 2754602"/>
              <a:gd name="connsiteY45" fmla="*/ 2944678 h 3843677"/>
              <a:gd name="connsiteX46" fmla="*/ 1441343 w 2754602"/>
              <a:gd name="connsiteY46" fmla="*/ 2991173 h 3843677"/>
              <a:gd name="connsiteX47" fmla="*/ 1425845 w 2754602"/>
              <a:gd name="connsiteY47" fmla="*/ 3045417 h 3843677"/>
              <a:gd name="connsiteX48" fmla="*/ 1402597 w 2754602"/>
              <a:gd name="connsiteY48" fmla="*/ 3037668 h 3843677"/>
              <a:gd name="connsiteX49" fmla="*/ 1387099 w 2754602"/>
              <a:gd name="connsiteY49" fmla="*/ 3022169 h 3843677"/>
              <a:gd name="connsiteX50" fmla="*/ 1356102 w 2754602"/>
              <a:gd name="connsiteY50" fmla="*/ 3060915 h 3843677"/>
              <a:gd name="connsiteX51" fmla="*/ 1363851 w 2754602"/>
              <a:gd name="connsiteY51" fmla="*/ 3091912 h 3843677"/>
              <a:gd name="connsiteX52" fmla="*/ 1371600 w 2754602"/>
              <a:gd name="connsiteY52" fmla="*/ 3115159 h 3843677"/>
              <a:gd name="connsiteX53" fmla="*/ 1418095 w 2754602"/>
              <a:gd name="connsiteY53" fmla="*/ 3130658 h 3843677"/>
              <a:gd name="connsiteX54" fmla="*/ 1441343 w 2754602"/>
              <a:gd name="connsiteY54" fmla="*/ 3122908 h 3843677"/>
              <a:gd name="connsiteX55" fmla="*/ 1611824 w 2754602"/>
              <a:gd name="connsiteY55" fmla="*/ 3115159 h 3843677"/>
              <a:gd name="connsiteX56" fmla="*/ 1596326 w 2754602"/>
              <a:gd name="connsiteY56" fmla="*/ 3068664 h 3843677"/>
              <a:gd name="connsiteX57" fmla="*/ 1588577 w 2754602"/>
              <a:gd name="connsiteY57" fmla="*/ 3045417 h 3843677"/>
              <a:gd name="connsiteX58" fmla="*/ 1580828 w 2754602"/>
              <a:gd name="connsiteY58" fmla="*/ 3022169 h 3843677"/>
              <a:gd name="connsiteX59" fmla="*/ 1611824 w 2754602"/>
              <a:gd name="connsiteY59" fmla="*/ 2952427 h 3843677"/>
              <a:gd name="connsiteX60" fmla="*/ 1596326 w 2754602"/>
              <a:gd name="connsiteY60" fmla="*/ 2905932 h 3843677"/>
              <a:gd name="connsiteX61" fmla="*/ 1611824 w 2754602"/>
              <a:gd name="connsiteY61" fmla="*/ 2859437 h 3843677"/>
              <a:gd name="connsiteX62" fmla="*/ 1619573 w 2754602"/>
              <a:gd name="connsiteY62" fmla="*/ 2805193 h 3843677"/>
              <a:gd name="connsiteX63" fmla="*/ 1650570 w 2754602"/>
              <a:gd name="connsiteY63" fmla="*/ 2797444 h 3843677"/>
              <a:gd name="connsiteX64" fmla="*/ 1704814 w 2754602"/>
              <a:gd name="connsiteY64" fmla="*/ 2774197 h 3843677"/>
              <a:gd name="connsiteX65" fmla="*/ 1728062 w 2754602"/>
              <a:gd name="connsiteY65" fmla="*/ 2758698 h 3843677"/>
              <a:gd name="connsiteX66" fmla="*/ 1774556 w 2754602"/>
              <a:gd name="connsiteY66" fmla="*/ 2719952 h 3843677"/>
              <a:gd name="connsiteX67" fmla="*/ 1797804 w 2754602"/>
              <a:gd name="connsiteY67" fmla="*/ 2688956 h 3843677"/>
              <a:gd name="connsiteX68" fmla="*/ 1751309 w 2754602"/>
              <a:gd name="connsiteY68" fmla="*/ 2650210 h 3843677"/>
              <a:gd name="connsiteX69" fmla="*/ 1712563 w 2754602"/>
              <a:gd name="connsiteY69" fmla="*/ 2657959 h 3843677"/>
              <a:gd name="connsiteX70" fmla="*/ 1704814 w 2754602"/>
              <a:gd name="connsiteY70" fmla="*/ 2681207 h 3843677"/>
              <a:gd name="connsiteX71" fmla="*/ 1697065 w 2754602"/>
              <a:gd name="connsiteY71" fmla="*/ 2743200 h 3843677"/>
              <a:gd name="connsiteX72" fmla="*/ 1650570 w 2754602"/>
              <a:gd name="connsiteY72" fmla="*/ 2774197 h 3843677"/>
              <a:gd name="connsiteX73" fmla="*/ 1635072 w 2754602"/>
              <a:gd name="connsiteY73" fmla="*/ 2758698 h 3843677"/>
              <a:gd name="connsiteX74" fmla="*/ 1635072 w 2754602"/>
              <a:gd name="connsiteY74" fmla="*/ 2688956 h 3843677"/>
              <a:gd name="connsiteX75" fmla="*/ 1642821 w 2754602"/>
              <a:gd name="connsiteY75" fmla="*/ 2665708 h 3843677"/>
              <a:gd name="connsiteX76" fmla="*/ 1666068 w 2754602"/>
              <a:gd name="connsiteY76" fmla="*/ 2619213 h 3843677"/>
              <a:gd name="connsiteX77" fmla="*/ 1689316 w 2754602"/>
              <a:gd name="connsiteY77" fmla="*/ 2611464 h 3843677"/>
              <a:gd name="connsiteX78" fmla="*/ 1766807 w 2754602"/>
              <a:gd name="connsiteY78" fmla="*/ 2595966 h 3843677"/>
              <a:gd name="connsiteX79" fmla="*/ 1805553 w 2754602"/>
              <a:gd name="connsiteY79" fmla="*/ 2526224 h 3843677"/>
              <a:gd name="connsiteX80" fmla="*/ 1813302 w 2754602"/>
              <a:gd name="connsiteY80" fmla="*/ 2502976 h 3843677"/>
              <a:gd name="connsiteX81" fmla="*/ 1743560 w 2754602"/>
              <a:gd name="connsiteY81" fmla="*/ 2502976 h 3843677"/>
              <a:gd name="connsiteX82" fmla="*/ 1689316 w 2754602"/>
              <a:gd name="connsiteY82" fmla="*/ 2526224 h 3843677"/>
              <a:gd name="connsiteX83" fmla="*/ 1666068 w 2754602"/>
              <a:gd name="connsiteY83" fmla="*/ 2510725 h 3843677"/>
              <a:gd name="connsiteX84" fmla="*/ 1635072 w 2754602"/>
              <a:gd name="connsiteY84" fmla="*/ 2502976 h 3843677"/>
              <a:gd name="connsiteX85" fmla="*/ 1627323 w 2754602"/>
              <a:gd name="connsiteY85" fmla="*/ 2471980 h 3843677"/>
              <a:gd name="connsiteX86" fmla="*/ 1642821 w 2754602"/>
              <a:gd name="connsiteY86" fmla="*/ 2402237 h 3843677"/>
              <a:gd name="connsiteX87" fmla="*/ 1658319 w 2754602"/>
              <a:gd name="connsiteY87" fmla="*/ 2332495 h 3843677"/>
              <a:gd name="connsiteX88" fmla="*/ 1666068 w 2754602"/>
              <a:gd name="connsiteY88" fmla="*/ 2309247 h 3843677"/>
              <a:gd name="connsiteX89" fmla="*/ 1681567 w 2754602"/>
              <a:gd name="connsiteY89" fmla="*/ 2293749 h 3843677"/>
              <a:gd name="connsiteX90" fmla="*/ 1673817 w 2754602"/>
              <a:gd name="connsiteY90" fmla="*/ 2255003 h 3843677"/>
              <a:gd name="connsiteX91" fmla="*/ 1627323 w 2754602"/>
              <a:gd name="connsiteY91" fmla="*/ 2239505 h 3843677"/>
              <a:gd name="connsiteX92" fmla="*/ 1580828 w 2754602"/>
              <a:gd name="connsiteY92" fmla="*/ 2247254 h 3843677"/>
              <a:gd name="connsiteX93" fmla="*/ 1542082 w 2754602"/>
              <a:gd name="connsiteY93" fmla="*/ 2255003 h 3843677"/>
              <a:gd name="connsiteX94" fmla="*/ 1472339 w 2754602"/>
              <a:gd name="connsiteY94" fmla="*/ 2262752 h 3843677"/>
              <a:gd name="connsiteX95" fmla="*/ 1418095 w 2754602"/>
              <a:gd name="connsiteY95" fmla="*/ 2309247 h 3843677"/>
              <a:gd name="connsiteX96" fmla="*/ 1394848 w 2754602"/>
              <a:gd name="connsiteY96" fmla="*/ 2301498 h 3843677"/>
              <a:gd name="connsiteX97" fmla="*/ 1363851 w 2754602"/>
              <a:gd name="connsiteY97" fmla="*/ 2293749 h 3843677"/>
              <a:gd name="connsiteX98" fmla="*/ 1387099 w 2754602"/>
              <a:gd name="connsiteY98" fmla="*/ 2386739 h 3843677"/>
              <a:gd name="connsiteX99" fmla="*/ 1394848 w 2754602"/>
              <a:gd name="connsiteY99" fmla="*/ 2409986 h 3843677"/>
              <a:gd name="connsiteX100" fmla="*/ 1402597 w 2754602"/>
              <a:gd name="connsiteY100" fmla="*/ 2440983 h 3843677"/>
              <a:gd name="connsiteX101" fmla="*/ 1363851 w 2754602"/>
              <a:gd name="connsiteY101" fmla="*/ 2479729 h 3843677"/>
              <a:gd name="connsiteX102" fmla="*/ 1317356 w 2754602"/>
              <a:gd name="connsiteY102" fmla="*/ 2495227 h 3843677"/>
              <a:gd name="connsiteX103" fmla="*/ 1286360 w 2754602"/>
              <a:gd name="connsiteY103" fmla="*/ 2541722 h 3843677"/>
              <a:gd name="connsiteX104" fmla="*/ 1270862 w 2754602"/>
              <a:gd name="connsiteY104" fmla="*/ 2564969 h 3843677"/>
              <a:gd name="connsiteX105" fmla="*/ 1247614 w 2754602"/>
              <a:gd name="connsiteY105" fmla="*/ 2572719 h 3843677"/>
              <a:gd name="connsiteX106" fmla="*/ 1224367 w 2754602"/>
              <a:gd name="connsiteY106" fmla="*/ 2595966 h 3843677"/>
              <a:gd name="connsiteX107" fmla="*/ 1177872 w 2754602"/>
              <a:gd name="connsiteY107" fmla="*/ 2634712 h 3843677"/>
              <a:gd name="connsiteX108" fmla="*/ 1170123 w 2754602"/>
              <a:gd name="connsiteY108" fmla="*/ 2696705 h 3843677"/>
              <a:gd name="connsiteX109" fmla="*/ 1154624 w 2754602"/>
              <a:gd name="connsiteY109" fmla="*/ 2719952 h 3843677"/>
              <a:gd name="connsiteX110" fmla="*/ 1131377 w 2754602"/>
              <a:gd name="connsiteY110" fmla="*/ 2766447 h 3843677"/>
              <a:gd name="connsiteX111" fmla="*/ 1100380 w 2754602"/>
              <a:gd name="connsiteY111" fmla="*/ 2805193 h 3843677"/>
              <a:gd name="connsiteX112" fmla="*/ 1084882 w 2754602"/>
              <a:gd name="connsiteY112" fmla="*/ 2851688 h 3843677"/>
              <a:gd name="connsiteX113" fmla="*/ 1069384 w 2754602"/>
              <a:gd name="connsiteY113" fmla="*/ 2874935 h 3843677"/>
              <a:gd name="connsiteX114" fmla="*/ 1061634 w 2754602"/>
              <a:gd name="connsiteY114" fmla="*/ 2898183 h 3843677"/>
              <a:gd name="connsiteX115" fmla="*/ 1038387 w 2754602"/>
              <a:gd name="connsiteY115" fmla="*/ 2921430 h 3843677"/>
              <a:gd name="connsiteX116" fmla="*/ 999641 w 2754602"/>
              <a:gd name="connsiteY116" fmla="*/ 2967925 h 3843677"/>
              <a:gd name="connsiteX117" fmla="*/ 960895 w 2754602"/>
              <a:gd name="connsiteY117" fmla="*/ 2918015 h 3843677"/>
              <a:gd name="connsiteX118" fmla="*/ 937648 w 2754602"/>
              <a:gd name="connsiteY118" fmla="*/ 2972259 h 3843677"/>
              <a:gd name="connsiteX119" fmla="*/ 940231 w 2754602"/>
              <a:gd name="connsiteY119" fmla="*/ 2895979 h 3843677"/>
              <a:gd name="connsiteX120" fmla="*/ 922150 w 2754602"/>
              <a:gd name="connsiteY120" fmla="*/ 2860380 h 3843677"/>
              <a:gd name="connsiteX121" fmla="*/ 906651 w 2754602"/>
              <a:gd name="connsiteY121" fmla="*/ 2924069 h 3843677"/>
              <a:gd name="connsiteX122" fmla="*/ 906651 w 2754602"/>
              <a:gd name="connsiteY122" fmla="*/ 2924069 h 3843677"/>
              <a:gd name="connsiteX123" fmla="*/ 902131 w 2754602"/>
              <a:gd name="connsiteY123" fmla="*/ 2848354 h 3843677"/>
              <a:gd name="connsiteX124" fmla="*/ 922150 w 2754602"/>
              <a:gd name="connsiteY124" fmla="*/ 2852607 h 3843677"/>
              <a:gd name="connsiteX125" fmla="*/ 911656 w 2754602"/>
              <a:gd name="connsiteY125" fmla="*/ 2848354 h 3843677"/>
              <a:gd name="connsiteX126" fmla="*/ 902131 w 2754602"/>
              <a:gd name="connsiteY126" fmla="*/ 2767392 h 3843677"/>
              <a:gd name="connsiteX127" fmla="*/ 842930 w 2754602"/>
              <a:gd name="connsiteY127" fmla="*/ 2788918 h 3843677"/>
              <a:gd name="connsiteX128" fmla="*/ 836909 w 2754602"/>
              <a:gd name="connsiteY128" fmla="*/ 2727702 h 3843677"/>
              <a:gd name="connsiteX129" fmla="*/ 813662 w 2754602"/>
              <a:gd name="connsiteY129" fmla="*/ 2704454 h 3843677"/>
              <a:gd name="connsiteX130" fmla="*/ 767167 w 2754602"/>
              <a:gd name="connsiteY130" fmla="*/ 2665708 h 3843677"/>
              <a:gd name="connsiteX131" fmla="*/ 612184 w 2754602"/>
              <a:gd name="connsiteY131" fmla="*/ 2502976 h 3843677"/>
              <a:gd name="connsiteX132" fmla="*/ 410706 w 2754602"/>
              <a:gd name="connsiteY132" fmla="*/ 2286000 h 3843677"/>
              <a:gd name="connsiteX133" fmla="*/ 0 w 2754602"/>
              <a:gd name="connsiteY133" fmla="*/ 1844298 h 3843677"/>
              <a:gd name="connsiteX134" fmla="*/ 1046136 w 2754602"/>
              <a:gd name="connsiteY134" fmla="*/ 658678 h 3843677"/>
              <a:gd name="connsiteX135" fmla="*/ 1084882 w 2754602"/>
              <a:gd name="connsiteY135" fmla="*/ 573437 h 3843677"/>
              <a:gd name="connsiteX136" fmla="*/ 1061634 w 2754602"/>
              <a:gd name="connsiteY136" fmla="*/ 526942 h 3843677"/>
              <a:gd name="connsiteX137" fmla="*/ 1015139 w 2754602"/>
              <a:gd name="connsiteY137" fmla="*/ 488197 h 3843677"/>
              <a:gd name="connsiteX138" fmla="*/ 922150 w 2754602"/>
              <a:gd name="connsiteY138" fmla="*/ 472698 h 3843677"/>
              <a:gd name="connsiteX139" fmla="*/ 1371600 w 2754602"/>
              <a:gd name="connsiteY139" fmla="*/ 0 h 3843677"/>
              <a:gd name="connsiteX140" fmla="*/ 1425845 w 2754602"/>
              <a:gd name="connsiteY140" fmla="*/ 54244 h 3843677"/>
              <a:gd name="connsiteX141" fmla="*/ 1464590 w 2754602"/>
              <a:gd name="connsiteY141" fmla="*/ 61993 h 3843677"/>
              <a:gd name="connsiteX142" fmla="*/ 1480089 w 2754602"/>
              <a:gd name="connsiteY142" fmla="*/ 116237 h 3843677"/>
              <a:gd name="connsiteX143" fmla="*/ 1511085 w 2754602"/>
              <a:gd name="connsiteY143" fmla="*/ 116237 h 3843677"/>
              <a:gd name="connsiteX144" fmla="*/ 1526584 w 2754602"/>
              <a:gd name="connsiteY144" fmla="*/ 139485 h 3843677"/>
              <a:gd name="connsiteX145" fmla="*/ 1526584 w 2754602"/>
              <a:gd name="connsiteY145" fmla="*/ 139485 h 3843677"/>
              <a:gd name="connsiteX146" fmla="*/ 1542082 w 2754602"/>
              <a:gd name="connsiteY146" fmla="*/ 170481 h 3843677"/>
              <a:gd name="connsiteX147" fmla="*/ 1573078 w 2754602"/>
              <a:gd name="connsiteY147" fmla="*/ 201478 h 3843677"/>
              <a:gd name="connsiteX148" fmla="*/ 1604075 w 2754602"/>
              <a:gd name="connsiteY148" fmla="*/ 263471 h 3843677"/>
              <a:gd name="connsiteX149" fmla="*/ 1627323 w 2754602"/>
              <a:gd name="connsiteY149" fmla="*/ 247973 h 3843677"/>
              <a:gd name="connsiteX150" fmla="*/ 1681567 w 2754602"/>
              <a:gd name="connsiteY150" fmla="*/ 232474 h 3843677"/>
              <a:gd name="connsiteX151" fmla="*/ 1681567 w 2754602"/>
              <a:gd name="connsiteY151" fmla="*/ 232474 h 3843677"/>
              <a:gd name="connsiteX152" fmla="*/ 1697065 w 2754602"/>
              <a:gd name="connsiteY152" fmla="*/ 302217 h 3843677"/>
              <a:gd name="connsiteX153" fmla="*/ 1673817 w 2754602"/>
              <a:gd name="connsiteY153" fmla="*/ 317715 h 3843677"/>
              <a:gd name="connsiteX154" fmla="*/ 1673817 w 2754602"/>
              <a:gd name="connsiteY154" fmla="*/ 317715 h 3843677"/>
              <a:gd name="connsiteX155" fmla="*/ 1774556 w 2754602"/>
              <a:gd name="connsiteY155" fmla="*/ 348712 h 3843677"/>
              <a:gd name="connsiteX156" fmla="*/ 1821051 w 2754602"/>
              <a:gd name="connsiteY156" fmla="*/ 325464 h 3843677"/>
              <a:gd name="connsiteX157" fmla="*/ 1852048 w 2754602"/>
              <a:gd name="connsiteY157" fmla="*/ 348712 h 3843677"/>
              <a:gd name="connsiteX158" fmla="*/ 1844299 w 2754602"/>
              <a:gd name="connsiteY158" fmla="*/ 348712 h 3843677"/>
              <a:gd name="connsiteX159" fmla="*/ 1852048 w 2754602"/>
              <a:gd name="connsiteY159" fmla="*/ 348712 h 3843677"/>
              <a:gd name="connsiteX160" fmla="*/ 1883045 w 2754602"/>
              <a:gd name="connsiteY160" fmla="*/ 340963 h 3843677"/>
              <a:gd name="connsiteX161" fmla="*/ 1906292 w 2754602"/>
              <a:gd name="connsiteY161" fmla="*/ 333213 h 3843677"/>
              <a:gd name="connsiteX162" fmla="*/ 1937289 w 2754602"/>
              <a:gd name="connsiteY162" fmla="*/ 255722 h 3843677"/>
              <a:gd name="connsiteX163" fmla="*/ 1945038 w 2754602"/>
              <a:gd name="connsiteY163" fmla="*/ 255722 h 3843677"/>
              <a:gd name="connsiteX164" fmla="*/ 1945038 w 2754602"/>
              <a:gd name="connsiteY164" fmla="*/ 255722 h 3843677"/>
              <a:gd name="connsiteX165" fmla="*/ 2014780 w 2754602"/>
              <a:gd name="connsiteY165" fmla="*/ 232474 h 3843677"/>
              <a:gd name="connsiteX166" fmla="*/ 2030278 w 2754602"/>
              <a:gd name="connsiteY166" fmla="*/ 255722 h 3843677"/>
              <a:gd name="connsiteX167" fmla="*/ 2061275 w 2754602"/>
              <a:gd name="connsiteY167" fmla="*/ 317715 h 3843677"/>
              <a:gd name="connsiteX168" fmla="*/ 2069024 w 2754602"/>
              <a:gd name="connsiteY168" fmla="*/ 348712 h 3843677"/>
              <a:gd name="connsiteX169" fmla="*/ 2061275 w 2754602"/>
              <a:gd name="connsiteY169" fmla="*/ 410705 h 3843677"/>
              <a:gd name="connsiteX170" fmla="*/ 2084523 w 2754602"/>
              <a:gd name="connsiteY170" fmla="*/ 426203 h 3843677"/>
              <a:gd name="connsiteX171" fmla="*/ 2107770 w 2754602"/>
              <a:gd name="connsiteY171" fmla="*/ 449451 h 3843677"/>
              <a:gd name="connsiteX172" fmla="*/ 2107770 w 2754602"/>
              <a:gd name="connsiteY172" fmla="*/ 449451 h 3843677"/>
              <a:gd name="connsiteX173" fmla="*/ 2169763 w 2754602"/>
              <a:gd name="connsiteY173" fmla="*/ 472698 h 3843677"/>
              <a:gd name="connsiteX174" fmla="*/ 2185262 w 2754602"/>
              <a:gd name="connsiteY174" fmla="*/ 511444 h 3843677"/>
              <a:gd name="connsiteX175" fmla="*/ 2247255 w 2754602"/>
              <a:gd name="connsiteY175" fmla="*/ 511444 h 3843677"/>
              <a:gd name="connsiteX176" fmla="*/ 2293750 w 2754602"/>
              <a:gd name="connsiteY176" fmla="*/ 526942 h 3843677"/>
              <a:gd name="connsiteX177" fmla="*/ 2324746 w 2754602"/>
              <a:gd name="connsiteY177" fmla="*/ 612183 h 3843677"/>
              <a:gd name="connsiteX178" fmla="*/ 2347994 w 2754602"/>
              <a:gd name="connsiteY178" fmla="*/ 619932 h 3843677"/>
              <a:gd name="connsiteX179" fmla="*/ 2363492 w 2754602"/>
              <a:gd name="connsiteY179" fmla="*/ 619932 h 3843677"/>
              <a:gd name="connsiteX180" fmla="*/ 2402238 w 2754602"/>
              <a:gd name="connsiteY180" fmla="*/ 627681 h 3843677"/>
              <a:gd name="connsiteX181" fmla="*/ 2448733 w 2754602"/>
              <a:gd name="connsiteY181" fmla="*/ 619932 h 3843677"/>
              <a:gd name="connsiteX182" fmla="*/ 2425485 w 2754602"/>
              <a:gd name="connsiteY182" fmla="*/ 604434 h 3843677"/>
              <a:gd name="connsiteX183" fmla="*/ 2402238 w 2754602"/>
              <a:gd name="connsiteY183" fmla="*/ 596685 h 3843677"/>
              <a:gd name="connsiteX184" fmla="*/ 2425485 w 2754602"/>
              <a:gd name="connsiteY184" fmla="*/ 581186 h 3843677"/>
              <a:gd name="connsiteX185" fmla="*/ 2456482 w 2754602"/>
              <a:gd name="connsiteY185" fmla="*/ 573437 h 3843677"/>
              <a:gd name="connsiteX186" fmla="*/ 2479729 w 2754602"/>
              <a:gd name="connsiteY186" fmla="*/ 565688 h 3843677"/>
              <a:gd name="connsiteX187" fmla="*/ 2510726 w 2754602"/>
              <a:gd name="connsiteY187" fmla="*/ 534691 h 3843677"/>
              <a:gd name="connsiteX188" fmla="*/ 2495228 w 2754602"/>
              <a:gd name="connsiteY188" fmla="*/ 511444 h 3843677"/>
              <a:gd name="connsiteX189" fmla="*/ 2518475 w 2754602"/>
              <a:gd name="connsiteY189" fmla="*/ 519193 h 3843677"/>
              <a:gd name="connsiteX190" fmla="*/ 2541723 w 2754602"/>
              <a:gd name="connsiteY190" fmla="*/ 534691 h 3843677"/>
              <a:gd name="connsiteX191" fmla="*/ 2557221 w 2754602"/>
              <a:gd name="connsiteY191" fmla="*/ 557939 h 3843677"/>
              <a:gd name="connsiteX192" fmla="*/ 2580468 w 2754602"/>
              <a:gd name="connsiteY192" fmla="*/ 565688 h 3843677"/>
              <a:gd name="connsiteX193" fmla="*/ 2595967 w 2754602"/>
              <a:gd name="connsiteY193" fmla="*/ 581186 h 3843677"/>
              <a:gd name="connsiteX194" fmla="*/ 2588217 w 2754602"/>
              <a:gd name="connsiteY194" fmla="*/ 604434 h 3843677"/>
              <a:gd name="connsiteX195" fmla="*/ 2557221 w 2754602"/>
              <a:gd name="connsiteY195" fmla="*/ 596685 h 3843677"/>
              <a:gd name="connsiteX196" fmla="*/ 2518475 w 2754602"/>
              <a:gd name="connsiteY196" fmla="*/ 588935 h 3843677"/>
              <a:gd name="connsiteX197" fmla="*/ 2502977 w 2754602"/>
              <a:gd name="connsiteY197" fmla="*/ 604434 h 3843677"/>
              <a:gd name="connsiteX198" fmla="*/ 2510726 w 2754602"/>
              <a:gd name="connsiteY198" fmla="*/ 627681 h 3843677"/>
              <a:gd name="connsiteX199" fmla="*/ 2518475 w 2754602"/>
              <a:gd name="connsiteY199" fmla="*/ 658678 h 3843677"/>
              <a:gd name="connsiteX200" fmla="*/ 2541723 w 2754602"/>
              <a:gd name="connsiteY200" fmla="*/ 666427 h 3843677"/>
              <a:gd name="connsiteX201" fmla="*/ 2549472 w 2754602"/>
              <a:gd name="connsiteY201" fmla="*/ 635430 h 3843677"/>
              <a:gd name="connsiteX202" fmla="*/ 2665709 w 2754602"/>
              <a:gd name="connsiteY202" fmla="*/ 689674 h 3843677"/>
              <a:gd name="connsiteX203" fmla="*/ 2642462 w 2754602"/>
              <a:gd name="connsiteY203" fmla="*/ 720671 h 3843677"/>
              <a:gd name="connsiteX204" fmla="*/ 2626963 w 2754602"/>
              <a:gd name="connsiteY204" fmla="*/ 736169 h 3843677"/>
              <a:gd name="connsiteX205" fmla="*/ 2634712 w 2754602"/>
              <a:gd name="connsiteY205" fmla="*/ 759417 h 3843677"/>
              <a:gd name="connsiteX206" fmla="*/ 2657960 w 2754602"/>
              <a:gd name="connsiteY206" fmla="*/ 767166 h 3843677"/>
              <a:gd name="connsiteX207" fmla="*/ 2650211 w 2754602"/>
              <a:gd name="connsiteY207" fmla="*/ 798163 h 3843677"/>
              <a:gd name="connsiteX208" fmla="*/ 2626963 w 2754602"/>
              <a:gd name="connsiteY208" fmla="*/ 805912 h 3843677"/>
              <a:gd name="connsiteX209" fmla="*/ 2588217 w 2754602"/>
              <a:gd name="connsiteY209" fmla="*/ 813661 h 3843677"/>
              <a:gd name="connsiteX210" fmla="*/ 2572719 w 2754602"/>
              <a:gd name="connsiteY210" fmla="*/ 836908 h 3843677"/>
              <a:gd name="connsiteX211" fmla="*/ 2595967 w 2754602"/>
              <a:gd name="connsiteY211" fmla="*/ 829159 h 3843677"/>
              <a:gd name="connsiteX212" fmla="*/ 2634712 w 2754602"/>
              <a:gd name="connsiteY212" fmla="*/ 883403 h 3843677"/>
              <a:gd name="connsiteX213" fmla="*/ 2650211 w 2754602"/>
              <a:gd name="connsiteY213" fmla="*/ 898902 h 3843677"/>
              <a:gd name="connsiteX214" fmla="*/ 2642462 w 2754602"/>
              <a:gd name="connsiteY214" fmla="*/ 922149 h 3843677"/>
              <a:gd name="connsiteX215" fmla="*/ 2704455 w 2754602"/>
              <a:gd name="connsiteY215" fmla="*/ 929898 h 3843677"/>
              <a:gd name="connsiteX216" fmla="*/ 2743200 w 2754602"/>
              <a:gd name="connsiteY216" fmla="*/ 968644 h 3843677"/>
              <a:gd name="connsiteX217" fmla="*/ 2719953 w 2754602"/>
              <a:gd name="connsiteY217" fmla="*/ 976393 h 3843677"/>
              <a:gd name="connsiteX218" fmla="*/ 2603716 w 2754602"/>
              <a:gd name="connsiteY218" fmla="*/ 953146 h 3843677"/>
              <a:gd name="connsiteX219" fmla="*/ 2564970 w 2754602"/>
              <a:gd name="connsiteY219" fmla="*/ 937647 h 3843677"/>
              <a:gd name="connsiteX220" fmla="*/ 2518475 w 2754602"/>
              <a:gd name="connsiteY220" fmla="*/ 945397 h 3843677"/>
              <a:gd name="connsiteX221" fmla="*/ 2510726 w 2754602"/>
              <a:gd name="connsiteY221" fmla="*/ 968644 h 3843677"/>
              <a:gd name="connsiteX222" fmla="*/ 2479729 w 2754602"/>
              <a:gd name="connsiteY222" fmla="*/ 976393 h 3843677"/>
              <a:gd name="connsiteX223" fmla="*/ 2440984 w 2754602"/>
              <a:gd name="connsiteY223" fmla="*/ 1046135 h 3843677"/>
              <a:gd name="connsiteX224" fmla="*/ 2448733 w 2754602"/>
              <a:gd name="connsiteY224" fmla="*/ 1077132 h 3843677"/>
              <a:gd name="connsiteX225" fmla="*/ 2479729 w 2754602"/>
              <a:gd name="connsiteY225" fmla="*/ 1084881 h 3843677"/>
              <a:gd name="connsiteX226" fmla="*/ 2471980 w 2754602"/>
              <a:gd name="connsiteY226" fmla="*/ 1115878 h 3843677"/>
              <a:gd name="connsiteX227" fmla="*/ 2425485 w 2754602"/>
              <a:gd name="connsiteY227" fmla="*/ 1139125 h 3843677"/>
              <a:gd name="connsiteX228" fmla="*/ 2433234 w 2754602"/>
              <a:gd name="connsiteY228" fmla="*/ 1170122 h 3843677"/>
              <a:gd name="connsiteX229" fmla="*/ 2448733 w 2754602"/>
              <a:gd name="connsiteY229" fmla="*/ 1185620 h 3843677"/>
              <a:gd name="connsiteX230" fmla="*/ 2456482 w 2754602"/>
              <a:gd name="connsiteY230" fmla="*/ 1216617 h 3843677"/>
              <a:gd name="connsiteX231" fmla="*/ 2487478 w 2754602"/>
              <a:gd name="connsiteY231" fmla="*/ 1201119 h 3843677"/>
              <a:gd name="connsiteX232" fmla="*/ 2510726 w 2754602"/>
              <a:gd name="connsiteY232" fmla="*/ 1154624 h 3843677"/>
              <a:gd name="connsiteX233" fmla="*/ 2549472 w 2754602"/>
              <a:gd name="connsiteY233" fmla="*/ 1201119 h 3843677"/>
              <a:gd name="connsiteX234" fmla="*/ 2526224 w 2754602"/>
              <a:gd name="connsiteY234" fmla="*/ 1216617 h 3843677"/>
              <a:gd name="connsiteX235" fmla="*/ 2479729 w 2754602"/>
              <a:gd name="connsiteY235" fmla="*/ 1232115 h 3843677"/>
              <a:gd name="connsiteX236" fmla="*/ 2479729 w 2754602"/>
              <a:gd name="connsiteY236" fmla="*/ 1294108 h 3843677"/>
              <a:gd name="connsiteX237" fmla="*/ 2526224 w 2754602"/>
              <a:gd name="connsiteY237" fmla="*/ 1286359 h 3843677"/>
              <a:gd name="connsiteX238" fmla="*/ 2549472 w 2754602"/>
              <a:gd name="connsiteY238" fmla="*/ 1317356 h 3843677"/>
              <a:gd name="connsiteX239" fmla="*/ 2557221 w 2754602"/>
              <a:gd name="connsiteY239" fmla="*/ 1363851 h 3843677"/>
              <a:gd name="connsiteX240" fmla="*/ 2533973 w 2754602"/>
              <a:gd name="connsiteY240" fmla="*/ 1379349 h 3843677"/>
              <a:gd name="connsiteX241" fmla="*/ 2510726 w 2754602"/>
              <a:gd name="connsiteY241" fmla="*/ 1387098 h 3843677"/>
              <a:gd name="connsiteX242" fmla="*/ 2471980 w 2754602"/>
              <a:gd name="connsiteY242" fmla="*/ 1402597 h 3843677"/>
              <a:gd name="connsiteX243" fmla="*/ 2456482 w 2754602"/>
              <a:gd name="connsiteY243" fmla="*/ 1449091 h 3843677"/>
              <a:gd name="connsiteX244" fmla="*/ 2471980 w 2754602"/>
              <a:gd name="connsiteY244" fmla="*/ 1464590 h 3843677"/>
              <a:gd name="connsiteX245" fmla="*/ 2440984 w 2754602"/>
              <a:gd name="connsiteY245" fmla="*/ 1503335 h 3843677"/>
              <a:gd name="connsiteX246" fmla="*/ 2417736 w 2754602"/>
              <a:gd name="connsiteY246" fmla="*/ 1495586 h 3843677"/>
              <a:gd name="connsiteX247" fmla="*/ 2386739 w 2754602"/>
              <a:gd name="connsiteY247" fmla="*/ 1518834 h 3843677"/>
              <a:gd name="connsiteX248" fmla="*/ 2371241 w 2754602"/>
              <a:gd name="connsiteY248" fmla="*/ 1495586 h 3843677"/>
              <a:gd name="connsiteX249" fmla="*/ 2355743 w 2754602"/>
              <a:gd name="connsiteY249" fmla="*/ 1511085 h 3843677"/>
              <a:gd name="connsiteX250" fmla="*/ 2340245 w 2754602"/>
              <a:gd name="connsiteY250" fmla="*/ 1534332 h 3843677"/>
              <a:gd name="connsiteX251" fmla="*/ 2340245 w 2754602"/>
              <a:gd name="connsiteY251" fmla="*/ 1588576 h 3843677"/>
              <a:gd name="connsiteX252" fmla="*/ 2286000 w 2754602"/>
              <a:gd name="connsiteY252" fmla="*/ 1596325 h 3843677"/>
              <a:gd name="connsiteX253" fmla="*/ 2262753 w 2754602"/>
              <a:gd name="connsiteY253" fmla="*/ 1642820 h 3843677"/>
              <a:gd name="connsiteX254" fmla="*/ 2255004 w 2754602"/>
              <a:gd name="connsiteY254" fmla="*/ 1666068 h 3843677"/>
              <a:gd name="connsiteX255" fmla="*/ 2224007 w 2754602"/>
              <a:gd name="connsiteY255" fmla="*/ 1673817 h 3843677"/>
              <a:gd name="connsiteX256" fmla="*/ 2185262 w 2754602"/>
              <a:gd name="connsiteY256" fmla="*/ 1681566 h 3843677"/>
              <a:gd name="connsiteX257" fmla="*/ 2131017 w 2754602"/>
              <a:gd name="connsiteY257" fmla="*/ 1697064 h 3843677"/>
              <a:gd name="connsiteX258" fmla="*/ 2100021 w 2754602"/>
              <a:gd name="connsiteY258" fmla="*/ 1689315 h 3843677"/>
              <a:gd name="connsiteX259" fmla="*/ 2061275 w 2754602"/>
              <a:gd name="connsiteY259" fmla="*/ 1658319 h 3843677"/>
              <a:gd name="connsiteX260" fmla="*/ 2045777 w 2754602"/>
              <a:gd name="connsiteY260" fmla="*/ 1642820 h 3843677"/>
              <a:gd name="connsiteX261" fmla="*/ 1937289 w 2754602"/>
              <a:gd name="connsiteY261" fmla="*/ 1627322 h 3843677"/>
              <a:gd name="connsiteX262" fmla="*/ 1890794 w 2754602"/>
              <a:gd name="connsiteY262" fmla="*/ 1619573 h 3843677"/>
              <a:gd name="connsiteX263" fmla="*/ 1867546 w 2754602"/>
              <a:gd name="connsiteY263" fmla="*/ 1681566 h 3843677"/>
              <a:gd name="connsiteX264" fmla="*/ 1813302 w 2754602"/>
              <a:gd name="connsiteY264" fmla="*/ 1751308 h 3843677"/>
              <a:gd name="connsiteX265" fmla="*/ 1828800 w 2754602"/>
              <a:gd name="connsiteY265" fmla="*/ 1813302 h 3843677"/>
              <a:gd name="connsiteX266" fmla="*/ 1813302 w 2754602"/>
              <a:gd name="connsiteY266" fmla="*/ 1836549 h 3843677"/>
              <a:gd name="connsiteX267" fmla="*/ 1844299 w 2754602"/>
              <a:gd name="connsiteY267" fmla="*/ 1898542 h 3843677"/>
              <a:gd name="connsiteX268" fmla="*/ 1836550 w 2754602"/>
              <a:gd name="connsiteY268" fmla="*/ 1960535 h 3843677"/>
              <a:gd name="connsiteX269" fmla="*/ 1828800 w 2754602"/>
              <a:gd name="connsiteY269" fmla="*/ 2053525 h 3843677"/>
              <a:gd name="connsiteX270" fmla="*/ 1813302 w 2754602"/>
              <a:gd name="connsiteY270" fmla="*/ 2100020 h 3843677"/>
              <a:gd name="connsiteX271" fmla="*/ 1821051 w 2754602"/>
              <a:gd name="connsiteY271" fmla="*/ 2169763 h 3843677"/>
              <a:gd name="connsiteX272" fmla="*/ 1805553 w 2754602"/>
              <a:gd name="connsiteY272" fmla="*/ 2193010 h 3843677"/>
              <a:gd name="connsiteX273" fmla="*/ 1821051 w 2754602"/>
              <a:gd name="connsiteY273" fmla="*/ 2293749 h 3843677"/>
              <a:gd name="connsiteX274" fmla="*/ 1828800 w 2754602"/>
              <a:gd name="connsiteY274" fmla="*/ 2371241 h 3843677"/>
              <a:gd name="connsiteX275" fmla="*/ 1821051 w 2754602"/>
              <a:gd name="connsiteY275" fmla="*/ 2394488 h 3843677"/>
              <a:gd name="connsiteX276" fmla="*/ 1813302 w 2754602"/>
              <a:gd name="connsiteY276" fmla="*/ 2433234 h 3843677"/>
              <a:gd name="connsiteX277" fmla="*/ 1836550 w 2754602"/>
              <a:gd name="connsiteY277" fmla="*/ 2448732 h 3843677"/>
              <a:gd name="connsiteX278" fmla="*/ 1844299 w 2754602"/>
              <a:gd name="connsiteY278" fmla="*/ 2479729 h 3843677"/>
              <a:gd name="connsiteX279" fmla="*/ 1828800 w 2754602"/>
              <a:gd name="connsiteY279" fmla="*/ 2580468 h 3843677"/>
              <a:gd name="connsiteX280" fmla="*/ 1844299 w 2754602"/>
              <a:gd name="connsiteY280" fmla="*/ 2704454 h 3843677"/>
              <a:gd name="connsiteX281" fmla="*/ 1859797 w 2754602"/>
              <a:gd name="connsiteY281" fmla="*/ 2743200 h 3843677"/>
              <a:gd name="connsiteX282" fmla="*/ 1906292 w 2754602"/>
              <a:gd name="connsiteY282" fmla="*/ 2789695 h 3843677"/>
              <a:gd name="connsiteX283" fmla="*/ 1914041 w 2754602"/>
              <a:gd name="connsiteY283" fmla="*/ 2766447 h 3843677"/>
              <a:gd name="connsiteX284" fmla="*/ 1937289 w 2754602"/>
              <a:gd name="connsiteY284" fmla="*/ 2774197 h 3843677"/>
              <a:gd name="connsiteX285" fmla="*/ 1968285 w 2754602"/>
              <a:gd name="connsiteY285" fmla="*/ 2789695 h 3843677"/>
              <a:gd name="connsiteX286" fmla="*/ 1999282 w 2754602"/>
              <a:gd name="connsiteY286" fmla="*/ 2812942 h 3843677"/>
              <a:gd name="connsiteX287" fmla="*/ 2092272 w 2754602"/>
              <a:gd name="connsiteY287" fmla="*/ 2836190 h 3843677"/>
              <a:gd name="connsiteX288" fmla="*/ 2107770 w 2754602"/>
              <a:gd name="connsiteY288" fmla="*/ 2867186 h 3843677"/>
              <a:gd name="connsiteX289" fmla="*/ 2216258 w 2754602"/>
              <a:gd name="connsiteY289" fmla="*/ 2913681 h 3843677"/>
              <a:gd name="connsiteX290" fmla="*/ 2231756 w 2754602"/>
              <a:gd name="connsiteY290" fmla="*/ 2936929 h 3843677"/>
              <a:gd name="connsiteX291" fmla="*/ 2278251 w 2754602"/>
              <a:gd name="connsiteY291" fmla="*/ 2975674 h 3843677"/>
              <a:gd name="connsiteX292" fmla="*/ 2324746 w 2754602"/>
              <a:gd name="connsiteY292" fmla="*/ 3037668 h 3843677"/>
              <a:gd name="connsiteX293" fmla="*/ 2347994 w 2754602"/>
              <a:gd name="connsiteY293" fmla="*/ 3045417 h 3843677"/>
              <a:gd name="connsiteX294" fmla="*/ 2371241 w 2754602"/>
              <a:gd name="connsiteY294" fmla="*/ 3060915 h 3843677"/>
              <a:gd name="connsiteX295" fmla="*/ 2394489 w 2754602"/>
              <a:gd name="connsiteY295" fmla="*/ 3053166 h 3843677"/>
              <a:gd name="connsiteX296" fmla="*/ 2402238 w 2754602"/>
              <a:gd name="connsiteY296" fmla="*/ 3076413 h 3843677"/>
              <a:gd name="connsiteX297" fmla="*/ 2417736 w 2754602"/>
              <a:gd name="connsiteY297" fmla="*/ 3091912 h 3843677"/>
              <a:gd name="connsiteX298" fmla="*/ 2371241 w 2754602"/>
              <a:gd name="connsiteY298" fmla="*/ 3107410 h 3843677"/>
              <a:gd name="connsiteX299" fmla="*/ 2363492 w 2754602"/>
              <a:gd name="connsiteY299" fmla="*/ 3076413 h 3843677"/>
              <a:gd name="connsiteX300" fmla="*/ 2332495 w 2754602"/>
              <a:gd name="connsiteY300" fmla="*/ 3068664 h 3843677"/>
              <a:gd name="connsiteX301" fmla="*/ 2247255 w 2754602"/>
              <a:gd name="connsiteY301" fmla="*/ 3053166 h 3843677"/>
              <a:gd name="connsiteX302" fmla="*/ 2231756 w 2754602"/>
              <a:gd name="connsiteY302" fmla="*/ 3037668 h 3843677"/>
              <a:gd name="connsiteX303" fmla="*/ 2169763 w 2754602"/>
              <a:gd name="connsiteY303" fmla="*/ 3037668 h 3843677"/>
              <a:gd name="connsiteX304" fmla="*/ 2131017 w 2754602"/>
              <a:gd name="connsiteY304" fmla="*/ 3084163 h 3843677"/>
              <a:gd name="connsiteX305" fmla="*/ 2100021 w 2754602"/>
              <a:gd name="connsiteY305" fmla="*/ 3130658 h 3843677"/>
              <a:gd name="connsiteX306" fmla="*/ 2115519 w 2754602"/>
              <a:gd name="connsiteY306" fmla="*/ 3153905 h 3843677"/>
              <a:gd name="connsiteX307" fmla="*/ 2169763 w 2754602"/>
              <a:gd name="connsiteY307" fmla="*/ 3177152 h 3843677"/>
              <a:gd name="connsiteX308" fmla="*/ 2224007 w 2754602"/>
              <a:gd name="connsiteY308" fmla="*/ 3208149 h 3843677"/>
              <a:gd name="connsiteX309" fmla="*/ 2239506 w 2754602"/>
              <a:gd name="connsiteY309" fmla="*/ 3184902 h 3843677"/>
              <a:gd name="connsiteX310" fmla="*/ 2262753 w 2754602"/>
              <a:gd name="connsiteY310" fmla="*/ 3192651 h 3843677"/>
              <a:gd name="connsiteX311" fmla="*/ 2309248 w 2754602"/>
              <a:gd name="connsiteY311" fmla="*/ 3169403 h 3843677"/>
              <a:gd name="connsiteX312" fmla="*/ 2347994 w 2754602"/>
              <a:gd name="connsiteY312" fmla="*/ 3130658 h 3843677"/>
              <a:gd name="connsiteX313" fmla="*/ 2332495 w 2754602"/>
              <a:gd name="connsiteY313" fmla="*/ 3169403 h 3843677"/>
              <a:gd name="connsiteX314" fmla="*/ 2324746 w 2754602"/>
              <a:gd name="connsiteY314" fmla="*/ 3192651 h 3843677"/>
              <a:gd name="connsiteX315" fmla="*/ 2278251 w 2754602"/>
              <a:gd name="connsiteY315" fmla="*/ 3239146 h 3843677"/>
              <a:gd name="connsiteX316" fmla="*/ 2262753 w 2754602"/>
              <a:gd name="connsiteY316" fmla="*/ 3262393 h 3843677"/>
              <a:gd name="connsiteX317" fmla="*/ 2239506 w 2754602"/>
              <a:gd name="connsiteY317" fmla="*/ 3293390 h 3843677"/>
              <a:gd name="connsiteX318" fmla="*/ 2231756 w 2754602"/>
              <a:gd name="connsiteY318" fmla="*/ 3339885 h 3843677"/>
              <a:gd name="connsiteX319" fmla="*/ 2169763 w 2754602"/>
              <a:gd name="connsiteY319" fmla="*/ 3448373 h 3843677"/>
              <a:gd name="connsiteX320" fmla="*/ 2154265 w 2754602"/>
              <a:gd name="connsiteY320" fmla="*/ 3471620 h 3843677"/>
              <a:gd name="connsiteX321" fmla="*/ 2100021 w 2754602"/>
              <a:gd name="connsiteY321" fmla="*/ 3502617 h 3843677"/>
              <a:gd name="connsiteX322" fmla="*/ 2115519 w 2754602"/>
              <a:gd name="connsiteY322" fmla="*/ 3580108 h 3843677"/>
              <a:gd name="connsiteX323" fmla="*/ 2131017 w 2754602"/>
              <a:gd name="connsiteY323" fmla="*/ 3626603 h 3843677"/>
              <a:gd name="connsiteX324" fmla="*/ 2076773 w 2754602"/>
              <a:gd name="connsiteY324" fmla="*/ 3618854 h 3843677"/>
              <a:gd name="connsiteX325" fmla="*/ 2030278 w 2754602"/>
              <a:gd name="connsiteY325" fmla="*/ 3556861 h 3843677"/>
              <a:gd name="connsiteX326" fmla="*/ 1999282 w 2754602"/>
              <a:gd name="connsiteY326" fmla="*/ 3502617 h 3843677"/>
              <a:gd name="connsiteX327" fmla="*/ 1991533 w 2754602"/>
              <a:gd name="connsiteY327" fmla="*/ 3479369 h 3843677"/>
              <a:gd name="connsiteX328" fmla="*/ 1921790 w 2754602"/>
              <a:gd name="connsiteY328" fmla="*/ 3425125 h 3843677"/>
              <a:gd name="connsiteX329" fmla="*/ 1867546 w 2754602"/>
              <a:gd name="connsiteY329" fmla="*/ 3440624 h 3843677"/>
              <a:gd name="connsiteX330" fmla="*/ 1859797 w 2754602"/>
              <a:gd name="connsiteY330" fmla="*/ 3471620 h 3843677"/>
              <a:gd name="connsiteX331" fmla="*/ 1836550 w 2754602"/>
              <a:gd name="connsiteY331" fmla="*/ 3479369 h 3843677"/>
              <a:gd name="connsiteX332" fmla="*/ 1797804 w 2754602"/>
              <a:gd name="connsiteY332" fmla="*/ 3510366 h 3843677"/>
              <a:gd name="connsiteX333" fmla="*/ 1774556 w 2754602"/>
              <a:gd name="connsiteY333" fmla="*/ 3518115 h 3843677"/>
              <a:gd name="connsiteX334" fmla="*/ 1658319 w 2754602"/>
              <a:gd name="connsiteY334" fmla="*/ 3533613 h 3843677"/>
              <a:gd name="connsiteX335" fmla="*/ 1627323 w 2754602"/>
              <a:gd name="connsiteY335" fmla="*/ 3541363 h 3843677"/>
              <a:gd name="connsiteX336" fmla="*/ 1596326 w 2754602"/>
              <a:gd name="connsiteY336" fmla="*/ 3556861 h 3843677"/>
              <a:gd name="connsiteX337" fmla="*/ 1549831 w 2754602"/>
              <a:gd name="connsiteY337" fmla="*/ 3587858 h 3843677"/>
              <a:gd name="connsiteX338" fmla="*/ 1619573 w 2754602"/>
              <a:gd name="connsiteY338" fmla="*/ 3603356 h 3843677"/>
              <a:gd name="connsiteX339" fmla="*/ 1635072 w 2754602"/>
              <a:gd name="connsiteY339" fmla="*/ 3618854 h 3843677"/>
              <a:gd name="connsiteX340" fmla="*/ 1681567 w 2754602"/>
              <a:gd name="connsiteY340" fmla="*/ 3680847 h 3843677"/>
              <a:gd name="connsiteX341" fmla="*/ 1712563 w 2754602"/>
              <a:gd name="connsiteY341" fmla="*/ 3673098 h 3843677"/>
              <a:gd name="connsiteX342" fmla="*/ 1704814 w 2754602"/>
              <a:gd name="connsiteY342" fmla="*/ 3704095 h 3843677"/>
              <a:gd name="connsiteX343" fmla="*/ 1673817 w 2754602"/>
              <a:gd name="connsiteY343" fmla="*/ 3688597 h 3843677"/>
              <a:gd name="connsiteX344" fmla="*/ 1635072 w 2754602"/>
              <a:gd name="connsiteY344" fmla="*/ 3680847 h 3843677"/>
              <a:gd name="connsiteX345" fmla="*/ 1611824 w 2754602"/>
              <a:gd name="connsiteY345" fmla="*/ 3673098 h 3843677"/>
              <a:gd name="connsiteX346" fmla="*/ 1526584 w 2754602"/>
              <a:gd name="connsiteY346" fmla="*/ 3680847 h 3843677"/>
              <a:gd name="connsiteX347" fmla="*/ 1487838 w 2754602"/>
              <a:gd name="connsiteY347" fmla="*/ 3673098 h 3843677"/>
              <a:gd name="connsiteX348" fmla="*/ 1464590 w 2754602"/>
              <a:gd name="connsiteY348" fmla="*/ 3688597 h 3843677"/>
              <a:gd name="connsiteX349" fmla="*/ 1441343 w 2754602"/>
              <a:gd name="connsiteY349" fmla="*/ 3696346 h 3843677"/>
              <a:gd name="connsiteX350" fmla="*/ 1497258 w 2754602"/>
              <a:gd name="connsiteY350" fmla="*/ 3775367 h 3843677"/>
              <a:gd name="connsiteX351" fmla="*/ 1383656 w 2754602"/>
              <a:gd name="connsiteY351" fmla="*/ 3829215 h 3843677"/>
              <a:gd name="connsiteX352" fmla="*/ 1278611 w 2754602"/>
              <a:gd name="connsiteY352" fmla="*/ 3688597 h 3843677"/>
              <a:gd name="connsiteX353" fmla="*/ 1270862 w 2754602"/>
              <a:gd name="connsiteY353" fmla="*/ 3680847 h 3843677"/>
              <a:gd name="connsiteX354" fmla="*/ 1263112 w 2754602"/>
              <a:gd name="connsiteY354" fmla="*/ 3456122 h 3843677"/>
              <a:gd name="connsiteX355" fmla="*/ 1247614 w 2754602"/>
              <a:gd name="connsiteY355" fmla="*/ 3432874 h 3843677"/>
              <a:gd name="connsiteX356" fmla="*/ 1247614 w 2754602"/>
              <a:gd name="connsiteY356" fmla="*/ 3425125 h 3843677"/>
              <a:gd name="connsiteX357" fmla="*/ 1007390 w 2754602"/>
              <a:gd name="connsiteY357" fmla="*/ 2991173 h 3843677"/>
              <a:gd name="connsiteX0" fmla="*/ 1007390 w 2754602"/>
              <a:gd name="connsiteY0" fmla="*/ 2991173 h 3843677"/>
              <a:gd name="connsiteX1" fmla="*/ 1053885 w 2754602"/>
              <a:gd name="connsiteY1" fmla="*/ 2983424 h 3843677"/>
              <a:gd name="connsiteX2" fmla="*/ 1061634 w 2754602"/>
              <a:gd name="connsiteY2" fmla="*/ 2952427 h 3843677"/>
              <a:gd name="connsiteX3" fmla="*/ 1115878 w 2754602"/>
              <a:gd name="connsiteY3" fmla="*/ 2890434 h 3843677"/>
              <a:gd name="connsiteX4" fmla="*/ 1123628 w 2754602"/>
              <a:gd name="connsiteY4" fmla="*/ 2867186 h 3843677"/>
              <a:gd name="connsiteX5" fmla="*/ 1139126 w 2754602"/>
              <a:gd name="connsiteY5" fmla="*/ 2882685 h 3843677"/>
              <a:gd name="connsiteX6" fmla="*/ 1154624 w 2754602"/>
              <a:gd name="connsiteY6" fmla="*/ 2905932 h 3843677"/>
              <a:gd name="connsiteX7" fmla="*/ 1185621 w 2754602"/>
              <a:gd name="connsiteY7" fmla="*/ 2936929 h 3843677"/>
              <a:gd name="connsiteX8" fmla="*/ 1193370 w 2754602"/>
              <a:gd name="connsiteY8" fmla="*/ 2960176 h 3843677"/>
              <a:gd name="connsiteX9" fmla="*/ 1216617 w 2754602"/>
              <a:gd name="connsiteY9" fmla="*/ 2967925 h 3843677"/>
              <a:gd name="connsiteX10" fmla="*/ 1278611 w 2754602"/>
              <a:gd name="connsiteY10" fmla="*/ 2952427 h 3843677"/>
              <a:gd name="connsiteX11" fmla="*/ 1286360 w 2754602"/>
              <a:gd name="connsiteY11" fmla="*/ 2867186 h 3843677"/>
              <a:gd name="connsiteX12" fmla="*/ 1309607 w 2754602"/>
              <a:gd name="connsiteY12" fmla="*/ 2851688 h 3843677"/>
              <a:gd name="connsiteX13" fmla="*/ 1301858 w 2754602"/>
              <a:gd name="connsiteY13" fmla="*/ 2828441 h 3843677"/>
              <a:gd name="connsiteX14" fmla="*/ 1263112 w 2754602"/>
              <a:gd name="connsiteY14" fmla="*/ 2797444 h 3843677"/>
              <a:gd name="connsiteX15" fmla="*/ 1255363 w 2754602"/>
              <a:gd name="connsiteY15" fmla="*/ 2774197 h 3843677"/>
              <a:gd name="connsiteX16" fmla="*/ 1278611 w 2754602"/>
              <a:gd name="connsiteY16" fmla="*/ 2727702 h 3843677"/>
              <a:gd name="connsiteX17" fmla="*/ 1270862 w 2754602"/>
              <a:gd name="connsiteY17" fmla="*/ 2704454 h 3843677"/>
              <a:gd name="connsiteX18" fmla="*/ 1255363 w 2754602"/>
              <a:gd name="connsiteY18" fmla="*/ 2665708 h 3843677"/>
              <a:gd name="connsiteX19" fmla="*/ 1224367 w 2754602"/>
              <a:gd name="connsiteY19" fmla="*/ 2650210 h 3843677"/>
              <a:gd name="connsiteX20" fmla="*/ 1270862 w 2754602"/>
              <a:gd name="connsiteY20" fmla="*/ 2588217 h 3843677"/>
              <a:gd name="connsiteX21" fmla="*/ 1309607 w 2754602"/>
              <a:gd name="connsiteY21" fmla="*/ 2541722 h 3843677"/>
              <a:gd name="connsiteX22" fmla="*/ 1325106 w 2754602"/>
              <a:gd name="connsiteY22" fmla="*/ 2518474 h 3843677"/>
              <a:gd name="connsiteX23" fmla="*/ 1348353 w 2754602"/>
              <a:gd name="connsiteY23" fmla="*/ 2502976 h 3843677"/>
              <a:gd name="connsiteX24" fmla="*/ 1379350 w 2754602"/>
              <a:gd name="connsiteY24" fmla="*/ 2510725 h 3843677"/>
              <a:gd name="connsiteX25" fmla="*/ 1402597 w 2754602"/>
              <a:gd name="connsiteY25" fmla="*/ 2549471 h 3843677"/>
              <a:gd name="connsiteX26" fmla="*/ 1425845 w 2754602"/>
              <a:gd name="connsiteY26" fmla="*/ 2564969 h 3843677"/>
              <a:gd name="connsiteX27" fmla="*/ 1472339 w 2754602"/>
              <a:gd name="connsiteY27" fmla="*/ 2549471 h 3843677"/>
              <a:gd name="connsiteX28" fmla="*/ 1487838 w 2754602"/>
              <a:gd name="connsiteY28" fmla="*/ 2533973 h 3843677"/>
              <a:gd name="connsiteX29" fmla="*/ 1503336 w 2754602"/>
              <a:gd name="connsiteY29" fmla="*/ 2510725 h 3843677"/>
              <a:gd name="connsiteX30" fmla="*/ 1526584 w 2754602"/>
              <a:gd name="connsiteY30" fmla="*/ 2495227 h 3843677"/>
              <a:gd name="connsiteX31" fmla="*/ 1565329 w 2754602"/>
              <a:gd name="connsiteY31" fmla="*/ 2510725 h 3843677"/>
              <a:gd name="connsiteX32" fmla="*/ 1604075 w 2754602"/>
              <a:gd name="connsiteY32" fmla="*/ 2526224 h 3843677"/>
              <a:gd name="connsiteX33" fmla="*/ 1596326 w 2754602"/>
              <a:gd name="connsiteY33" fmla="*/ 2549471 h 3843677"/>
              <a:gd name="connsiteX34" fmla="*/ 1573078 w 2754602"/>
              <a:gd name="connsiteY34" fmla="*/ 2557220 h 3843677"/>
              <a:gd name="connsiteX35" fmla="*/ 1588577 w 2754602"/>
              <a:gd name="connsiteY35" fmla="*/ 2642461 h 3843677"/>
              <a:gd name="connsiteX36" fmla="*/ 1565329 w 2754602"/>
              <a:gd name="connsiteY36" fmla="*/ 2681207 h 3843677"/>
              <a:gd name="connsiteX37" fmla="*/ 1542082 w 2754602"/>
              <a:gd name="connsiteY37" fmla="*/ 2688956 h 3843677"/>
              <a:gd name="connsiteX38" fmla="*/ 1534333 w 2754602"/>
              <a:gd name="connsiteY38" fmla="*/ 2712203 h 3843677"/>
              <a:gd name="connsiteX39" fmla="*/ 1495587 w 2754602"/>
              <a:gd name="connsiteY39" fmla="*/ 2743200 h 3843677"/>
              <a:gd name="connsiteX40" fmla="*/ 1487838 w 2754602"/>
              <a:gd name="connsiteY40" fmla="*/ 2766447 h 3843677"/>
              <a:gd name="connsiteX41" fmla="*/ 1464590 w 2754602"/>
              <a:gd name="connsiteY41" fmla="*/ 2774197 h 3843677"/>
              <a:gd name="connsiteX42" fmla="*/ 1449092 w 2754602"/>
              <a:gd name="connsiteY42" fmla="*/ 2867186 h 3843677"/>
              <a:gd name="connsiteX43" fmla="*/ 1433594 w 2754602"/>
              <a:gd name="connsiteY43" fmla="*/ 2882685 h 3843677"/>
              <a:gd name="connsiteX44" fmla="*/ 1425845 w 2754602"/>
              <a:gd name="connsiteY44" fmla="*/ 2913681 h 3843677"/>
              <a:gd name="connsiteX45" fmla="*/ 1433594 w 2754602"/>
              <a:gd name="connsiteY45" fmla="*/ 2944678 h 3843677"/>
              <a:gd name="connsiteX46" fmla="*/ 1441343 w 2754602"/>
              <a:gd name="connsiteY46" fmla="*/ 2991173 h 3843677"/>
              <a:gd name="connsiteX47" fmla="*/ 1425845 w 2754602"/>
              <a:gd name="connsiteY47" fmla="*/ 3045417 h 3843677"/>
              <a:gd name="connsiteX48" fmla="*/ 1402597 w 2754602"/>
              <a:gd name="connsiteY48" fmla="*/ 3037668 h 3843677"/>
              <a:gd name="connsiteX49" fmla="*/ 1387099 w 2754602"/>
              <a:gd name="connsiteY49" fmla="*/ 3022169 h 3843677"/>
              <a:gd name="connsiteX50" fmla="*/ 1356102 w 2754602"/>
              <a:gd name="connsiteY50" fmla="*/ 3060915 h 3843677"/>
              <a:gd name="connsiteX51" fmla="*/ 1363851 w 2754602"/>
              <a:gd name="connsiteY51" fmla="*/ 3091912 h 3843677"/>
              <a:gd name="connsiteX52" fmla="*/ 1371600 w 2754602"/>
              <a:gd name="connsiteY52" fmla="*/ 3115159 h 3843677"/>
              <a:gd name="connsiteX53" fmla="*/ 1418095 w 2754602"/>
              <a:gd name="connsiteY53" fmla="*/ 3130658 h 3843677"/>
              <a:gd name="connsiteX54" fmla="*/ 1441343 w 2754602"/>
              <a:gd name="connsiteY54" fmla="*/ 3122908 h 3843677"/>
              <a:gd name="connsiteX55" fmla="*/ 1611824 w 2754602"/>
              <a:gd name="connsiteY55" fmla="*/ 3115159 h 3843677"/>
              <a:gd name="connsiteX56" fmla="*/ 1596326 w 2754602"/>
              <a:gd name="connsiteY56" fmla="*/ 3068664 h 3843677"/>
              <a:gd name="connsiteX57" fmla="*/ 1588577 w 2754602"/>
              <a:gd name="connsiteY57" fmla="*/ 3045417 h 3843677"/>
              <a:gd name="connsiteX58" fmla="*/ 1580828 w 2754602"/>
              <a:gd name="connsiteY58" fmla="*/ 3022169 h 3843677"/>
              <a:gd name="connsiteX59" fmla="*/ 1611824 w 2754602"/>
              <a:gd name="connsiteY59" fmla="*/ 2952427 h 3843677"/>
              <a:gd name="connsiteX60" fmla="*/ 1596326 w 2754602"/>
              <a:gd name="connsiteY60" fmla="*/ 2905932 h 3843677"/>
              <a:gd name="connsiteX61" fmla="*/ 1611824 w 2754602"/>
              <a:gd name="connsiteY61" fmla="*/ 2859437 h 3843677"/>
              <a:gd name="connsiteX62" fmla="*/ 1619573 w 2754602"/>
              <a:gd name="connsiteY62" fmla="*/ 2805193 h 3843677"/>
              <a:gd name="connsiteX63" fmla="*/ 1650570 w 2754602"/>
              <a:gd name="connsiteY63" fmla="*/ 2797444 h 3843677"/>
              <a:gd name="connsiteX64" fmla="*/ 1704814 w 2754602"/>
              <a:gd name="connsiteY64" fmla="*/ 2774197 h 3843677"/>
              <a:gd name="connsiteX65" fmla="*/ 1728062 w 2754602"/>
              <a:gd name="connsiteY65" fmla="*/ 2758698 h 3843677"/>
              <a:gd name="connsiteX66" fmla="*/ 1774556 w 2754602"/>
              <a:gd name="connsiteY66" fmla="*/ 2719952 h 3843677"/>
              <a:gd name="connsiteX67" fmla="*/ 1797804 w 2754602"/>
              <a:gd name="connsiteY67" fmla="*/ 2688956 h 3843677"/>
              <a:gd name="connsiteX68" fmla="*/ 1751309 w 2754602"/>
              <a:gd name="connsiteY68" fmla="*/ 2650210 h 3843677"/>
              <a:gd name="connsiteX69" fmla="*/ 1712563 w 2754602"/>
              <a:gd name="connsiteY69" fmla="*/ 2657959 h 3843677"/>
              <a:gd name="connsiteX70" fmla="*/ 1704814 w 2754602"/>
              <a:gd name="connsiteY70" fmla="*/ 2681207 h 3843677"/>
              <a:gd name="connsiteX71" fmla="*/ 1697065 w 2754602"/>
              <a:gd name="connsiteY71" fmla="*/ 2743200 h 3843677"/>
              <a:gd name="connsiteX72" fmla="*/ 1650570 w 2754602"/>
              <a:gd name="connsiteY72" fmla="*/ 2774197 h 3843677"/>
              <a:gd name="connsiteX73" fmla="*/ 1635072 w 2754602"/>
              <a:gd name="connsiteY73" fmla="*/ 2758698 h 3843677"/>
              <a:gd name="connsiteX74" fmla="*/ 1635072 w 2754602"/>
              <a:gd name="connsiteY74" fmla="*/ 2688956 h 3843677"/>
              <a:gd name="connsiteX75" fmla="*/ 1642821 w 2754602"/>
              <a:gd name="connsiteY75" fmla="*/ 2665708 h 3843677"/>
              <a:gd name="connsiteX76" fmla="*/ 1666068 w 2754602"/>
              <a:gd name="connsiteY76" fmla="*/ 2619213 h 3843677"/>
              <a:gd name="connsiteX77" fmla="*/ 1689316 w 2754602"/>
              <a:gd name="connsiteY77" fmla="*/ 2611464 h 3843677"/>
              <a:gd name="connsiteX78" fmla="*/ 1766807 w 2754602"/>
              <a:gd name="connsiteY78" fmla="*/ 2595966 h 3843677"/>
              <a:gd name="connsiteX79" fmla="*/ 1805553 w 2754602"/>
              <a:gd name="connsiteY79" fmla="*/ 2526224 h 3843677"/>
              <a:gd name="connsiteX80" fmla="*/ 1813302 w 2754602"/>
              <a:gd name="connsiteY80" fmla="*/ 2502976 h 3843677"/>
              <a:gd name="connsiteX81" fmla="*/ 1743560 w 2754602"/>
              <a:gd name="connsiteY81" fmla="*/ 2502976 h 3843677"/>
              <a:gd name="connsiteX82" fmla="*/ 1689316 w 2754602"/>
              <a:gd name="connsiteY82" fmla="*/ 2526224 h 3843677"/>
              <a:gd name="connsiteX83" fmla="*/ 1666068 w 2754602"/>
              <a:gd name="connsiteY83" fmla="*/ 2510725 h 3843677"/>
              <a:gd name="connsiteX84" fmla="*/ 1635072 w 2754602"/>
              <a:gd name="connsiteY84" fmla="*/ 2502976 h 3843677"/>
              <a:gd name="connsiteX85" fmla="*/ 1627323 w 2754602"/>
              <a:gd name="connsiteY85" fmla="*/ 2471980 h 3843677"/>
              <a:gd name="connsiteX86" fmla="*/ 1642821 w 2754602"/>
              <a:gd name="connsiteY86" fmla="*/ 2402237 h 3843677"/>
              <a:gd name="connsiteX87" fmla="*/ 1658319 w 2754602"/>
              <a:gd name="connsiteY87" fmla="*/ 2332495 h 3843677"/>
              <a:gd name="connsiteX88" fmla="*/ 1666068 w 2754602"/>
              <a:gd name="connsiteY88" fmla="*/ 2309247 h 3843677"/>
              <a:gd name="connsiteX89" fmla="*/ 1681567 w 2754602"/>
              <a:gd name="connsiteY89" fmla="*/ 2293749 h 3843677"/>
              <a:gd name="connsiteX90" fmla="*/ 1673817 w 2754602"/>
              <a:gd name="connsiteY90" fmla="*/ 2255003 h 3843677"/>
              <a:gd name="connsiteX91" fmla="*/ 1627323 w 2754602"/>
              <a:gd name="connsiteY91" fmla="*/ 2239505 h 3843677"/>
              <a:gd name="connsiteX92" fmla="*/ 1580828 w 2754602"/>
              <a:gd name="connsiteY92" fmla="*/ 2247254 h 3843677"/>
              <a:gd name="connsiteX93" fmla="*/ 1542082 w 2754602"/>
              <a:gd name="connsiteY93" fmla="*/ 2255003 h 3843677"/>
              <a:gd name="connsiteX94" fmla="*/ 1472339 w 2754602"/>
              <a:gd name="connsiteY94" fmla="*/ 2262752 h 3843677"/>
              <a:gd name="connsiteX95" fmla="*/ 1418095 w 2754602"/>
              <a:gd name="connsiteY95" fmla="*/ 2309247 h 3843677"/>
              <a:gd name="connsiteX96" fmla="*/ 1394848 w 2754602"/>
              <a:gd name="connsiteY96" fmla="*/ 2301498 h 3843677"/>
              <a:gd name="connsiteX97" fmla="*/ 1363851 w 2754602"/>
              <a:gd name="connsiteY97" fmla="*/ 2293749 h 3843677"/>
              <a:gd name="connsiteX98" fmla="*/ 1387099 w 2754602"/>
              <a:gd name="connsiteY98" fmla="*/ 2386739 h 3843677"/>
              <a:gd name="connsiteX99" fmla="*/ 1394848 w 2754602"/>
              <a:gd name="connsiteY99" fmla="*/ 2409986 h 3843677"/>
              <a:gd name="connsiteX100" fmla="*/ 1402597 w 2754602"/>
              <a:gd name="connsiteY100" fmla="*/ 2440983 h 3843677"/>
              <a:gd name="connsiteX101" fmla="*/ 1363851 w 2754602"/>
              <a:gd name="connsiteY101" fmla="*/ 2479729 h 3843677"/>
              <a:gd name="connsiteX102" fmla="*/ 1317356 w 2754602"/>
              <a:gd name="connsiteY102" fmla="*/ 2495227 h 3843677"/>
              <a:gd name="connsiteX103" fmla="*/ 1286360 w 2754602"/>
              <a:gd name="connsiteY103" fmla="*/ 2541722 h 3843677"/>
              <a:gd name="connsiteX104" fmla="*/ 1270862 w 2754602"/>
              <a:gd name="connsiteY104" fmla="*/ 2564969 h 3843677"/>
              <a:gd name="connsiteX105" fmla="*/ 1247614 w 2754602"/>
              <a:gd name="connsiteY105" fmla="*/ 2572719 h 3843677"/>
              <a:gd name="connsiteX106" fmla="*/ 1224367 w 2754602"/>
              <a:gd name="connsiteY106" fmla="*/ 2595966 h 3843677"/>
              <a:gd name="connsiteX107" fmla="*/ 1177872 w 2754602"/>
              <a:gd name="connsiteY107" fmla="*/ 2634712 h 3843677"/>
              <a:gd name="connsiteX108" fmla="*/ 1170123 w 2754602"/>
              <a:gd name="connsiteY108" fmla="*/ 2696705 h 3843677"/>
              <a:gd name="connsiteX109" fmla="*/ 1154624 w 2754602"/>
              <a:gd name="connsiteY109" fmla="*/ 2719952 h 3843677"/>
              <a:gd name="connsiteX110" fmla="*/ 1131377 w 2754602"/>
              <a:gd name="connsiteY110" fmla="*/ 2766447 h 3843677"/>
              <a:gd name="connsiteX111" fmla="*/ 1100380 w 2754602"/>
              <a:gd name="connsiteY111" fmla="*/ 2805193 h 3843677"/>
              <a:gd name="connsiteX112" fmla="*/ 1084882 w 2754602"/>
              <a:gd name="connsiteY112" fmla="*/ 2851688 h 3843677"/>
              <a:gd name="connsiteX113" fmla="*/ 1069384 w 2754602"/>
              <a:gd name="connsiteY113" fmla="*/ 2874935 h 3843677"/>
              <a:gd name="connsiteX114" fmla="*/ 1061634 w 2754602"/>
              <a:gd name="connsiteY114" fmla="*/ 2898183 h 3843677"/>
              <a:gd name="connsiteX115" fmla="*/ 1038387 w 2754602"/>
              <a:gd name="connsiteY115" fmla="*/ 2921430 h 3843677"/>
              <a:gd name="connsiteX116" fmla="*/ 999641 w 2754602"/>
              <a:gd name="connsiteY116" fmla="*/ 2967925 h 3843677"/>
              <a:gd name="connsiteX117" fmla="*/ 960895 w 2754602"/>
              <a:gd name="connsiteY117" fmla="*/ 2918015 h 3843677"/>
              <a:gd name="connsiteX118" fmla="*/ 937648 w 2754602"/>
              <a:gd name="connsiteY118" fmla="*/ 2972259 h 3843677"/>
              <a:gd name="connsiteX119" fmla="*/ 940231 w 2754602"/>
              <a:gd name="connsiteY119" fmla="*/ 2895979 h 3843677"/>
              <a:gd name="connsiteX120" fmla="*/ 922150 w 2754602"/>
              <a:gd name="connsiteY120" fmla="*/ 2860380 h 3843677"/>
              <a:gd name="connsiteX121" fmla="*/ 906651 w 2754602"/>
              <a:gd name="connsiteY121" fmla="*/ 2924069 h 3843677"/>
              <a:gd name="connsiteX122" fmla="*/ 906651 w 2754602"/>
              <a:gd name="connsiteY122" fmla="*/ 2924069 h 3843677"/>
              <a:gd name="connsiteX123" fmla="*/ 902131 w 2754602"/>
              <a:gd name="connsiteY123" fmla="*/ 2848354 h 3843677"/>
              <a:gd name="connsiteX124" fmla="*/ 922150 w 2754602"/>
              <a:gd name="connsiteY124" fmla="*/ 2852607 h 3843677"/>
              <a:gd name="connsiteX125" fmla="*/ 911656 w 2754602"/>
              <a:gd name="connsiteY125" fmla="*/ 2848354 h 3843677"/>
              <a:gd name="connsiteX126" fmla="*/ 902131 w 2754602"/>
              <a:gd name="connsiteY126" fmla="*/ 2767392 h 3843677"/>
              <a:gd name="connsiteX127" fmla="*/ 842930 w 2754602"/>
              <a:gd name="connsiteY127" fmla="*/ 2788918 h 3843677"/>
              <a:gd name="connsiteX128" fmla="*/ 836909 w 2754602"/>
              <a:gd name="connsiteY128" fmla="*/ 2727702 h 3843677"/>
              <a:gd name="connsiteX129" fmla="*/ 813662 w 2754602"/>
              <a:gd name="connsiteY129" fmla="*/ 2704454 h 3843677"/>
              <a:gd name="connsiteX130" fmla="*/ 767167 w 2754602"/>
              <a:gd name="connsiteY130" fmla="*/ 2665708 h 3843677"/>
              <a:gd name="connsiteX131" fmla="*/ 612184 w 2754602"/>
              <a:gd name="connsiteY131" fmla="*/ 2502976 h 3843677"/>
              <a:gd name="connsiteX132" fmla="*/ 410706 w 2754602"/>
              <a:gd name="connsiteY132" fmla="*/ 2286000 h 3843677"/>
              <a:gd name="connsiteX133" fmla="*/ 0 w 2754602"/>
              <a:gd name="connsiteY133" fmla="*/ 1844298 h 3843677"/>
              <a:gd name="connsiteX134" fmla="*/ 1046136 w 2754602"/>
              <a:gd name="connsiteY134" fmla="*/ 658678 h 3843677"/>
              <a:gd name="connsiteX135" fmla="*/ 1084882 w 2754602"/>
              <a:gd name="connsiteY135" fmla="*/ 573437 h 3843677"/>
              <a:gd name="connsiteX136" fmla="*/ 1061634 w 2754602"/>
              <a:gd name="connsiteY136" fmla="*/ 526942 h 3843677"/>
              <a:gd name="connsiteX137" fmla="*/ 1015139 w 2754602"/>
              <a:gd name="connsiteY137" fmla="*/ 488197 h 3843677"/>
              <a:gd name="connsiteX138" fmla="*/ 922150 w 2754602"/>
              <a:gd name="connsiteY138" fmla="*/ 472698 h 3843677"/>
              <a:gd name="connsiteX139" fmla="*/ 1371600 w 2754602"/>
              <a:gd name="connsiteY139" fmla="*/ 0 h 3843677"/>
              <a:gd name="connsiteX140" fmla="*/ 1425845 w 2754602"/>
              <a:gd name="connsiteY140" fmla="*/ 54244 h 3843677"/>
              <a:gd name="connsiteX141" fmla="*/ 1464590 w 2754602"/>
              <a:gd name="connsiteY141" fmla="*/ 61993 h 3843677"/>
              <a:gd name="connsiteX142" fmla="*/ 1480089 w 2754602"/>
              <a:gd name="connsiteY142" fmla="*/ 116237 h 3843677"/>
              <a:gd name="connsiteX143" fmla="*/ 1511085 w 2754602"/>
              <a:gd name="connsiteY143" fmla="*/ 116237 h 3843677"/>
              <a:gd name="connsiteX144" fmla="*/ 1526584 w 2754602"/>
              <a:gd name="connsiteY144" fmla="*/ 139485 h 3843677"/>
              <a:gd name="connsiteX145" fmla="*/ 1526584 w 2754602"/>
              <a:gd name="connsiteY145" fmla="*/ 139485 h 3843677"/>
              <a:gd name="connsiteX146" fmla="*/ 1542082 w 2754602"/>
              <a:gd name="connsiteY146" fmla="*/ 170481 h 3843677"/>
              <a:gd name="connsiteX147" fmla="*/ 1573078 w 2754602"/>
              <a:gd name="connsiteY147" fmla="*/ 201478 h 3843677"/>
              <a:gd name="connsiteX148" fmla="*/ 1604075 w 2754602"/>
              <a:gd name="connsiteY148" fmla="*/ 263471 h 3843677"/>
              <a:gd name="connsiteX149" fmla="*/ 1627323 w 2754602"/>
              <a:gd name="connsiteY149" fmla="*/ 247973 h 3843677"/>
              <a:gd name="connsiteX150" fmla="*/ 1681567 w 2754602"/>
              <a:gd name="connsiteY150" fmla="*/ 232474 h 3843677"/>
              <a:gd name="connsiteX151" fmla="*/ 1681567 w 2754602"/>
              <a:gd name="connsiteY151" fmla="*/ 232474 h 3843677"/>
              <a:gd name="connsiteX152" fmla="*/ 1697065 w 2754602"/>
              <a:gd name="connsiteY152" fmla="*/ 302217 h 3843677"/>
              <a:gd name="connsiteX153" fmla="*/ 1673817 w 2754602"/>
              <a:gd name="connsiteY153" fmla="*/ 317715 h 3843677"/>
              <a:gd name="connsiteX154" fmla="*/ 1673817 w 2754602"/>
              <a:gd name="connsiteY154" fmla="*/ 317715 h 3843677"/>
              <a:gd name="connsiteX155" fmla="*/ 1774556 w 2754602"/>
              <a:gd name="connsiteY155" fmla="*/ 348712 h 3843677"/>
              <a:gd name="connsiteX156" fmla="*/ 1821051 w 2754602"/>
              <a:gd name="connsiteY156" fmla="*/ 325464 h 3843677"/>
              <a:gd name="connsiteX157" fmla="*/ 1852048 w 2754602"/>
              <a:gd name="connsiteY157" fmla="*/ 348712 h 3843677"/>
              <a:gd name="connsiteX158" fmla="*/ 1844299 w 2754602"/>
              <a:gd name="connsiteY158" fmla="*/ 348712 h 3843677"/>
              <a:gd name="connsiteX159" fmla="*/ 1852048 w 2754602"/>
              <a:gd name="connsiteY159" fmla="*/ 348712 h 3843677"/>
              <a:gd name="connsiteX160" fmla="*/ 1883045 w 2754602"/>
              <a:gd name="connsiteY160" fmla="*/ 340963 h 3843677"/>
              <a:gd name="connsiteX161" fmla="*/ 1906292 w 2754602"/>
              <a:gd name="connsiteY161" fmla="*/ 333213 h 3843677"/>
              <a:gd name="connsiteX162" fmla="*/ 1937289 w 2754602"/>
              <a:gd name="connsiteY162" fmla="*/ 255722 h 3843677"/>
              <a:gd name="connsiteX163" fmla="*/ 1945038 w 2754602"/>
              <a:gd name="connsiteY163" fmla="*/ 255722 h 3843677"/>
              <a:gd name="connsiteX164" fmla="*/ 1945038 w 2754602"/>
              <a:gd name="connsiteY164" fmla="*/ 255722 h 3843677"/>
              <a:gd name="connsiteX165" fmla="*/ 2014780 w 2754602"/>
              <a:gd name="connsiteY165" fmla="*/ 232474 h 3843677"/>
              <a:gd name="connsiteX166" fmla="*/ 2030278 w 2754602"/>
              <a:gd name="connsiteY166" fmla="*/ 255722 h 3843677"/>
              <a:gd name="connsiteX167" fmla="*/ 2061275 w 2754602"/>
              <a:gd name="connsiteY167" fmla="*/ 317715 h 3843677"/>
              <a:gd name="connsiteX168" fmla="*/ 2069024 w 2754602"/>
              <a:gd name="connsiteY168" fmla="*/ 348712 h 3843677"/>
              <a:gd name="connsiteX169" fmla="*/ 2061275 w 2754602"/>
              <a:gd name="connsiteY169" fmla="*/ 410705 h 3843677"/>
              <a:gd name="connsiteX170" fmla="*/ 2084523 w 2754602"/>
              <a:gd name="connsiteY170" fmla="*/ 426203 h 3843677"/>
              <a:gd name="connsiteX171" fmla="*/ 2107770 w 2754602"/>
              <a:gd name="connsiteY171" fmla="*/ 449451 h 3843677"/>
              <a:gd name="connsiteX172" fmla="*/ 2107770 w 2754602"/>
              <a:gd name="connsiteY172" fmla="*/ 449451 h 3843677"/>
              <a:gd name="connsiteX173" fmla="*/ 2169763 w 2754602"/>
              <a:gd name="connsiteY173" fmla="*/ 472698 h 3843677"/>
              <a:gd name="connsiteX174" fmla="*/ 2185262 w 2754602"/>
              <a:gd name="connsiteY174" fmla="*/ 511444 h 3843677"/>
              <a:gd name="connsiteX175" fmla="*/ 2247255 w 2754602"/>
              <a:gd name="connsiteY175" fmla="*/ 511444 h 3843677"/>
              <a:gd name="connsiteX176" fmla="*/ 2293750 w 2754602"/>
              <a:gd name="connsiteY176" fmla="*/ 526942 h 3843677"/>
              <a:gd name="connsiteX177" fmla="*/ 2324746 w 2754602"/>
              <a:gd name="connsiteY177" fmla="*/ 612183 h 3843677"/>
              <a:gd name="connsiteX178" fmla="*/ 2347994 w 2754602"/>
              <a:gd name="connsiteY178" fmla="*/ 619932 h 3843677"/>
              <a:gd name="connsiteX179" fmla="*/ 2363492 w 2754602"/>
              <a:gd name="connsiteY179" fmla="*/ 619932 h 3843677"/>
              <a:gd name="connsiteX180" fmla="*/ 2402238 w 2754602"/>
              <a:gd name="connsiteY180" fmla="*/ 627681 h 3843677"/>
              <a:gd name="connsiteX181" fmla="*/ 2448733 w 2754602"/>
              <a:gd name="connsiteY181" fmla="*/ 619932 h 3843677"/>
              <a:gd name="connsiteX182" fmla="*/ 2425485 w 2754602"/>
              <a:gd name="connsiteY182" fmla="*/ 604434 h 3843677"/>
              <a:gd name="connsiteX183" fmla="*/ 2402238 w 2754602"/>
              <a:gd name="connsiteY183" fmla="*/ 596685 h 3843677"/>
              <a:gd name="connsiteX184" fmla="*/ 2425485 w 2754602"/>
              <a:gd name="connsiteY184" fmla="*/ 581186 h 3843677"/>
              <a:gd name="connsiteX185" fmla="*/ 2456482 w 2754602"/>
              <a:gd name="connsiteY185" fmla="*/ 573437 h 3843677"/>
              <a:gd name="connsiteX186" fmla="*/ 2479729 w 2754602"/>
              <a:gd name="connsiteY186" fmla="*/ 565688 h 3843677"/>
              <a:gd name="connsiteX187" fmla="*/ 2510726 w 2754602"/>
              <a:gd name="connsiteY187" fmla="*/ 534691 h 3843677"/>
              <a:gd name="connsiteX188" fmla="*/ 2495228 w 2754602"/>
              <a:gd name="connsiteY188" fmla="*/ 511444 h 3843677"/>
              <a:gd name="connsiteX189" fmla="*/ 2518475 w 2754602"/>
              <a:gd name="connsiteY189" fmla="*/ 519193 h 3843677"/>
              <a:gd name="connsiteX190" fmla="*/ 2541723 w 2754602"/>
              <a:gd name="connsiteY190" fmla="*/ 534691 h 3843677"/>
              <a:gd name="connsiteX191" fmla="*/ 2557221 w 2754602"/>
              <a:gd name="connsiteY191" fmla="*/ 557939 h 3843677"/>
              <a:gd name="connsiteX192" fmla="*/ 2580468 w 2754602"/>
              <a:gd name="connsiteY192" fmla="*/ 565688 h 3843677"/>
              <a:gd name="connsiteX193" fmla="*/ 2595967 w 2754602"/>
              <a:gd name="connsiteY193" fmla="*/ 581186 h 3843677"/>
              <a:gd name="connsiteX194" fmla="*/ 2588217 w 2754602"/>
              <a:gd name="connsiteY194" fmla="*/ 604434 h 3843677"/>
              <a:gd name="connsiteX195" fmla="*/ 2557221 w 2754602"/>
              <a:gd name="connsiteY195" fmla="*/ 596685 h 3843677"/>
              <a:gd name="connsiteX196" fmla="*/ 2518475 w 2754602"/>
              <a:gd name="connsiteY196" fmla="*/ 588935 h 3843677"/>
              <a:gd name="connsiteX197" fmla="*/ 2502977 w 2754602"/>
              <a:gd name="connsiteY197" fmla="*/ 604434 h 3843677"/>
              <a:gd name="connsiteX198" fmla="*/ 2510726 w 2754602"/>
              <a:gd name="connsiteY198" fmla="*/ 627681 h 3843677"/>
              <a:gd name="connsiteX199" fmla="*/ 2518475 w 2754602"/>
              <a:gd name="connsiteY199" fmla="*/ 658678 h 3843677"/>
              <a:gd name="connsiteX200" fmla="*/ 2541723 w 2754602"/>
              <a:gd name="connsiteY200" fmla="*/ 666427 h 3843677"/>
              <a:gd name="connsiteX201" fmla="*/ 2549472 w 2754602"/>
              <a:gd name="connsiteY201" fmla="*/ 635430 h 3843677"/>
              <a:gd name="connsiteX202" fmla="*/ 2665709 w 2754602"/>
              <a:gd name="connsiteY202" fmla="*/ 689674 h 3843677"/>
              <a:gd name="connsiteX203" fmla="*/ 2642462 w 2754602"/>
              <a:gd name="connsiteY203" fmla="*/ 720671 h 3843677"/>
              <a:gd name="connsiteX204" fmla="*/ 2626963 w 2754602"/>
              <a:gd name="connsiteY204" fmla="*/ 736169 h 3843677"/>
              <a:gd name="connsiteX205" fmla="*/ 2634712 w 2754602"/>
              <a:gd name="connsiteY205" fmla="*/ 759417 h 3843677"/>
              <a:gd name="connsiteX206" fmla="*/ 2657960 w 2754602"/>
              <a:gd name="connsiteY206" fmla="*/ 767166 h 3843677"/>
              <a:gd name="connsiteX207" fmla="*/ 2650211 w 2754602"/>
              <a:gd name="connsiteY207" fmla="*/ 798163 h 3843677"/>
              <a:gd name="connsiteX208" fmla="*/ 2626963 w 2754602"/>
              <a:gd name="connsiteY208" fmla="*/ 805912 h 3843677"/>
              <a:gd name="connsiteX209" fmla="*/ 2588217 w 2754602"/>
              <a:gd name="connsiteY209" fmla="*/ 813661 h 3843677"/>
              <a:gd name="connsiteX210" fmla="*/ 2572719 w 2754602"/>
              <a:gd name="connsiteY210" fmla="*/ 836908 h 3843677"/>
              <a:gd name="connsiteX211" fmla="*/ 2595967 w 2754602"/>
              <a:gd name="connsiteY211" fmla="*/ 829159 h 3843677"/>
              <a:gd name="connsiteX212" fmla="*/ 2634712 w 2754602"/>
              <a:gd name="connsiteY212" fmla="*/ 883403 h 3843677"/>
              <a:gd name="connsiteX213" fmla="*/ 2650211 w 2754602"/>
              <a:gd name="connsiteY213" fmla="*/ 898902 h 3843677"/>
              <a:gd name="connsiteX214" fmla="*/ 2642462 w 2754602"/>
              <a:gd name="connsiteY214" fmla="*/ 922149 h 3843677"/>
              <a:gd name="connsiteX215" fmla="*/ 2704455 w 2754602"/>
              <a:gd name="connsiteY215" fmla="*/ 929898 h 3843677"/>
              <a:gd name="connsiteX216" fmla="*/ 2743200 w 2754602"/>
              <a:gd name="connsiteY216" fmla="*/ 968644 h 3843677"/>
              <a:gd name="connsiteX217" fmla="*/ 2719953 w 2754602"/>
              <a:gd name="connsiteY217" fmla="*/ 976393 h 3843677"/>
              <a:gd name="connsiteX218" fmla="*/ 2603716 w 2754602"/>
              <a:gd name="connsiteY218" fmla="*/ 953146 h 3843677"/>
              <a:gd name="connsiteX219" fmla="*/ 2564970 w 2754602"/>
              <a:gd name="connsiteY219" fmla="*/ 937647 h 3843677"/>
              <a:gd name="connsiteX220" fmla="*/ 2518475 w 2754602"/>
              <a:gd name="connsiteY220" fmla="*/ 945397 h 3843677"/>
              <a:gd name="connsiteX221" fmla="*/ 2510726 w 2754602"/>
              <a:gd name="connsiteY221" fmla="*/ 968644 h 3843677"/>
              <a:gd name="connsiteX222" fmla="*/ 2479729 w 2754602"/>
              <a:gd name="connsiteY222" fmla="*/ 976393 h 3843677"/>
              <a:gd name="connsiteX223" fmla="*/ 2440984 w 2754602"/>
              <a:gd name="connsiteY223" fmla="*/ 1046135 h 3843677"/>
              <a:gd name="connsiteX224" fmla="*/ 2448733 w 2754602"/>
              <a:gd name="connsiteY224" fmla="*/ 1077132 h 3843677"/>
              <a:gd name="connsiteX225" fmla="*/ 2479729 w 2754602"/>
              <a:gd name="connsiteY225" fmla="*/ 1084881 h 3843677"/>
              <a:gd name="connsiteX226" fmla="*/ 2471980 w 2754602"/>
              <a:gd name="connsiteY226" fmla="*/ 1115878 h 3843677"/>
              <a:gd name="connsiteX227" fmla="*/ 2425485 w 2754602"/>
              <a:gd name="connsiteY227" fmla="*/ 1139125 h 3843677"/>
              <a:gd name="connsiteX228" fmla="*/ 2433234 w 2754602"/>
              <a:gd name="connsiteY228" fmla="*/ 1170122 h 3843677"/>
              <a:gd name="connsiteX229" fmla="*/ 2448733 w 2754602"/>
              <a:gd name="connsiteY229" fmla="*/ 1185620 h 3843677"/>
              <a:gd name="connsiteX230" fmla="*/ 2456482 w 2754602"/>
              <a:gd name="connsiteY230" fmla="*/ 1216617 h 3843677"/>
              <a:gd name="connsiteX231" fmla="*/ 2487478 w 2754602"/>
              <a:gd name="connsiteY231" fmla="*/ 1201119 h 3843677"/>
              <a:gd name="connsiteX232" fmla="*/ 2510726 w 2754602"/>
              <a:gd name="connsiteY232" fmla="*/ 1154624 h 3843677"/>
              <a:gd name="connsiteX233" fmla="*/ 2549472 w 2754602"/>
              <a:gd name="connsiteY233" fmla="*/ 1201119 h 3843677"/>
              <a:gd name="connsiteX234" fmla="*/ 2526224 w 2754602"/>
              <a:gd name="connsiteY234" fmla="*/ 1216617 h 3843677"/>
              <a:gd name="connsiteX235" fmla="*/ 2479729 w 2754602"/>
              <a:gd name="connsiteY235" fmla="*/ 1232115 h 3843677"/>
              <a:gd name="connsiteX236" fmla="*/ 2479729 w 2754602"/>
              <a:gd name="connsiteY236" fmla="*/ 1294108 h 3843677"/>
              <a:gd name="connsiteX237" fmla="*/ 2526224 w 2754602"/>
              <a:gd name="connsiteY237" fmla="*/ 1286359 h 3843677"/>
              <a:gd name="connsiteX238" fmla="*/ 2549472 w 2754602"/>
              <a:gd name="connsiteY238" fmla="*/ 1317356 h 3843677"/>
              <a:gd name="connsiteX239" fmla="*/ 2557221 w 2754602"/>
              <a:gd name="connsiteY239" fmla="*/ 1363851 h 3843677"/>
              <a:gd name="connsiteX240" fmla="*/ 2533973 w 2754602"/>
              <a:gd name="connsiteY240" fmla="*/ 1379349 h 3843677"/>
              <a:gd name="connsiteX241" fmla="*/ 2510726 w 2754602"/>
              <a:gd name="connsiteY241" fmla="*/ 1387098 h 3843677"/>
              <a:gd name="connsiteX242" fmla="*/ 2471980 w 2754602"/>
              <a:gd name="connsiteY242" fmla="*/ 1402597 h 3843677"/>
              <a:gd name="connsiteX243" fmla="*/ 2456482 w 2754602"/>
              <a:gd name="connsiteY243" fmla="*/ 1449091 h 3843677"/>
              <a:gd name="connsiteX244" fmla="*/ 2471980 w 2754602"/>
              <a:gd name="connsiteY244" fmla="*/ 1464590 h 3843677"/>
              <a:gd name="connsiteX245" fmla="*/ 2440984 w 2754602"/>
              <a:gd name="connsiteY245" fmla="*/ 1503335 h 3843677"/>
              <a:gd name="connsiteX246" fmla="*/ 2417736 w 2754602"/>
              <a:gd name="connsiteY246" fmla="*/ 1495586 h 3843677"/>
              <a:gd name="connsiteX247" fmla="*/ 2386739 w 2754602"/>
              <a:gd name="connsiteY247" fmla="*/ 1518834 h 3843677"/>
              <a:gd name="connsiteX248" fmla="*/ 2371241 w 2754602"/>
              <a:gd name="connsiteY248" fmla="*/ 1495586 h 3843677"/>
              <a:gd name="connsiteX249" fmla="*/ 2355743 w 2754602"/>
              <a:gd name="connsiteY249" fmla="*/ 1511085 h 3843677"/>
              <a:gd name="connsiteX250" fmla="*/ 2340245 w 2754602"/>
              <a:gd name="connsiteY250" fmla="*/ 1534332 h 3843677"/>
              <a:gd name="connsiteX251" fmla="*/ 2340245 w 2754602"/>
              <a:gd name="connsiteY251" fmla="*/ 1588576 h 3843677"/>
              <a:gd name="connsiteX252" fmla="*/ 2286000 w 2754602"/>
              <a:gd name="connsiteY252" fmla="*/ 1596325 h 3843677"/>
              <a:gd name="connsiteX253" fmla="*/ 2262753 w 2754602"/>
              <a:gd name="connsiteY253" fmla="*/ 1642820 h 3843677"/>
              <a:gd name="connsiteX254" fmla="*/ 2255004 w 2754602"/>
              <a:gd name="connsiteY254" fmla="*/ 1666068 h 3843677"/>
              <a:gd name="connsiteX255" fmla="*/ 2224007 w 2754602"/>
              <a:gd name="connsiteY255" fmla="*/ 1673817 h 3843677"/>
              <a:gd name="connsiteX256" fmla="*/ 2185262 w 2754602"/>
              <a:gd name="connsiteY256" fmla="*/ 1681566 h 3843677"/>
              <a:gd name="connsiteX257" fmla="*/ 2131017 w 2754602"/>
              <a:gd name="connsiteY257" fmla="*/ 1697064 h 3843677"/>
              <a:gd name="connsiteX258" fmla="*/ 2100021 w 2754602"/>
              <a:gd name="connsiteY258" fmla="*/ 1689315 h 3843677"/>
              <a:gd name="connsiteX259" fmla="*/ 2061275 w 2754602"/>
              <a:gd name="connsiteY259" fmla="*/ 1658319 h 3843677"/>
              <a:gd name="connsiteX260" fmla="*/ 2045777 w 2754602"/>
              <a:gd name="connsiteY260" fmla="*/ 1642820 h 3843677"/>
              <a:gd name="connsiteX261" fmla="*/ 1937289 w 2754602"/>
              <a:gd name="connsiteY261" fmla="*/ 1627322 h 3843677"/>
              <a:gd name="connsiteX262" fmla="*/ 1890794 w 2754602"/>
              <a:gd name="connsiteY262" fmla="*/ 1619573 h 3843677"/>
              <a:gd name="connsiteX263" fmla="*/ 1867546 w 2754602"/>
              <a:gd name="connsiteY263" fmla="*/ 1681566 h 3843677"/>
              <a:gd name="connsiteX264" fmla="*/ 1813302 w 2754602"/>
              <a:gd name="connsiteY264" fmla="*/ 1751308 h 3843677"/>
              <a:gd name="connsiteX265" fmla="*/ 1828800 w 2754602"/>
              <a:gd name="connsiteY265" fmla="*/ 1813302 h 3843677"/>
              <a:gd name="connsiteX266" fmla="*/ 1813302 w 2754602"/>
              <a:gd name="connsiteY266" fmla="*/ 1836549 h 3843677"/>
              <a:gd name="connsiteX267" fmla="*/ 1844299 w 2754602"/>
              <a:gd name="connsiteY267" fmla="*/ 1898542 h 3843677"/>
              <a:gd name="connsiteX268" fmla="*/ 1836550 w 2754602"/>
              <a:gd name="connsiteY268" fmla="*/ 1960535 h 3843677"/>
              <a:gd name="connsiteX269" fmla="*/ 1828800 w 2754602"/>
              <a:gd name="connsiteY269" fmla="*/ 2053525 h 3843677"/>
              <a:gd name="connsiteX270" fmla="*/ 1813302 w 2754602"/>
              <a:gd name="connsiteY270" fmla="*/ 2100020 h 3843677"/>
              <a:gd name="connsiteX271" fmla="*/ 1821051 w 2754602"/>
              <a:gd name="connsiteY271" fmla="*/ 2169763 h 3843677"/>
              <a:gd name="connsiteX272" fmla="*/ 1805553 w 2754602"/>
              <a:gd name="connsiteY272" fmla="*/ 2193010 h 3843677"/>
              <a:gd name="connsiteX273" fmla="*/ 1821051 w 2754602"/>
              <a:gd name="connsiteY273" fmla="*/ 2293749 h 3843677"/>
              <a:gd name="connsiteX274" fmla="*/ 1828800 w 2754602"/>
              <a:gd name="connsiteY274" fmla="*/ 2371241 h 3843677"/>
              <a:gd name="connsiteX275" fmla="*/ 1821051 w 2754602"/>
              <a:gd name="connsiteY275" fmla="*/ 2394488 h 3843677"/>
              <a:gd name="connsiteX276" fmla="*/ 1813302 w 2754602"/>
              <a:gd name="connsiteY276" fmla="*/ 2433234 h 3843677"/>
              <a:gd name="connsiteX277" fmla="*/ 1836550 w 2754602"/>
              <a:gd name="connsiteY277" fmla="*/ 2448732 h 3843677"/>
              <a:gd name="connsiteX278" fmla="*/ 1844299 w 2754602"/>
              <a:gd name="connsiteY278" fmla="*/ 2479729 h 3843677"/>
              <a:gd name="connsiteX279" fmla="*/ 1828800 w 2754602"/>
              <a:gd name="connsiteY279" fmla="*/ 2580468 h 3843677"/>
              <a:gd name="connsiteX280" fmla="*/ 1844299 w 2754602"/>
              <a:gd name="connsiteY280" fmla="*/ 2704454 h 3843677"/>
              <a:gd name="connsiteX281" fmla="*/ 1859797 w 2754602"/>
              <a:gd name="connsiteY281" fmla="*/ 2743200 h 3843677"/>
              <a:gd name="connsiteX282" fmla="*/ 1906292 w 2754602"/>
              <a:gd name="connsiteY282" fmla="*/ 2789695 h 3843677"/>
              <a:gd name="connsiteX283" fmla="*/ 1914041 w 2754602"/>
              <a:gd name="connsiteY283" fmla="*/ 2766447 h 3843677"/>
              <a:gd name="connsiteX284" fmla="*/ 1937289 w 2754602"/>
              <a:gd name="connsiteY284" fmla="*/ 2774197 h 3843677"/>
              <a:gd name="connsiteX285" fmla="*/ 1968285 w 2754602"/>
              <a:gd name="connsiteY285" fmla="*/ 2789695 h 3843677"/>
              <a:gd name="connsiteX286" fmla="*/ 1999282 w 2754602"/>
              <a:gd name="connsiteY286" fmla="*/ 2812942 h 3843677"/>
              <a:gd name="connsiteX287" fmla="*/ 2092272 w 2754602"/>
              <a:gd name="connsiteY287" fmla="*/ 2836190 h 3843677"/>
              <a:gd name="connsiteX288" fmla="*/ 2107770 w 2754602"/>
              <a:gd name="connsiteY288" fmla="*/ 2867186 h 3843677"/>
              <a:gd name="connsiteX289" fmla="*/ 2216258 w 2754602"/>
              <a:gd name="connsiteY289" fmla="*/ 2913681 h 3843677"/>
              <a:gd name="connsiteX290" fmla="*/ 2231756 w 2754602"/>
              <a:gd name="connsiteY290" fmla="*/ 2936929 h 3843677"/>
              <a:gd name="connsiteX291" fmla="*/ 2278251 w 2754602"/>
              <a:gd name="connsiteY291" fmla="*/ 2975674 h 3843677"/>
              <a:gd name="connsiteX292" fmla="*/ 2324746 w 2754602"/>
              <a:gd name="connsiteY292" fmla="*/ 3037668 h 3843677"/>
              <a:gd name="connsiteX293" fmla="*/ 2347994 w 2754602"/>
              <a:gd name="connsiteY293" fmla="*/ 3045417 h 3843677"/>
              <a:gd name="connsiteX294" fmla="*/ 2371241 w 2754602"/>
              <a:gd name="connsiteY294" fmla="*/ 3060915 h 3843677"/>
              <a:gd name="connsiteX295" fmla="*/ 2394489 w 2754602"/>
              <a:gd name="connsiteY295" fmla="*/ 3053166 h 3843677"/>
              <a:gd name="connsiteX296" fmla="*/ 2402238 w 2754602"/>
              <a:gd name="connsiteY296" fmla="*/ 3076413 h 3843677"/>
              <a:gd name="connsiteX297" fmla="*/ 2417736 w 2754602"/>
              <a:gd name="connsiteY297" fmla="*/ 3091912 h 3843677"/>
              <a:gd name="connsiteX298" fmla="*/ 2371241 w 2754602"/>
              <a:gd name="connsiteY298" fmla="*/ 3107410 h 3843677"/>
              <a:gd name="connsiteX299" fmla="*/ 2363492 w 2754602"/>
              <a:gd name="connsiteY299" fmla="*/ 3076413 h 3843677"/>
              <a:gd name="connsiteX300" fmla="*/ 2332495 w 2754602"/>
              <a:gd name="connsiteY300" fmla="*/ 3068664 h 3843677"/>
              <a:gd name="connsiteX301" fmla="*/ 2247255 w 2754602"/>
              <a:gd name="connsiteY301" fmla="*/ 3053166 h 3843677"/>
              <a:gd name="connsiteX302" fmla="*/ 2231756 w 2754602"/>
              <a:gd name="connsiteY302" fmla="*/ 3037668 h 3843677"/>
              <a:gd name="connsiteX303" fmla="*/ 2169763 w 2754602"/>
              <a:gd name="connsiteY303" fmla="*/ 3037668 h 3843677"/>
              <a:gd name="connsiteX304" fmla="*/ 2131017 w 2754602"/>
              <a:gd name="connsiteY304" fmla="*/ 3084163 h 3843677"/>
              <a:gd name="connsiteX305" fmla="*/ 2100021 w 2754602"/>
              <a:gd name="connsiteY305" fmla="*/ 3130658 h 3843677"/>
              <a:gd name="connsiteX306" fmla="*/ 2115519 w 2754602"/>
              <a:gd name="connsiteY306" fmla="*/ 3153905 h 3843677"/>
              <a:gd name="connsiteX307" fmla="*/ 2169763 w 2754602"/>
              <a:gd name="connsiteY307" fmla="*/ 3177152 h 3843677"/>
              <a:gd name="connsiteX308" fmla="*/ 2224007 w 2754602"/>
              <a:gd name="connsiteY308" fmla="*/ 3208149 h 3843677"/>
              <a:gd name="connsiteX309" fmla="*/ 2239506 w 2754602"/>
              <a:gd name="connsiteY309" fmla="*/ 3184902 h 3843677"/>
              <a:gd name="connsiteX310" fmla="*/ 2262753 w 2754602"/>
              <a:gd name="connsiteY310" fmla="*/ 3192651 h 3843677"/>
              <a:gd name="connsiteX311" fmla="*/ 2309248 w 2754602"/>
              <a:gd name="connsiteY311" fmla="*/ 3169403 h 3843677"/>
              <a:gd name="connsiteX312" fmla="*/ 2347994 w 2754602"/>
              <a:gd name="connsiteY312" fmla="*/ 3130658 h 3843677"/>
              <a:gd name="connsiteX313" fmla="*/ 2332495 w 2754602"/>
              <a:gd name="connsiteY313" fmla="*/ 3169403 h 3843677"/>
              <a:gd name="connsiteX314" fmla="*/ 2324746 w 2754602"/>
              <a:gd name="connsiteY314" fmla="*/ 3192651 h 3843677"/>
              <a:gd name="connsiteX315" fmla="*/ 2278251 w 2754602"/>
              <a:gd name="connsiteY315" fmla="*/ 3239146 h 3843677"/>
              <a:gd name="connsiteX316" fmla="*/ 2262753 w 2754602"/>
              <a:gd name="connsiteY316" fmla="*/ 3262393 h 3843677"/>
              <a:gd name="connsiteX317" fmla="*/ 2239506 w 2754602"/>
              <a:gd name="connsiteY317" fmla="*/ 3293390 h 3843677"/>
              <a:gd name="connsiteX318" fmla="*/ 2231756 w 2754602"/>
              <a:gd name="connsiteY318" fmla="*/ 3339885 h 3843677"/>
              <a:gd name="connsiteX319" fmla="*/ 2169763 w 2754602"/>
              <a:gd name="connsiteY319" fmla="*/ 3448373 h 3843677"/>
              <a:gd name="connsiteX320" fmla="*/ 2154265 w 2754602"/>
              <a:gd name="connsiteY320" fmla="*/ 3471620 h 3843677"/>
              <a:gd name="connsiteX321" fmla="*/ 2100021 w 2754602"/>
              <a:gd name="connsiteY321" fmla="*/ 3502617 h 3843677"/>
              <a:gd name="connsiteX322" fmla="*/ 2115519 w 2754602"/>
              <a:gd name="connsiteY322" fmla="*/ 3580108 h 3843677"/>
              <a:gd name="connsiteX323" fmla="*/ 2131017 w 2754602"/>
              <a:gd name="connsiteY323" fmla="*/ 3626603 h 3843677"/>
              <a:gd name="connsiteX324" fmla="*/ 2076773 w 2754602"/>
              <a:gd name="connsiteY324" fmla="*/ 3618854 h 3843677"/>
              <a:gd name="connsiteX325" fmla="*/ 2030278 w 2754602"/>
              <a:gd name="connsiteY325" fmla="*/ 3556861 h 3843677"/>
              <a:gd name="connsiteX326" fmla="*/ 1999282 w 2754602"/>
              <a:gd name="connsiteY326" fmla="*/ 3502617 h 3843677"/>
              <a:gd name="connsiteX327" fmla="*/ 1991533 w 2754602"/>
              <a:gd name="connsiteY327" fmla="*/ 3479369 h 3843677"/>
              <a:gd name="connsiteX328" fmla="*/ 1921790 w 2754602"/>
              <a:gd name="connsiteY328" fmla="*/ 3425125 h 3843677"/>
              <a:gd name="connsiteX329" fmla="*/ 1867546 w 2754602"/>
              <a:gd name="connsiteY329" fmla="*/ 3440624 h 3843677"/>
              <a:gd name="connsiteX330" fmla="*/ 1859797 w 2754602"/>
              <a:gd name="connsiteY330" fmla="*/ 3471620 h 3843677"/>
              <a:gd name="connsiteX331" fmla="*/ 1836550 w 2754602"/>
              <a:gd name="connsiteY331" fmla="*/ 3479369 h 3843677"/>
              <a:gd name="connsiteX332" fmla="*/ 1797804 w 2754602"/>
              <a:gd name="connsiteY332" fmla="*/ 3510366 h 3843677"/>
              <a:gd name="connsiteX333" fmla="*/ 1774556 w 2754602"/>
              <a:gd name="connsiteY333" fmla="*/ 3518115 h 3843677"/>
              <a:gd name="connsiteX334" fmla="*/ 1658319 w 2754602"/>
              <a:gd name="connsiteY334" fmla="*/ 3533613 h 3843677"/>
              <a:gd name="connsiteX335" fmla="*/ 1627323 w 2754602"/>
              <a:gd name="connsiteY335" fmla="*/ 3541363 h 3843677"/>
              <a:gd name="connsiteX336" fmla="*/ 1596326 w 2754602"/>
              <a:gd name="connsiteY336" fmla="*/ 3556861 h 3843677"/>
              <a:gd name="connsiteX337" fmla="*/ 1549831 w 2754602"/>
              <a:gd name="connsiteY337" fmla="*/ 3587858 h 3843677"/>
              <a:gd name="connsiteX338" fmla="*/ 1619573 w 2754602"/>
              <a:gd name="connsiteY338" fmla="*/ 3603356 h 3843677"/>
              <a:gd name="connsiteX339" fmla="*/ 1635072 w 2754602"/>
              <a:gd name="connsiteY339" fmla="*/ 3618854 h 3843677"/>
              <a:gd name="connsiteX340" fmla="*/ 1681567 w 2754602"/>
              <a:gd name="connsiteY340" fmla="*/ 3680847 h 3843677"/>
              <a:gd name="connsiteX341" fmla="*/ 1712563 w 2754602"/>
              <a:gd name="connsiteY341" fmla="*/ 3673098 h 3843677"/>
              <a:gd name="connsiteX342" fmla="*/ 1704814 w 2754602"/>
              <a:gd name="connsiteY342" fmla="*/ 3704095 h 3843677"/>
              <a:gd name="connsiteX343" fmla="*/ 1673817 w 2754602"/>
              <a:gd name="connsiteY343" fmla="*/ 3688597 h 3843677"/>
              <a:gd name="connsiteX344" fmla="*/ 1635072 w 2754602"/>
              <a:gd name="connsiteY344" fmla="*/ 3680847 h 3843677"/>
              <a:gd name="connsiteX345" fmla="*/ 1611824 w 2754602"/>
              <a:gd name="connsiteY345" fmla="*/ 3673098 h 3843677"/>
              <a:gd name="connsiteX346" fmla="*/ 1526584 w 2754602"/>
              <a:gd name="connsiteY346" fmla="*/ 3680847 h 3843677"/>
              <a:gd name="connsiteX347" fmla="*/ 1487838 w 2754602"/>
              <a:gd name="connsiteY347" fmla="*/ 3673098 h 3843677"/>
              <a:gd name="connsiteX348" fmla="*/ 1464590 w 2754602"/>
              <a:gd name="connsiteY348" fmla="*/ 3688597 h 3843677"/>
              <a:gd name="connsiteX349" fmla="*/ 1606595 w 2754602"/>
              <a:gd name="connsiteY349" fmla="*/ 3807912 h 3843677"/>
              <a:gd name="connsiteX350" fmla="*/ 1497258 w 2754602"/>
              <a:gd name="connsiteY350" fmla="*/ 3775367 h 3843677"/>
              <a:gd name="connsiteX351" fmla="*/ 1383656 w 2754602"/>
              <a:gd name="connsiteY351" fmla="*/ 3829215 h 3843677"/>
              <a:gd name="connsiteX352" fmla="*/ 1278611 w 2754602"/>
              <a:gd name="connsiteY352" fmla="*/ 3688597 h 3843677"/>
              <a:gd name="connsiteX353" fmla="*/ 1270862 w 2754602"/>
              <a:gd name="connsiteY353" fmla="*/ 3680847 h 3843677"/>
              <a:gd name="connsiteX354" fmla="*/ 1263112 w 2754602"/>
              <a:gd name="connsiteY354" fmla="*/ 3456122 h 3843677"/>
              <a:gd name="connsiteX355" fmla="*/ 1247614 w 2754602"/>
              <a:gd name="connsiteY355" fmla="*/ 3432874 h 3843677"/>
              <a:gd name="connsiteX356" fmla="*/ 1247614 w 2754602"/>
              <a:gd name="connsiteY356" fmla="*/ 3425125 h 3843677"/>
              <a:gd name="connsiteX357" fmla="*/ 1007390 w 2754602"/>
              <a:gd name="connsiteY357" fmla="*/ 2991173 h 3843677"/>
              <a:gd name="connsiteX0" fmla="*/ 1007390 w 2754602"/>
              <a:gd name="connsiteY0" fmla="*/ 2991173 h 3843677"/>
              <a:gd name="connsiteX1" fmla="*/ 1053885 w 2754602"/>
              <a:gd name="connsiteY1" fmla="*/ 2983424 h 3843677"/>
              <a:gd name="connsiteX2" fmla="*/ 1061634 w 2754602"/>
              <a:gd name="connsiteY2" fmla="*/ 2952427 h 3843677"/>
              <a:gd name="connsiteX3" fmla="*/ 1115878 w 2754602"/>
              <a:gd name="connsiteY3" fmla="*/ 2890434 h 3843677"/>
              <a:gd name="connsiteX4" fmla="*/ 1123628 w 2754602"/>
              <a:gd name="connsiteY4" fmla="*/ 2867186 h 3843677"/>
              <a:gd name="connsiteX5" fmla="*/ 1139126 w 2754602"/>
              <a:gd name="connsiteY5" fmla="*/ 2882685 h 3843677"/>
              <a:gd name="connsiteX6" fmla="*/ 1154624 w 2754602"/>
              <a:gd name="connsiteY6" fmla="*/ 2905932 h 3843677"/>
              <a:gd name="connsiteX7" fmla="*/ 1185621 w 2754602"/>
              <a:gd name="connsiteY7" fmla="*/ 2936929 h 3843677"/>
              <a:gd name="connsiteX8" fmla="*/ 1193370 w 2754602"/>
              <a:gd name="connsiteY8" fmla="*/ 2960176 h 3843677"/>
              <a:gd name="connsiteX9" fmla="*/ 1216617 w 2754602"/>
              <a:gd name="connsiteY9" fmla="*/ 2967925 h 3843677"/>
              <a:gd name="connsiteX10" fmla="*/ 1278611 w 2754602"/>
              <a:gd name="connsiteY10" fmla="*/ 2952427 h 3843677"/>
              <a:gd name="connsiteX11" fmla="*/ 1286360 w 2754602"/>
              <a:gd name="connsiteY11" fmla="*/ 2867186 h 3843677"/>
              <a:gd name="connsiteX12" fmla="*/ 1309607 w 2754602"/>
              <a:gd name="connsiteY12" fmla="*/ 2851688 h 3843677"/>
              <a:gd name="connsiteX13" fmla="*/ 1301858 w 2754602"/>
              <a:gd name="connsiteY13" fmla="*/ 2828441 h 3843677"/>
              <a:gd name="connsiteX14" fmla="*/ 1263112 w 2754602"/>
              <a:gd name="connsiteY14" fmla="*/ 2797444 h 3843677"/>
              <a:gd name="connsiteX15" fmla="*/ 1255363 w 2754602"/>
              <a:gd name="connsiteY15" fmla="*/ 2774197 h 3843677"/>
              <a:gd name="connsiteX16" fmla="*/ 1278611 w 2754602"/>
              <a:gd name="connsiteY16" fmla="*/ 2727702 h 3843677"/>
              <a:gd name="connsiteX17" fmla="*/ 1270862 w 2754602"/>
              <a:gd name="connsiteY17" fmla="*/ 2704454 h 3843677"/>
              <a:gd name="connsiteX18" fmla="*/ 1255363 w 2754602"/>
              <a:gd name="connsiteY18" fmla="*/ 2665708 h 3843677"/>
              <a:gd name="connsiteX19" fmla="*/ 1224367 w 2754602"/>
              <a:gd name="connsiteY19" fmla="*/ 2650210 h 3843677"/>
              <a:gd name="connsiteX20" fmla="*/ 1270862 w 2754602"/>
              <a:gd name="connsiteY20" fmla="*/ 2588217 h 3843677"/>
              <a:gd name="connsiteX21" fmla="*/ 1309607 w 2754602"/>
              <a:gd name="connsiteY21" fmla="*/ 2541722 h 3843677"/>
              <a:gd name="connsiteX22" fmla="*/ 1325106 w 2754602"/>
              <a:gd name="connsiteY22" fmla="*/ 2518474 h 3843677"/>
              <a:gd name="connsiteX23" fmla="*/ 1348353 w 2754602"/>
              <a:gd name="connsiteY23" fmla="*/ 2502976 h 3843677"/>
              <a:gd name="connsiteX24" fmla="*/ 1379350 w 2754602"/>
              <a:gd name="connsiteY24" fmla="*/ 2510725 h 3843677"/>
              <a:gd name="connsiteX25" fmla="*/ 1402597 w 2754602"/>
              <a:gd name="connsiteY25" fmla="*/ 2549471 h 3843677"/>
              <a:gd name="connsiteX26" fmla="*/ 1425845 w 2754602"/>
              <a:gd name="connsiteY26" fmla="*/ 2564969 h 3843677"/>
              <a:gd name="connsiteX27" fmla="*/ 1472339 w 2754602"/>
              <a:gd name="connsiteY27" fmla="*/ 2549471 h 3843677"/>
              <a:gd name="connsiteX28" fmla="*/ 1487838 w 2754602"/>
              <a:gd name="connsiteY28" fmla="*/ 2533973 h 3843677"/>
              <a:gd name="connsiteX29" fmla="*/ 1503336 w 2754602"/>
              <a:gd name="connsiteY29" fmla="*/ 2510725 h 3843677"/>
              <a:gd name="connsiteX30" fmla="*/ 1526584 w 2754602"/>
              <a:gd name="connsiteY30" fmla="*/ 2495227 h 3843677"/>
              <a:gd name="connsiteX31" fmla="*/ 1565329 w 2754602"/>
              <a:gd name="connsiteY31" fmla="*/ 2510725 h 3843677"/>
              <a:gd name="connsiteX32" fmla="*/ 1604075 w 2754602"/>
              <a:gd name="connsiteY32" fmla="*/ 2526224 h 3843677"/>
              <a:gd name="connsiteX33" fmla="*/ 1596326 w 2754602"/>
              <a:gd name="connsiteY33" fmla="*/ 2549471 h 3843677"/>
              <a:gd name="connsiteX34" fmla="*/ 1573078 w 2754602"/>
              <a:gd name="connsiteY34" fmla="*/ 2557220 h 3843677"/>
              <a:gd name="connsiteX35" fmla="*/ 1588577 w 2754602"/>
              <a:gd name="connsiteY35" fmla="*/ 2642461 h 3843677"/>
              <a:gd name="connsiteX36" fmla="*/ 1565329 w 2754602"/>
              <a:gd name="connsiteY36" fmla="*/ 2681207 h 3843677"/>
              <a:gd name="connsiteX37" fmla="*/ 1542082 w 2754602"/>
              <a:gd name="connsiteY37" fmla="*/ 2688956 h 3843677"/>
              <a:gd name="connsiteX38" fmla="*/ 1534333 w 2754602"/>
              <a:gd name="connsiteY38" fmla="*/ 2712203 h 3843677"/>
              <a:gd name="connsiteX39" fmla="*/ 1495587 w 2754602"/>
              <a:gd name="connsiteY39" fmla="*/ 2743200 h 3843677"/>
              <a:gd name="connsiteX40" fmla="*/ 1487838 w 2754602"/>
              <a:gd name="connsiteY40" fmla="*/ 2766447 h 3843677"/>
              <a:gd name="connsiteX41" fmla="*/ 1464590 w 2754602"/>
              <a:gd name="connsiteY41" fmla="*/ 2774197 h 3843677"/>
              <a:gd name="connsiteX42" fmla="*/ 1449092 w 2754602"/>
              <a:gd name="connsiteY42" fmla="*/ 2867186 h 3843677"/>
              <a:gd name="connsiteX43" fmla="*/ 1433594 w 2754602"/>
              <a:gd name="connsiteY43" fmla="*/ 2882685 h 3843677"/>
              <a:gd name="connsiteX44" fmla="*/ 1425845 w 2754602"/>
              <a:gd name="connsiteY44" fmla="*/ 2913681 h 3843677"/>
              <a:gd name="connsiteX45" fmla="*/ 1433594 w 2754602"/>
              <a:gd name="connsiteY45" fmla="*/ 2944678 h 3843677"/>
              <a:gd name="connsiteX46" fmla="*/ 1441343 w 2754602"/>
              <a:gd name="connsiteY46" fmla="*/ 2991173 h 3843677"/>
              <a:gd name="connsiteX47" fmla="*/ 1425845 w 2754602"/>
              <a:gd name="connsiteY47" fmla="*/ 3045417 h 3843677"/>
              <a:gd name="connsiteX48" fmla="*/ 1402597 w 2754602"/>
              <a:gd name="connsiteY48" fmla="*/ 3037668 h 3843677"/>
              <a:gd name="connsiteX49" fmla="*/ 1387099 w 2754602"/>
              <a:gd name="connsiteY49" fmla="*/ 3022169 h 3843677"/>
              <a:gd name="connsiteX50" fmla="*/ 1356102 w 2754602"/>
              <a:gd name="connsiteY50" fmla="*/ 3060915 h 3843677"/>
              <a:gd name="connsiteX51" fmla="*/ 1363851 w 2754602"/>
              <a:gd name="connsiteY51" fmla="*/ 3091912 h 3843677"/>
              <a:gd name="connsiteX52" fmla="*/ 1371600 w 2754602"/>
              <a:gd name="connsiteY52" fmla="*/ 3115159 h 3843677"/>
              <a:gd name="connsiteX53" fmla="*/ 1418095 w 2754602"/>
              <a:gd name="connsiteY53" fmla="*/ 3130658 h 3843677"/>
              <a:gd name="connsiteX54" fmla="*/ 1441343 w 2754602"/>
              <a:gd name="connsiteY54" fmla="*/ 3122908 h 3843677"/>
              <a:gd name="connsiteX55" fmla="*/ 1611824 w 2754602"/>
              <a:gd name="connsiteY55" fmla="*/ 3115159 h 3843677"/>
              <a:gd name="connsiteX56" fmla="*/ 1596326 w 2754602"/>
              <a:gd name="connsiteY56" fmla="*/ 3068664 h 3843677"/>
              <a:gd name="connsiteX57" fmla="*/ 1588577 w 2754602"/>
              <a:gd name="connsiteY57" fmla="*/ 3045417 h 3843677"/>
              <a:gd name="connsiteX58" fmla="*/ 1580828 w 2754602"/>
              <a:gd name="connsiteY58" fmla="*/ 3022169 h 3843677"/>
              <a:gd name="connsiteX59" fmla="*/ 1611824 w 2754602"/>
              <a:gd name="connsiteY59" fmla="*/ 2952427 h 3843677"/>
              <a:gd name="connsiteX60" fmla="*/ 1596326 w 2754602"/>
              <a:gd name="connsiteY60" fmla="*/ 2905932 h 3843677"/>
              <a:gd name="connsiteX61" fmla="*/ 1611824 w 2754602"/>
              <a:gd name="connsiteY61" fmla="*/ 2859437 h 3843677"/>
              <a:gd name="connsiteX62" fmla="*/ 1619573 w 2754602"/>
              <a:gd name="connsiteY62" fmla="*/ 2805193 h 3843677"/>
              <a:gd name="connsiteX63" fmla="*/ 1650570 w 2754602"/>
              <a:gd name="connsiteY63" fmla="*/ 2797444 h 3843677"/>
              <a:gd name="connsiteX64" fmla="*/ 1704814 w 2754602"/>
              <a:gd name="connsiteY64" fmla="*/ 2774197 h 3843677"/>
              <a:gd name="connsiteX65" fmla="*/ 1728062 w 2754602"/>
              <a:gd name="connsiteY65" fmla="*/ 2758698 h 3843677"/>
              <a:gd name="connsiteX66" fmla="*/ 1774556 w 2754602"/>
              <a:gd name="connsiteY66" fmla="*/ 2719952 h 3843677"/>
              <a:gd name="connsiteX67" fmla="*/ 1797804 w 2754602"/>
              <a:gd name="connsiteY67" fmla="*/ 2688956 h 3843677"/>
              <a:gd name="connsiteX68" fmla="*/ 1751309 w 2754602"/>
              <a:gd name="connsiteY68" fmla="*/ 2650210 h 3843677"/>
              <a:gd name="connsiteX69" fmla="*/ 1712563 w 2754602"/>
              <a:gd name="connsiteY69" fmla="*/ 2657959 h 3843677"/>
              <a:gd name="connsiteX70" fmla="*/ 1704814 w 2754602"/>
              <a:gd name="connsiteY70" fmla="*/ 2681207 h 3843677"/>
              <a:gd name="connsiteX71" fmla="*/ 1697065 w 2754602"/>
              <a:gd name="connsiteY71" fmla="*/ 2743200 h 3843677"/>
              <a:gd name="connsiteX72" fmla="*/ 1650570 w 2754602"/>
              <a:gd name="connsiteY72" fmla="*/ 2774197 h 3843677"/>
              <a:gd name="connsiteX73" fmla="*/ 1635072 w 2754602"/>
              <a:gd name="connsiteY73" fmla="*/ 2758698 h 3843677"/>
              <a:gd name="connsiteX74" fmla="*/ 1635072 w 2754602"/>
              <a:gd name="connsiteY74" fmla="*/ 2688956 h 3843677"/>
              <a:gd name="connsiteX75" fmla="*/ 1642821 w 2754602"/>
              <a:gd name="connsiteY75" fmla="*/ 2665708 h 3843677"/>
              <a:gd name="connsiteX76" fmla="*/ 1666068 w 2754602"/>
              <a:gd name="connsiteY76" fmla="*/ 2619213 h 3843677"/>
              <a:gd name="connsiteX77" fmla="*/ 1689316 w 2754602"/>
              <a:gd name="connsiteY77" fmla="*/ 2611464 h 3843677"/>
              <a:gd name="connsiteX78" fmla="*/ 1766807 w 2754602"/>
              <a:gd name="connsiteY78" fmla="*/ 2595966 h 3843677"/>
              <a:gd name="connsiteX79" fmla="*/ 1805553 w 2754602"/>
              <a:gd name="connsiteY79" fmla="*/ 2526224 h 3843677"/>
              <a:gd name="connsiteX80" fmla="*/ 1813302 w 2754602"/>
              <a:gd name="connsiteY80" fmla="*/ 2502976 h 3843677"/>
              <a:gd name="connsiteX81" fmla="*/ 1743560 w 2754602"/>
              <a:gd name="connsiteY81" fmla="*/ 2502976 h 3843677"/>
              <a:gd name="connsiteX82" fmla="*/ 1689316 w 2754602"/>
              <a:gd name="connsiteY82" fmla="*/ 2526224 h 3843677"/>
              <a:gd name="connsiteX83" fmla="*/ 1666068 w 2754602"/>
              <a:gd name="connsiteY83" fmla="*/ 2510725 h 3843677"/>
              <a:gd name="connsiteX84" fmla="*/ 1635072 w 2754602"/>
              <a:gd name="connsiteY84" fmla="*/ 2502976 h 3843677"/>
              <a:gd name="connsiteX85" fmla="*/ 1627323 w 2754602"/>
              <a:gd name="connsiteY85" fmla="*/ 2471980 h 3843677"/>
              <a:gd name="connsiteX86" fmla="*/ 1642821 w 2754602"/>
              <a:gd name="connsiteY86" fmla="*/ 2402237 h 3843677"/>
              <a:gd name="connsiteX87" fmla="*/ 1658319 w 2754602"/>
              <a:gd name="connsiteY87" fmla="*/ 2332495 h 3843677"/>
              <a:gd name="connsiteX88" fmla="*/ 1666068 w 2754602"/>
              <a:gd name="connsiteY88" fmla="*/ 2309247 h 3843677"/>
              <a:gd name="connsiteX89" fmla="*/ 1681567 w 2754602"/>
              <a:gd name="connsiteY89" fmla="*/ 2293749 h 3843677"/>
              <a:gd name="connsiteX90" fmla="*/ 1673817 w 2754602"/>
              <a:gd name="connsiteY90" fmla="*/ 2255003 h 3843677"/>
              <a:gd name="connsiteX91" fmla="*/ 1627323 w 2754602"/>
              <a:gd name="connsiteY91" fmla="*/ 2239505 h 3843677"/>
              <a:gd name="connsiteX92" fmla="*/ 1580828 w 2754602"/>
              <a:gd name="connsiteY92" fmla="*/ 2247254 h 3843677"/>
              <a:gd name="connsiteX93" fmla="*/ 1542082 w 2754602"/>
              <a:gd name="connsiteY93" fmla="*/ 2255003 h 3843677"/>
              <a:gd name="connsiteX94" fmla="*/ 1472339 w 2754602"/>
              <a:gd name="connsiteY94" fmla="*/ 2262752 h 3843677"/>
              <a:gd name="connsiteX95" fmla="*/ 1418095 w 2754602"/>
              <a:gd name="connsiteY95" fmla="*/ 2309247 h 3843677"/>
              <a:gd name="connsiteX96" fmla="*/ 1394848 w 2754602"/>
              <a:gd name="connsiteY96" fmla="*/ 2301498 h 3843677"/>
              <a:gd name="connsiteX97" fmla="*/ 1363851 w 2754602"/>
              <a:gd name="connsiteY97" fmla="*/ 2293749 h 3843677"/>
              <a:gd name="connsiteX98" fmla="*/ 1387099 w 2754602"/>
              <a:gd name="connsiteY98" fmla="*/ 2386739 h 3843677"/>
              <a:gd name="connsiteX99" fmla="*/ 1394848 w 2754602"/>
              <a:gd name="connsiteY99" fmla="*/ 2409986 h 3843677"/>
              <a:gd name="connsiteX100" fmla="*/ 1402597 w 2754602"/>
              <a:gd name="connsiteY100" fmla="*/ 2440983 h 3843677"/>
              <a:gd name="connsiteX101" fmla="*/ 1363851 w 2754602"/>
              <a:gd name="connsiteY101" fmla="*/ 2479729 h 3843677"/>
              <a:gd name="connsiteX102" fmla="*/ 1317356 w 2754602"/>
              <a:gd name="connsiteY102" fmla="*/ 2495227 h 3843677"/>
              <a:gd name="connsiteX103" fmla="*/ 1286360 w 2754602"/>
              <a:gd name="connsiteY103" fmla="*/ 2541722 h 3843677"/>
              <a:gd name="connsiteX104" fmla="*/ 1270862 w 2754602"/>
              <a:gd name="connsiteY104" fmla="*/ 2564969 h 3843677"/>
              <a:gd name="connsiteX105" fmla="*/ 1247614 w 2754602"/>
              <a:gd name="connsiteY105" fmla="*/ 2572719 h 3843677"/>
              <a:gd name="connsiteX106" fmla="*/ 1224367 w 2754602"/>
              <a:gd name="connsiteY106" fmla="*/ 2595966 h 3843677"/>
              <a:gd name="connsiteX107" fmla="*/ 1177872 w 2754602"/>
              <a:gd name="connsiteY107" fmla="*/ 2634712 h 3843677"/>
              <a:gd name="connsiteX108" fmla="*/ 1170123 w 2754602"/>
              <a:gd name="connsiteY108" fmla="*/ 2696705 h 3843677"/>
              <a:gd name="connsiteX109" fmla="*/ 1154624 w 2754602"/>
              <a:gd name="connsiteY109" fmla="*/ 2719952 h 3843677"/>
              <a:gd name="connsiteX110" fmla="*/ 1131377 w 2754602"/>
              <a:gd name="connsiteY110" fmla="*/ 2766447 h 3843677"/>
              <a:gd name="connsiteX111" fmla="*/ 1100380 w 2754602"/>
              <a:gd name="connsiteY111" fmla="*/ 2805193 h 3843677"/>
              <a:gd name="connsiteX112" fmla="*/ 1084882 w 2754602"/>
              <a:gd name="connsiteY112" fmla="*/ 2851688 h 3843677"/>
              <a:gd name="connsiteX113" fmla="*/ 1069384 w 2754602"/>
              <a:gd name="connsiteY113" fmla="*/ 2874935 h 3843677"/>
              <a:gd name="connsiteX114" fmla="*/ 1061634 w 2754602"/>
              <a:gd name="connsiteY114" fmla="*/ 2898183 h 3843677"/>
              <a:gd name="connsiteX115" fmla="*/ 1038387 w 2754602"/>
              <a:gd name="connsiteY115" fmla="*/ 2921430 h 3843677"/>
              <a:gd name="connsiteX116" fmla="*/ 999641 w 2754602"/>
              <a:gd name="connsiteY116" fmla="*/ 2967925 h 3843677"/>
              <a:gd name="connsiteX117" fmla="*/ 960895 w 2754602"/>
              <a:gd name="connsiteY117" fmla="*/ 2918015 h 3843677"/>
              <a:gd name="connsiteX118" fmla="*/ 937648 w 2754602"/>
              <a:gd name="connsiteY118" fmla="*/ 2972259 h 3843677"/>
              <a:gd name="connsiteX119" fmla="*/ 940231 w 2754602"/>
              <a:gd name="connsiteY119" fmla="*/ 2895979 h 3843677"/>
              <a:gd name="connsiteX120" fmla="*/ 922150 w 2754602"/>
              <a:gd name="connsiteY120" fmla="*/ 2860380 h 3843677"/>
              <a:gd name="connsiteX121" fmla="*/ 906651 w 2754602"/>
              <a:gd name="connsiteY121" fmla="*/ 2924069 h 3843677"/>
              <a:gd name="connsiteX122" fmla="*/ 906651 w 2754602"/>
              <a:gd name="connsiteY122" fmla="*/ 2924069 h 3843677"/>
              <a:gd name="connsiteX123" fmla="*/ 902131 w 2754602"/>
              <a:gd name="connsiteY123" fmla="*/ 2848354 h 3843677"/>
              <a:gd name="connsiteX124" fmla="*/ 922150 w 2754602"/>
              <a:gd name="connsiteY124" fmla="*/ 2852607 h 3843677"/>
              <a:gd name="connsiteX125" fmla="*/ 911656 w 2754602"/>
              <a:gd name="connsiteY125" fmla="*/ 2848354 h 3843677"/>
              <a:gd name="connsiteX126" fmla="*/ 902131 w 2754602"/>
              <a:gd name="connsiteY126" fmla="*/ 2767392 h 3843677"/>
              <a:gd name="connsiteX127" fmla="*/ 842930 w 2754602"/>
              <a:gd name="connsiteY127" fmla="*/ 2788918 h 3843677"/>
              <a:gd name="connsiteX128" fmla="*/ 836909 w 2754602"/>
              <a:gd name="connsiteY128" fmla="*/ 2727702 h 3843677"/>
              <a:gd name="connsiteX129" fmla="*/ 813662 w 2754602"/>
              <a:gd name="connsiteY129" fmla="*/ 2704454 h 3843677"/>
              <a:gd name="connsiteX130" fmla="*/ 767167 w 2754602"/>
              <a:gd name="connsiteY130" fmla="*/ 2665708 h 3843677"/>
              <a:gd name="connsiteX131" fmla="*/ 612184 w 2754602"/>
              <a:gd name="connsiteY131" fmla="*/ 2502976 h 3843677"/>
              <a:gd name="connsiteX132" fmla="*/ 410706 w 2754602"/>
              <a:gd name="connsiteY132" fmla="*/ 2286000 h 3843677"/>
              <a:gd name="connsiteX133" fmla="*/ 0 w 2754602"/>
              <a:gd name="connsiteY133" fmla="*/ 1844298 h 3843677"/>
              <a:gd name="connsiteX134" fmla="*/ 1046136 w 2754602"/>
              <a:gd name="connsiteY134" fmla="*/ 658678 h 3843677"/>
              <a:gd name="connsiteX135" fmla="*/ 1084882 w 2754602"/>
              <a:gd name="connsiteY135" fmla="*/ 573437 h 3843677"/>
              <a:gd name="connsiteX136" fmla="*/ 1061634 w 2754602"/>
              <a:gd name="connsiteY136" fmla="*/ 526942 h 3843677"/>
              <a:gd name="connsiteX137" fmla="*/ 1015139 w 2754602"/>
              <a:gd name="connsiteY137" fmla="*/ 488197 h 3843677"/>
              <a:gd name="connsiteX138" fmla="*/ 922150 w 2754602"/>
              <a:gd name="connsiteY138" fmla="*/ 472698 h 3843677"/>
              <a:gd name="connsiteX139" fmla="*/ 1371600 w 2754602"/>
              <a:gd name="connsiteY139" fmla="*/ 0 h 3843677"/>
              <a:gd name="connsiteX140" fmla="*/ 1425845 w 2754602"/>
              <a:gd name="connsiteY140" fmla="*/ 54244 h 3843677"/>
              <a:gd name="connsiteX141" fmla="*/ 1464590 w 2754602"/>
              <a:gd name="connsiteY141" fmla="*/ 61993 h 3843677"/>
              <a:gd name="connsiteX142" fmla="*/ 1480089 w 2754602"/>
              <a:gd name="connsiteY142" fmla="*/ 116237 h 3843677"/>
              <a:gd name="connsiteX143" fmla="*/ 1511085 w 2754602"/>
              <a:gd name="connsiteY143" fmla="*/ 116237 h 3843677"/>
              <a:gd name="connsiteX144" fmla="*/ 1526584 w 2754602"/>
              <a:gd name="connsiteY144" fmla="*/ 139485 h 3843677"/>
              <a:gd name="connsiteX145" fmla="*/ 1526584 w 2754602"/>
              <a:gd name="connsiteY145" fmla="*/ 139485 h 3843677"/>
              <a:gd name="connsiteX146" fmla="*/ 1542082 w 2754602"/>
              <a:gd name="connsiteY146" fmla="*/ 170481 h 3843677"/>
              <a:gd name="connsiteX147" fmla="*/ 1573078 w 2754602"/>
              <a:gd name="connsiteY147" fmla="*/ 201478 h 3843677"/>
              <a:gd name="connsiteX148" fmla="*/ 1604075 w 2754602"/>
              <a:gd name="connsiteY148" fmla="*/ 263471 h 3843677"/>
              <a:gd name="connsiteX149" fmla="*/ 1627323 w 2754602"/>
              <a:gd name="connsiteY149" fmla="*/ 247973 h 3843677"/>
              <a:gd name="connsiteX150" fmla="*/ 1681567 w 2754602"/>
              <a:gd name="connsiteY150" fmla="*/ 232474 h 3843677"/>
              <a:gd name="connsiteX151" fmla="*/ 1681567 w 2754602"/>
              <a:gd name="connsiteY151" fmla="*/ 232474 h 3843677"/>
              <a:gd name="connsiteX152" fmla="*/ 1697065 w 2754602"/>
              <a:gd name="connsiteY152" fmla="*/ 302217 h 3843677"/>
              <a:gd name="connsiteX153" fmla="*/ 1673817 w 2754602"/>
              <a:gd name="connsiteY153" fmla="*/ 317715 h 3843677"/>
              <a:gd name="connsiteX154" fmla="*/ 1673817 w 2754602"/>
              <a:gd name="connsiteY154" fmla="*/ 317715 h 3843677"/>
              <a:gd name="connsiteX155" fmla="*/ 1774556 w 2754602"/>
              <a:gd name="connsiteY155" fmla="*/ 348712 h 3843677"/>
              <a:gd name="connsiteX156" fmla="*/ 1821051 w 2754602"/>
              <a:gd name="connsiteY156" fmla="*/ 325464 h 3843677"/>
              <a:gd name="connsiteX157" fmla="*/ 1852048 w 2754602"/>
              <a:gd name="connsiteY157" fmla="*/ 348712 h 3843677"/>
              <a:gd name="connsiteX158" fmla="*/ 1844299 w 2754602"/>
              <a:gd name="connsiteY158" fmla="*/ 348712 h 3843677"/>
              <a:gd name="connsiteX159" fmla="*/ 1852048 w 2754602"/>
              <a:gd name="connsiteY159" fmla="*/ 348712 h 3843677"/>
              <a:gd name="connsiteX160" fmla="*/ 1883045 w 2754602"/>
              <a:gd name="connsiteY160" fmla="*/ 340963 h 3843677"/>
              <a:gd name="connsiteX161" fmla="*/ 1906292 w 2754602"/>
              <a:gd name="connsiteY161" fmla="*/ 333213 h 3843677"/>
              <a:gd name="connsiteX162" fmla="*/ 1937289 w 2754602"/>
              <a:gd name="connsiteY162" fmla="*/ 255722 h 3843677"/>
              <a:gd name="connsiteX163" fmla="*/ 1945038 w 2754602"/>
              <a:gd name="connsiteY163" fmla="*/ 255722 h 3843677"/>
              <a:gd name="connsiteX164" fmla="*/ 1945038 w 2754602"/>
              <a:gd name="connsiteY164" fmla="*/ 255722 h 3843677"/>
              <a:gd name="connsiteX165" fmla="*/ 2014780 w 2754602"/>
              <a:gd name="connsiteY165" fmla="*/ 232474 h 3843677"/>
              <a:gd name="connsiteX166" fmla="*/ 2030278 w 2754602"/>
              <a:gd name="connsiteY166" fmla="*/ 255722 h 3843677"/>
              <a:gd name="connsiteX167" fmla="*/ 2061275 w 2754602"/>
              <a:gd name="connsiteY167" fmla="*/ 317715 h 3843677"/>
              <a:gd name="connsiteX168" fmla="*/ 2069024 w 2754602"/>
              <a:gd name="connsiteY168" fmla="*/ 348712 h 3843677"/>
              <a:gd name="connsiteX169" fmla="*/ 2061275 w 2754602"/>
              <a:gd name="connsiteY169" fmla="*/ 410705 h 3843677"/>
              <a:gd name="connsiteX170" fmla="*/ 2084523 w 2754602"/>
              <a:gd name="connsiteY170" fmla="*/ 426203 h 3843677"/>
              <a:gd name="connsiteX171" fmla="*/ 2107770 w 2754602"/>
              <a:gd name="connsiteY171" fmla="*/ 449451 h 3843677"/>
              <a:gd name="connsiteX172" fmla="*/ 2107770 w 2754602"/>
              <a:gd name="connsiteY172" fmla="*/ 449451 h 3843677"/>
              <a:gd name="connsiteX173" fmla="*/ 2169763 w 2754602"/>
              <a:gd name="connsiteY173" fmla="*/ 472698 h 3843677"/>
              <a:gd name="connsiteX174" fmla="*/ 2185262 w 2754602"/>
              <a:gd name="connsiteY174" fmla="*/ 511444 h 3843677"/>
              <a:gd name="connsiteX175" fmla="*/ 2247255 w 2754602"/>
              <a:gd name="connsiteY175" fmla="*/ 511444 h 3843677"/>
              <a:gd name="connsiteX176" fmla="*/ 2293750 w 2754602"/>
              <a:gd name="connsiteY176" fmla="*/ 526942 h 3843677"/>
              <a:gd name="connsiteX177" fmla="*/ 2324746 w 2754602"/>
              <a:gd name="connsiteY177" fmla="*/ 612183 h 3843677"/>
              <a:gd name="connsiteX178" fmla="*/ 2347994 w 2754602"/>
              <a:gd name="connsiteY178" fmla="*/ 619932 h 3843677"/>
              <a:gd name="connsiteX179" fmla="*/ 2363492 w 2754602"/>
              <a:gd name="connsiteY179" fmla="*/ 619932 h 3843677"/>
              <a:gd name="connsiteX180" fmla="*/ 2402238 w 2754602"/>
              <a:gd name="connsiteY180" fmla="*/ 627681 h 3843677"/>
              <a:gd name="connsiteX181" fmla="*/ 2448733 w 2754602"/>
              <a:gd name="connsiteY181" fmla="*/ 619932 h 3843677"/>
              <a:gd name="connsiteX182" fmla="*/ 2425485 w 2754602"/>
              <a:gd name="connsiteY182" fmla="*/ 604434 h 3843677"/>
              <a:gd name="connsiteX183" fmla="*/ 2402238 w 2754602"/>
              <a:gd name="connsiteY183" fmla="*/ 596685 h 3843677"/>
              <a:gd name="connsiteX184" fmla="*/ 2425485 w 2754602"/>
              <a:gd name="connsiteY184" fmla="*/ 581186 h 3843677"/>
              <a:gd name="connsiteX185" fmla="*/ 2456482 w 2754602"/>
              <a:gd name="connsiteY185" fmla="*/ 573437 h 3843677"/>
              <a:gd name="connsiteX186" fmla="*/ 2479729 w 2754602"/>
              <a:gd name="connsiteY186" fmla="*/ 565688 h 3843677"/>
              <a:gd name="connsiteX187" fmla="*/ 2510726 w 2754602"/>
              <a:gd name="connsiteY187" fmla="*/ 534691 h 3843677"/>
              <a:gd name="connsiteX188" fmla="*/ 2495228 w 2754602"/>
              <a:gd name="connsiteY188" fmla="*/ 511444 h 3843677"/>
              <a:gd name="connsiteX189" fmla="*/ 2518475 w 2754602"/>
              <a:gd name="connsiteY189" fmla="*/ 519193 h 3843677"/>
              <a:gd name="connsiteX190" fmla="*/ 2541723 w 2754602"/>
              <a:gd name="connsiteY190" fmla="*/ 534691 h 3843677"/>
              <a:gd name="connsiteX191" fmla="*/ 2557221 w 2754602"/>
              <a:gd name="connsiteY191" fmla="*/ 557939 h 3843677"/>
              <a:gd name="connsiteX192" fmla="*/ 2580468 w 2754602"/>
              <a:gd name="connsiteY192" fmla="*/ 565688 h 3843677"/>
              <a:gd name="connsiteX193" fmla="*/ 2595967 w 2754602"/>
              <a:gd name="connsiteY193" fmla="*/ 581186 h 3843677"/>
              <a:gd name="connsiteX194" fmla="*/ 2588217 w 2754602"/>
              <a:gd name="connsiteY194" fmla="*/ 604434 h 3843677"/>
              <a:gd name="connsiteX195" fmla="*/ 2557221 w 2754602"/>
              <a:gd name="connsiteY195" fmla="*/ 596685 h 3843677"/>
              <a:gd name="connsiteX196" fmla="*/ 2518475 w 2754602"/>
              <a:gd name="connsiteY196" fmla="*/ 588935 h 3843677"/>
              <a:gd name="connsiteX197" fmla="*/ 2502977 w 2754602"/>
              <a:gd name="connsiteY197" fmla="*/ 604434 h 3843677"/>
              <a:gd name="connsiteX198" fmla="*/ 2510726 w 2754602"/>
              <a:gd name="connsiteY198" fmla="*/ 627681 h 3843677"/>
              <a:gd name="connsiteX199" fmla="*/ 2518475 w 2754602"/>
              <a:gd name="connsiteY199" fmla="*/ 658678 h 3843677"/>
              <a:gd name="connsiteX200" fmla="*/ 2541723 w 2754602"/>
              <a:gd name="connsiteY200" fmla="*/ 666427 h 3843677"/>
              <a:gd name="connsiteX201" fmla="*/ 2549472 w 2754602"/>
              <a:gd name="connsiteY201" fmla="*/ 635430 h 3843677"/>
              <a:gd name="connsiteX202" fmla="*/ 2665709 w 2754602"/>
              <a:gd name="connsiteY202" fmla="*/ 689674 h 3843677"/>
              <a:gd name="connsiteX203" fmla="*/ 2642462 w 2754602"/>
              <a:gd name="connsiteY203" fmla="*/ 720671 h 3843677"/>
              <a:gd name="connsiteX204" fmla="*/ 2626963 w 2754602"/>
              <a:gd name="connsiteY204" fmla="*/ 736169 h 3843677"/>
              <a:gd name="connsiteX205" fmla="*/ 2634712 w 2754602"/>
              <a:gd name="connsiteY205" fmla="*/ 759417 h 3843677"/>
              <a:gd name="connsiteX206" fmla="*/ 2657960 w 2754602"/>
              <a:gd name="connsiteY206" fmla="*/ 767166 h 3843677"/>
              <a:gd name="connsiteX207" fmla="*/ 2650211 w 2754602"/>
              <a:gd name="connsiteY207" fmla="*/ 798163 h 3843677"/>
              <a:gd name="connsiteX208" fmla="*/ 2626963 w 2754602"/>
              <a:gd name="connsiteY208" fmla="*/ 805912 h 3843677"/>
              <a:gd name="connsiteX209" fmla="*/ 2588217 w 2754602"/>
              <a:gd name="connsiteY209" fmla="*/ 813661 h 3843677"/>
              <a:gd name="connsiteX210" fmla="*/ 2572719 w 2754602"/>
              <a:gd name="connsiteY210" fmla="*/ 836908 h 3843677"/>
              <a:gd name="connsiteX211" fmla="*/ 2595967 w 2754602"/>
              <a:gd name="connsiteY211" fmla="*/ 829159 h 3843677"/>
              <a:gd name="connsiteX212" fmla="*/ 2634712 w 2754602"/>
              <a:gd name="connsiteY212" fmla="*/ 883403 h 3843677"/>
              <a:gd name="connsiteX213" fmla="*/ 2650211 w 2754602"/>
              <a:gd name="connsiteY213" fmla="*/ 898902 h 3843677"/>
              <a:gd name="connsiteX214" fmla="*/ 2642462 w 2754602"/>
              <a:gd name="connsiteY214" fmla="*/ 922149 h 3843677"/>
              <a:gd name="connsiteX215" fmla="*/ 2704455 w 2754602"/>
              <a:gd name="connsiteY215" fmla="*/ 929898 h 3843677"/>
              <a:gd name="connsiteX216" fmla="*/ 2743200 w 2754602"/>
              <a:gd name="connsiteY216" fmla="*/ 968644 h 3843677"/>
              <a:gd name="connsiteX217" fmla="*/ 2719953 w 2754602"/>
              <a:gd name="connsiteY217" fmla="*/ 976393 h 3843677"/>
              <a:gd name="connsiteX218" fmla="*/ 2603716 w 2754602"/>
              <a:gd name="connsiteY218" fmla="*/ 953146 h 3843677"/>
              <a:gd name="connsiteX219" fmla="*/ 2564970 w 2754602"/>
              <a:gd name="connsiteY219" fmla="*/ 937647 h 3843677"/>
              <a:gd name="connsiteX220" fmla="*/ 2518475 w 2754602"/>
              <a:gd name="connsiteY220" fmla="*/ 945397 h 3843677"/>
              <a:gd name="connsiteX221" fmla="*/ 2510726 w 2754602"/>
              <a:gd name="connsiteY221" fmla="*/ 968644 h 3843677"/>
              <a:gd name="connsiteX222" fmla="*/ 2479729 w 2754602"/>
              <a:gd name="connsiteY222" fmla="*/ 976393 h 3843677"/>
              <a:gd name="connsiteX223" fmla="*/ 2440984 w 2754602"/>
              <a:gd name="connsiteY223" fmla="*/ 1046135 h 3843677"/>
              <a:gd name="connsiteX224" fmla="*/ 2448733 w 2754602"/>
              <a:gd name="connsiteY224" fmla="*/ 1077132 h 3843677"/>
              <a:gd name="connsiteX225" fmla="*/ 2479729 w 2754602"/>
              <a:gd name="connsiteY225" fmla="*/ 1084881 h 3843677"/>
              <a:gd name="connsiteX226" fmla="*/ 2471980 w 2754602"/>
              <a:gd name="connsiteY226" fmla="*/ 1115878 h 3843677"/>
              <a:gd name="connsiteX227" fmla="*/ 2425485 w 2754602"/>
              <a:gd name="connsiteY227" fmla="*/ 1139125 h 3843677"/>
              <a:gd name="connsiteX228" fmla="*/ 2433234 w 2754602"/>
              <a:gd name="connsiteY228" fmla="*/ 1170122 h 3843677"/>
              <a:gd name="connsiteX229" fmla="*/ 2448733 w 2754602"/>
              <a:gd name="connsiteY229" fmla="*/ 1185620 h 3843677"/>
              <a:gd name="connsiteX230" fmla="*/ 2456482 w 2754602"/>
              <a:gd name="connsiteY230" fmla="*/ 1216617 h 3843677"/>
              <a:gd name="connsiteX231" fmla="*/ 2487478 w 2754602"/>
              <a:gd name="connsiteY231" fmla="*/ 1201119 h 3843677"/>
              <a:gd name="connsiteX232" fmla="*/ 2510726 w 2754602"/>
              <a:gd name="connsiteY232" fmla="*/ 1154624 h 3843677"/>
              <a:gd name="connsiteX233" fmla="*/ 2549472 w 2754602"/>
              <a:gd name="connsiteY233" fmla="*/ 1201119 h 3843677"/>
              <a:gd name="connsiteX234" fmla="*/ 2526224 w 2754602"/>
              <a:gd name="connsiteY234" fmla="*/ 1216617 h 3843677"/>
              <a:gd name="connsiteX235" fmla="*/ 2479729 w 2754602"/>
              <a:gd name="connsiteY235" fmla="*/ 1232115 h 3843677"/>
              <a:gd name="connsiteX236" fmla="*/ 2479729 w 2754602"/>
              <a:gd name="connsiteY236" fmla="*/ 1294108 h 3843677"/>
              <a:gd name="connsiteX237" fmla="*/ 2526224 w 2754602"/>
              <a:gd name="connsiteY237" fmla="*/ 1286359 h 3843677"/>
              <a:gd name="connsiteX238" fmla="*/ 2549472 w 2754602"/>
              <a:gd name="connsiteY238" fmla="*/ 1317356 h 3843677"/>
              <a:gd name="connsiteX239" fmla="*/ 2557221 w 2754602"/>
              <a:gd name="connsiteY239" fmla="*/ 1363851 h 3843677"/>
              <a:gd name="connsiteX240" fmla="*/ 2533973 w 2754602"/>
              <a:gd name="connsiteY240" fmla="*/ 1379349 h 3843677"/>
              <a:gd name="connsiteX241" fmla="*/ 2510726 w 2754602"/>
              <a:gd name="connsiteY241" fmla="*/ 1387098 h 3843677"/>
              <a:gd name="connsiteX242" fmla="*/ 2471980 w 2754602"/>
              <a:gd name="connsiteY242" fmla="*/ 1402597 h 3843677"/>
              <a:gd name="connsiteX243" fmla="*/ 2456482 w 2754602"/>
              <a:gd name="connsiteY243" fmla="*/ 1449091 h 3843677"/>
              <a:gd name="connsiteX244" fmla="*/ 2471980 w 2754602"/>
              <a:gd name="connsiteY244" fmla="*/ 1464590 h 3843677"/>
              <a:gd name="connsiteX245" fmla="*/ 2440984 w 2754602"/>
              <a:gd name="connsiteY245" fmla="*/ 1503335 h 3843677"/>
              <a:gd name="connsiteX246" fmla="*/ 2417736 w 2754602"/>
              <a:gd name="connsiteY246" fmla="*/ 1495586 h 3843677"/>
              <a:gd name="connsiteX247" fmla="*/ 2386739 w 2754602"/>
              <a:gd name="connsiteY247" fmla="*/ 1518834 h 3843677"/>
              <a:gd name="connsiteX248" fmla="*/ 2371241 w 2754602"/>
              <a:gd name="connsiteY248" fmla="*/ 1495586 h 3843677"/>
              <a:gd name="connsiteX249" fmla="*/ 2355743 w 2754602"/>
              <a:gd name="connsiteY249" fmla="*/ 1511085 h 3843677"/>
              <a:gd name="connsiteX250" fmla="*/ 2340245 w 2754602"/>
              <a:gd name="connsiteY250" fmla="*/ 1534332 h 3843677"/>
              <a:gd name="connsiteX251" fmla="*/ 2340245 w 2754602"/>
              <a:gd name="connsiteY251" fmla="*/ 1588576 h 3843677"/>
              <a:gd name="connsiteX252" fmla="*/ 2286000 w 2754602"/>
              <a:gd name="connsiteY252" fmla="*/ 1596325 h 3843677"/>
              <a:gd name="connsiteX253" fmla="*/ 2262753 w 2754602"/>
              <a:gd name="connsiteY253" fmla="*/ 1642820 h 3843677"/>
              <a:gd name="connsiteX254" fmla="*/ 2255004 w 2754602"/>
              <a:gd name="connsiteY254" fmla="*/ 1666068 h 3843677"/>
              <a:gd name="connsiteX255" fmla="*/ 2224007 w 2754602"/>
              <a:gd name="connsiteY255" fmla="*/ 1673817 h 3843677"/>
              <a:gd name="connsiteX256" fmla="*/ 2185262 w 2754602"/>
              <a:gd name="connsiteY256" fmla="*/ 1681566 h 3843677"/>
              <a:gd name="connsiteX257" fmla="*/ 2131017 w 2754602"/>
              <a:gd name="connsiteY257" fmla="*/ 1697064 h 3843677"/>
              <a:gd name="connsiteX258" fmla="*/ 2100021 w 2754602"/>
              <a:gd name="connsiteY258" fmla="*/ 1689315 h 3843677"/>
              <a:gd name="connsiteX259" fmla="*/ 2061275 w 2754602"/>
              <a:gd name="connsiteY259" fmla="*/ 1658319 h 3843677"/>
              <a:gd name="connsiteX260" fmla="*/ 2045777 w 2754602"/>
              <a:gd name="connsiteY260" fmla="*/ 1642820 h 3843677"/>
              <a:gd name="connsiteX261" fmla="*/ 1937289 w 2754602"/>
              <a:gd name="connsiteY261" fmla="*/ 1627322 h 3843677"/>
              <a:gd name="connsiteX262" fmla="*/ 1890794 w 2754602"/>
              <a:gd name="connsiteY262" fmla="*/ 1619573 h 3843677"/>
              <a:gd name="connsiteX263" fmla="*/ 1867546 w 2754602"/>
              <a:gd name="connsiteY263" fmla="*/ 1681566 h 3843677"/>
              <a:gd name="connsiteX264" fmla="*/ 1813302 w 2754602"/>
              <a:gd name="connsiteY264" fmla="*/ 1751308 h 3843677"/>
              <a:gd name="connsiteX265" fmla="*/ 1828800 w 2754602"/>
              <a:gd name="connsiteY265" fmla="*/ 1813302 h 3843677"/>
              <a:gd name="connsiteX266" fmla="*/ 1813302 w 2754602"/>
              <a:gd name="connsiteY266" fmla="*/ 1836549 h 3843677"/>
              <a:gd name="connsiteX267" fmla="*/ 1844299 w 2754602"/>
              <a:gd name="connsiteY267" fmla="*/ 1898542 h 3843677"/>
              <a:gd name="connsiteX268" fmla="*/ 1836550 w 2754602"/>
              <a:gd name="connsiteY268" fmla="*/ 1960535 h 3843677"/>
              <a:gd name="connsiteX269" fmla="*/ 1828800 w 2754602"/>
              <a:gd name="connsiteY269" fmla="*/ 2053525 h 3843677"/>
              <a:gd name="connsiteX270" fmla="*/ 1813302 w 2754602"/>
              <a:gd name="connsiteY270" fmla="*/ 2100020 h 3843677"/>
              <a:gd name="connsiteX271" fmla="*/ 1821051 w 2754602"/>
              <a:gd name="connsiteY271" fmla="*/ 2169763 h 3843677"/>
              <a:gd name="connsiteX272" fmla="*/ 1805553 w 2754602"/>
              <a:gd name="connsiteY272" fmla="*/ 2193010 h 3843677"/>
              <a:gd name="connsiteX273" fmla="*/ 1821051 w 2754602"/>
              <a:gd name="connsiteY273" fmla="*/ 2293749 h 3843677"/>
              <a:gd name="connsiteX274" fmla="*/ 1828800 w 2754602"/>
              <a:gd name="connsiteY274" fmla="*/ 2371241 h 3843677"/>
              <a:gd name="connsiteX275" fmla="*/ 1821051 w 2754602"/>
              <a:gd name="connsiteY275" fmla="*/ 2394488 h 3843677"/>
              <a:gd name="connsiteX276" fmla="*/ 1813302 w 2754602"/>
              <a:gd name="connsiteY276" fmla="*/ 2433234 h 3843677"/>
              <a:gd name="connsiteX277" fmla="*/ 1836550 w 2754602"/>
              <a:gd name="connsiteY277" fmla="*/ 2448732 h 3843677"/>
              <a:gd name="connsiteX278" fmla="*/ 1844299 w 2754602"/>
              <a:gd name="connsiteY278" fmla="*/ 2479729 h 3843677"/>
              <a:gd name="connsiteX279" fmla="*/ 1828800 w 2754602"/>
              <a:gd name="connsiteY279" fmla="*/ 2580468 h 3843677"/>
              <a:gd name="connsiteX280" fmla="*/ 1844299 w 2754602"/>
              <a:gd name="connsiteY280" fmla="*/ 2704454 h 3843677"/>
              <a:gd name="connsiteX281" fmla="*/ 1859797 w 2754602"/>
              <a:gd name="connsiteY281" fmla="*/ 2743200 h 3843677"/>
              <a:gd name="connsiteX282" fmla="*/ 1906292 w 2754602"/>
              <a:gd name="connsiteY282" fmla="*/ 2789695 h 3843677"/>
              <a:gd name="connsiteX283" fmla="*/ 1914041 w 2754602"/>
              <a:gd name="connsiteY283" fmla="*/ 2766447 h 3843677"/>
              <a:gd name="connsiteX284" fmla="*/ 1937289 w 2754602"/>
              <a:gd name="connsiteY284" fmla="*/ 2774197 h 3843677"/>
              <a:gd name="connsiteX285" fmla="*/ 1968285 w 2754602"/>
              <a:gd name="connsiteY285" fmla="*/ 2789695 h 3843677"/>
              <a:gd name="connsiteX286" fmla="*/ 1999282 w 2754602"/>
              <a:gd name="connsiteY286" fmla="*/ 2812942 h 3843677"/>
              <a:gd name="connsiteX287" fmla="*/ 2092272 w 2754602"/>
              <a:gd name="connsiteY287" fmla="*/ 2836190 h 3843677"/>
              <a:gd name="connsiteX288" fmla="*/ 2107770 w 2754602"/>
              <a:gd name="connsiteY288" fmla="*/ 2867186 h 3843677"/>
              <a:gd name="connsiteX289" fmla="*/ 2216258 w 2754602"/>
              <a:gd name="connsiteY289" fmla="*/ 2913681 h 3843677"/>
              <a:gd name="connsiteX290" fmla="*/ 2231756 w 2754602"/>
              <a:gd name="connsiteY290" fmla="*/ 2936929 h 3843677"/>
              <a:gd name="connsiteX291" fmla="*/ 2278251 w 2754602"/>
              <a:gd name="connsiteY291" fmla="*/ 2975674 h 3843677"/>
              <a:gd name="connsiteX292" fmla="*/ 2324746 w 2754602"/>
              <a:gd name="connsiteY292" fmla="*/ 3037668 h 3843677"/>
              <a:gd name="connsiteX293" fmla="*/ 2347994 w 2754602"/>
              <a:gd name="connsiteY293" fmla="*/ 3045417 h 3843677"/>
              <a:gd name="connsiteX294" fmla="*/ 2371241 w 2754602"/>
              <a:gd name="connsiteY294" fmla="*/ 3060915 h 3843677"/>
              <a:gd name="connsiteX295" fmla="*/ 2394489 w 2754602"/>
              <a:gd name="connsiteY295" fmla="*/ 3053166 h 3843677"/>
              <a:gd name="connsiteX296" fmla="*/ 2402238 w 2754602"/>
              <a:gd name="connsiteY296" fmla="*/ 3076413 h 3843677"/>
              <a:gd name="connsiteX297" fmla="*/ 2417736 w 2754602"/>
              <a:gd name="connsiteY297" fmla="*/ 3091912 h 3843677"/>
              <a:gd name="connsiteX298" fmla="*/ 2371241 w 2754602"/>
              <a:gd name="connsiteY298" fmla="*/ 3107410 h 3843677"/>
              <a:gd name="connsiteX299" fmla="*/ 2363492 w 2754602"/>
              <a:gd name="connsiteY299" fmla="*/ 3076413 h 3843677"/>
              <a:gd name="connsiteX300" fmla="*/ 2332495 w 2754602"/>
              <a:gd name="connsiteY300" fmla="*/ 3068664 h 3843677"/>
              <a:gd name="connsiteX301" fmla="*/ 2247255 w 2754602"/>
              <a:gd name="connsiteY301" fmla="*/ 3053166 h 3843677"/>
              <a:gd name="connsiteX302" fmla="*/ 2231756 w 2754602"/>
              <a:gd name="connsiteY302" fmla="*/ 3037668 h 3843677"/>
              <a:gd name="connsiteX303" fmla="*/ 2169763 w 2754602"/>
              <a:gd name="connsiteY303" fmla="*/ 3037668 h 3843677"/>
              <a:gd name="connsiteX304" fmla="*/ 2131017 w 2754602"/>
              <a:gd name="connsiteY304" fmla="*/ 3084163 h 3843677"/>
              <a:gd name="connsiteX305" fmla="*/ 2100021 w 2754602"/>
              <a:gd name="connsiteY305" fmla="*/ 3130658 h 3843677"/>
              <a:gd name="connsiteX306" fmla="*/ 2115519 w 2754602"/>
              <a:gd name="connsiteY306" fmla="*/ 3153905 h 3843677"/>
              <a:gd name="connsiteX307" fmla="*/ 2169763 w 2754602"/>
              <a:gd name="connsiteY307" fmla="*/ 3177152 h 3843677"/>
              <a:gd name="connsiteX308" fmla="*/ 2224007 w 2754602"/>
              <a:gd name="connsiteY308" fmla="*/ 3208149 h 3843677"/>
              <a:gd name="connsiteX309" fmla="*/ 2239506 w 2754602"/>
              <a:gd name="connsiteY309" fmla="*/ 3184902 h 3843677"/>
              <a:gd name="connsiteX310" fmla="*/ 2262753 w 2754602"/>
              <a:gd name="connsiteY310" fmla="*/ 3192651 h 3843677"/>
              <a:gd name="connsiteX311" fmla="*/ 2309248 w 2754602"/>
              <a:gd name="connsiteY311" fmla="*/ 3169403 h 3843677"/>
              <a:gd name="connsiteX312" fmla="*/ 2347994 w 2754602"/>
              <a:gd name="connsiteY312" fmla="*/ 3130658 h 3843677"/>
              <a:gd name="connsiteX313" fmla="*/ 2332495 w 2754602"/>
              <a:gd name="connsiteY313" fmla="*/ 3169403 h 3843677"/>
              <a:gd name="connsiteX314" fmla="*/ 2324746 w 2754602"/>
              <a:gd name="connsiteY314" fmla="*/ 3192651 h 3843677"/>
              <a:gd name="connsiteX315" fmla="*/ 2278251 w 2754602"/>
              <a:gd name="connsiteY315" fmla="*/ 3239146 h 3843677"/>
              <a:gd name="connsiteX316" fmla="*/ 2262753 w 2754602"/>
              <a:gd name="connsiteY316" fmla="*/ 3262393 h 3843677"/>
              <a:gd name="connsiteX317" fmla="*/ 2239506 w 2754602"/>
              <a:gd name="connsiteY317" fmla="*/ 3293390 h 3843677"/>
              <a:gd name="connsiteX318" fmla="*/ 2231756 w 2754602"/>
              <a:gd name="connsiteY318" fmla="*/ 3339885 h 3843677"/>
              <a:gd name="connsiteX319" fmla="*/ 2169763 w 2754602"/>
              <a:gd name="connsiteY319" fmla="*/ 3448373 h 3843677"/>
              <a:gd name="connsiteX320" fmla="*/ 2154265 w 2754602"/>
              <a:gd name="connsiteY320" fmla="*/ 3471620 h 3843677"/>
              <a:gd name="connsiteX321" fmla="*/ 2100021 w 2754602"/>
              <a:gd name="connsiteY321" fmla="*/ 3502617 h 3843677"/>
              <a:gd name="connsiteX322" fmla="*/ 2115519 w 2754602"/>
              <a:gd name="connsiteY322" fmla="*/ 3580108 h 3843677"/>
              <a:gd name="connsiteX323" fmla="*/ 2131017 w 2754602"/>
              <a:gd name="connsiteY323" fmla="*/ 3626603 h 3843677"/>
              <a:gd name="connsiteX324" fmla="*/ 2076773 w 2754602"/>
              <a:gd name="connsiteY324" fmla="*/ 3618854 h 3843677"/>
              <a:gd name="connsiteX325" fmla="*/ 2030278 w 2754602"/>
              <a:gd name="connsiteY325" fmla="*/ 3556861 h 3843677"/>
              <a:gd name="connsiteX326" fmla="*/ 1999282 w 2754602"/>
              <a:gd name="connsiteY326" fmla="*/ 3502617 h 3843677"/>
              <a:gd name="connsiteX327" fmla="*/ 1991533 w 2754602"/>
              <a:gd name="connsiteY327" fmla="*/ 3479369 h 3843677"/>
              <a:gd name="connsiteX328" fmla="*/ 1921790 w 2754602"/>
              <a:gd name="connsiteY328" fmla="*/ 3425125 h 3843677"/>
              <a:gd name="connsiteX329" fmla="*/ 1867546 w 2754602"/>
              <a:gd name="connsiteY329" fmla="*/ 3440624 h 3843677"/>
              <a:gd name="connsiteX330" fmla="*/ 1859797 w 2754602"/>
              <a:gd name="connsiteY330" fmla="*/ 3471620 h 3843677"/>
              <a:gd name="connsiteX331" fmla="*/ 1836550 w 2754602"/>
              <a:gd name="connsiteY331" fmla="*/ 3479369 h 3843677"/>
              <a:gd name="connsiteX332" fmla="*/ 1797804 w 2754602"/>
              <a:gd name="connsiteY332" fmla="*/ 3510366 h 3843677"/>
              <a:gd name="connsiteX333" fmla="*/ 1774556 w 2754602"/>
              <a:gd name="connsiteY333" fmla="*/ 3518115 h 3843677"/>
              <a:gd name="connsiteX334" fmla="*/ 1658319 w 2754602"/>
              <a:gd name="connsiteY334" fmla="*/ 3533613 h 3843677"/>
              <a:gd name="connsiteX335" fmla="*/ 1627323 w 2754602"/>
              <a:gd name="connsiteY335" fmla="*/ 3541363 h 3843677"/>
              <a:gd name="connsiteX336" fmla="*/ 1596326 w 2754602"/>
              <a:gd name="connsiteY336" fmla="*/ 3556861 h 3843677"/>
              <a:gd name="connsiteX337" fmla="*/ 1549831 w 2754602"/>
              <a:gd name="connsiteY337" fmla="*/ 3587858 h 3843677"/>
              <a:gd name="connsiteX338" fmla="*/ 1619573 w 2754602"/>
              <a:gd name="connsiteY338" fmla="*/ 3603356 h 3843677"/>
              <a:gd name="connsiteX339" fmla="*/ 1635072 w 2754602"/>
              <a:gd name="connsiteY339" fmla="*/ 3618854 h 3843677"/>
              <a:gd name="connsiteX340" fmla="*/ 1681567 w 2754602"/>
              <a:gd name="connsiteY340" fmla="*/ 3680847 h 3843677"/>
              <a:gd name="connsiteX341" fmla="*/ 1712563 w 2754602"/>
              <a:gd name="connsiteY341" fmla="*/ 3673098 h 3843677"/>
              <a:gd name="connsiteX342" fmla="*/ 1704814 w 2754602"/>
              <a:gd name="connsiteY342" fmla="*/ 3704095 h 3843677"/>
              <a:gd name="connsiteX343" fmla="*/ 1673817 w 2754602"/>
              <a:gd name="connsiteY343" fmla="*/ 3688597 h 3843677"/>
              <a:gd name="connsiteX344" fmla="*/ 1635072 w 2754602"/>
              <a:gd name="connsiteY344" fmla="*/ 3680847 h 3843677"/>
              <a:gd name="connsiteX345" fmla="*/ 1611824 w 2754602"/>
              <a:gd name="connsiteY345" fmla="*/ 3673098 h 3843677"/>
              <a:gd name="connsiteX346" fmla="*/ 1526584 w 2754602"/>
              <a:gd name="connsiteY346" fmla="*/ 3680847 h 3843677"/>
              <a:gd name="connsiteX347" fmla="*/ 1487838 w 2754602"/>
              <a:gd name="connsiteY347" fmla="*/ 3673098 h 3843677"/>
              <a:gd name="connsiteX348" fmla="*/ 1464590 w 2754602"/>
              <a:gd name="connsiteY348" fmla="*/ 3688597 h 3843677"/>
              <a:gd name="connsiteX349" fmla="*/ 1606595 w 2754602"/>
              <a:gd name="connsiteY349" fmla="*/ 3807912 h 3843677"/>
              <a:gd name="connsiteX350" fmla="*/ 1497258 w 2754602"/>
              <a:gd name="connsiteY350" fmla="*/ 3775367 h 3843677"/>
              <a:gd name="connsiteX351" fmla="*/ 1383656 w 2754602"/>
              <a:gd name="connsiteY351" fmla="*/ 3829215 h 3843677"/>
              <a:gd name="connsiteX352" fmla="*/ 1278611 w 2754602"/>
              <a:gd name="connsiteY352" fmla="*/ 3688597 h 3843677"/>
              <a:gd name="connsiteX353" fmla="*/ 1270862 w 2754602"/>
              <a:gd name="connsiteY353" fmla="*/ 3680847 h 3843677"/>
              <a:gd name="connsiteX354" fmla="*/ 1263112 w 2754602"/>
              <a:gd name="connsiteY354" fmla="*/ 3456122 h 3843677"/>
              <a:gd name="connsiteX355" fmla="*/ 1247614 w 2754602"/>
              <a:gd name="connsiteY355" fmla="*/ 3432874 h 3843677"/>
              <a:gd name="connsiteX356" fmla="*/ 1247614 w 2754602"/>
              <a:gd name="connsiteY356" fmla="*/ 3425125 h 3843677"/>
              <a:gd name="connsiteX357" fmla="*/ 1007390 w 2754602"/>
              <a:gd name="connsiteY357" fmla="*/ 2991173 h 3843677"/>
              <a:gd name="connsiteX0" fmla="*/ 1007390 w 2754602"/>
              <a:gd name="connsiteY0" fmla="*/ 2991173 h 3843677"/>
              <a:gd name="connsiteX1" fmla="*/ 1053885 w 2754602"/>
              <a:gd name="connsiteY1" fmla="*/ 2983424 h 3843677"/>
              <a:gd name="connsiteX2" fmla="*/ 1061634 w 2754602"/>
              <a:gd name="connsiteY2" fmla="*/ 2952427 h 3843677"/>
              <a:gd name="connsiteX3" fmla="*/ 1115878 w 2754602"/>
              <a:gd name="connsiteY3" fmla="*/ 2890434 h 3843677"/>
              <a:gd name="connsiteX4" fmla="*/ 1123628 w 2754602"/>
              <a:gd name="connsiteY4" fmla="*/ 2867186 h 3843677"/>
              <a:gd name="connsiteX5" fmla="*/ 1139126 w 2754602"/>
              <a:gd name="connsiteY5" fmla="*/ 2882685 h 3843677"/>
              <a:gd name="connsiteX6" fmla="*/ 1154624 w 2754602"/>
              <a:gd name="connsiteY6" fmla="*/ 2905932 h 3843677"/>
              <a:gd name="connsiteX7" fmla="*/ 1185621 w 2754602"/>
              <a:gd name="connsiteY7" fmla="*/ 2936929 h 3843677"/>
              <a:gd name="connsiteX8" fmla="*/ 1193370 w 2754602"/>
              <a:gd name="connsiteY8" fmla="*/ 2960176 h 3843677"/>
              <a:gd name="connsiteX9" fmla="*/ 1216617 w 2754602"/>
              <a:gd name="connsiteY9" fmla="*/ 2967925 h 3843677"/>
              <a:gd name="connsiteX10" fmla="*/ 1278611 w 2754602"/>
              <a:gd name="connsiteY10" fmla="*/ 2952427 h 3843677"/>
              <a:gd name="connsiteX11" fmla="*/ 1286360 w 2754602"/>
              <a:gd name="connsiteY11" fmla="*/ 2867186 h 3843677"/>
              <a:gd name="connsiteX12" fmla="*/ 1309607 w 2754602"/>
              <a:gd name="connsiteY12" fmla="*/ 2851688 h 3843677"/>
              <a:gd name="connsiteX13" fmla="*/ 1301858 w 2754602"/>
              <a:gd name="connsiteY13" fmla="*/ 2828441 h 3843677"/>
              <a:gd name="connsiteX14" fmla="*/ 1263112 w 2754602"/>
              <a:gd name="connsiteY14" fmla="*/ 2797444 h 3843677"/>
              <a:gd name="connsiteX15" fmla="*/ 1255363 w 2754602"/>
              <a:gd name="connsiteY15" fmla="*/ 2774197 h 3843677"/>
              <a:gd name="connsiteX16" fmla="*/ 1278611 w 2754602"/>
              <a:gd name="connsiteY16" fmla="*/ 2727702 h 3843677"/>
              <a:gd name="connsiteX17" fmla="*/ 1270862 w 2754602"/>
              <a:gd name="connsiteY17" fmla="*/ 2704454 h 3843677"/>
              <a:gd name="connsiteX18" fmla="*/ 1255363 w 2754602"/>
              <a:gd name="connsiteY18" fmla="*/ 2665708 h 3843677"/>
              <a:gd name="connsiteX19" fmla="*/ 1224367 w 2754602"/>
              <a:gd name="connsiteY19" fmla="*/ 2650210 h 3843677"/>
              <a:gd name="connsiteX20" fmla="*/ 1270862 w 2754602"/>
              <a:gd name="connsiteY20" fmla="*/ 2588217 h 3843677"/>
              <a:gd name="connsiteX21" fmla="*/ 1309607 w 2754602"/>
              <a:gd name="connsiteY21" fmla="*/ 2541722 h 3843677"/>
              <a:gd name="connsiteX22" fmla="*/ 1325106 w 2754602"/>
              <a:gd name="connsiteY22" fmla="*/ 2518474 h 3843677"/>
              <a:gd name="connsiteX23" fmla="*/ 1348353 w 2754602"/>
              <a:gd name="connsiteY23" fmla="*/ 2502976 h 3843677"/>
              <a:gd name="connsiteX24" fmla="*/ 1379350 w 2754602"/>
              <a:gd name="connsiteY24" fmla="*/ 2510725 h 3843677"/>
              <a:gd name="connsiteX25" fmla="*/ 1402597 w 2754602"/>
              <a:gd name="connsiteY25" fmla="*/ 2549471 h 3843677"/>
              <a:gd name="connsiteX26" fmla="*/ 1425845 w 2754602"/>
              <a:gd name="connsiteY26" fmla="*/ 2564969 h 3843677"/>
              <a:gd name="connsiteX27" fmla="*/ 1472339 w 2754602"/>
              <a:gd name="connsiteY27" fmla="*/ 2549471 h 3843677"/>
              <a:gd name="connsiteX28" fmla="*/ 1487838 w 2754602"/>
              <a:gd name="connsiteY28" fmla="*/ 2533973 h 3843677"/>
              <a:gd name="connsiteX29" fmla="*/ 1503336 w 2754602"/>
              <a:gd name="connsiteY29" fmla="*/ 2510725 h 3843677"/>
              <a:gd name="connsiteX30" fmla="*/ 1526584 w 2754602"/>
              <a:gd name="connsiteY30" fmla="*/ 2495227 h 3843677"/>
              <a:gd name="connsiteX31" fmla="*/ 1565329 w 2754602"/>
              <a:gd name="connsiteY31" fmla="*/ 2510725 h 3843677"/>
              <a:gd name="connsiteX32" fmla="*/ 1604075 w 2754602"/>
              <a:gd name="connsiteY32" fmla="*/ 2526224 h 3843677"/>
              <a:gd name="connsiteX33" fmla="*/ 1596326 w 2754602"/>
              <a:gd name="connsiteY33" fmla="*/ 2549471 h 3843677"/>
              <a:gd name="connsiteX34" fmla="*/ 1573078 w 2754602"/>
              <a:gd name="connsiteY34" fmla="*/ 2557220 h 3843677"/>
              <a:gd name="connsiteX35" fmla="*/ 1588577 w 2754602"/>
              <a:gd name="connsiteY35" fmla="*/ 2642461 h 3843677"/>
              <a:gd name="connsiteX36" fmla="*/ 1565329 w 2754602"/>
              <a:gd name="connsiteY36" fmla="*/ 2681207 h 3843677"/>
              <a:gd name="connsiteX37" fmla="*/ 1542082 w 2754602"/>
              <a:gd name="connsiteY37" fmla="*/ 2688956 h 3843677"/>
              <a:gd name="connsiteX38" fmla="*/ 1534333 w 2754602"/>
              <a:gd name="connsiteY38" fmla="*/ 2712203 h 3843677"/>
              <a:gd name="connsiteX39" fmla="*/ 1495587 w 2754602"/>
              <a:gd name="connsiteY39" fmla="*/ 2743200 h 3843677"/>
              <a:gd name="connsiteX40" fmla="*/ 1487838 w 2754602"/>
              <a:gd name="connsiteY40" fmla="*/ 2766447 h 3843677"/>
              <a:gd name="connsiteX41" fmla="*/ 1464590 w 2754602"/>
              <a:gd name="connsiteY41" fmla="*/ 2774197 h 3843677"/>
              <a:gd name="connsiteX42" fmla="*/ 1449092 w 2754602"/>
              <a:gd name="connsiteY42" fmla="*/ 2867186 h 3843677"/>
              <a:gd name="connsiteX43" fmla="*/ 1433594 w 2754602"/>
              <a:gd name="connsiteY43" fmla="*/ 2882685 h 3843677"/>
              <a:gd name="connsiteX44" fmla="*/ 1425845 w 2754602"/>
              <a:gd name="connsiteY44" fmla="*/ 2913681 h 3843677"/>
              <a:gd name="connsiteX45" fmla="*/ 1433594 w 2754602"/>
              <a:gd name="connsiteY45" fmla="*/ 2944678 h 3843677"/>
              <a:gd name="connsiteX46" fmla="*/ 1441343 w 2754602"/>
              <a:gd name="connsiteY46" fmla="*/ 2991173 h 3843677"/>
              <a:gd name="connsiteX47" fmla="*/ 1425845 w 2754602"/>
              <a:gd name="connsiteY47" fmla="*/ 3045417 h 3843677"/>
              <a:gd name="connsiteX48" fmla="*/ 1402597 w 2754602"/>
              <a:gd name="connsiteY48" fmla="*/ 3037668 h 3843677"/>
              <a:gd name="connsiteX49" fmla="*/ 1387099 w 2754602"/>
              <a:gd name="connsiteY49" fmla="*/ 3022169 h 3843677"/>
              <a:gd name="connsiteX50" fmla="*/ 1356102 w 2754602"/>
              <a:gd name="connsiteY50" fmla="*/ 3060915 h 3843677"/>
              <a:gd name="connsiteX51" fmla="*/ 1363851 w 2754602"/>
              <a:gd name="connsiteY51" fmla="*/ 3091912 h 3843677"/>
              <a:gd name="connsiteX52" fmla="*/ 1371600 w 2754602"/>
              <a:gd name="connsiteY52" fmla="*/ 3115159 h 3843677"/>
              <a:gd name="connsiteX53" fmla="*/ 1418095 w 2754602"/>
              <a:gd name="connsiteY53" fmla="*/ 3130658 h 3843677"/>
              <a:gd name="connsiteX54" fmla="*/ 1441343 w 2754602"/>
              <a:gd name="connsiteY54" fmla="*/ 3122908 h 3843677"/>
              <a:gd name="connsiteX55" fmla="*/ 1611824 w 2754602"/>
              <a:gd name="connsiteY55" fmla="*/ 3115159 h 3843677"/>
              <a:gd name="connsiteX56" fmla="*/ 1596326 w 2754602"/>
              <a:gd name="connsiteY56" fmla="*/ 3068664 h 3843677"/>
              <a:gd name="connsiteX57" fmla="*/ 1588577 w 2754602"/>
              <a:gd name="connsiteY57" fmla="*/ 3045417 h 3843677"/>
              <a:gd name="connsiteX58" fmla="*/ 1580828 w 2754602"/>
              <a:gd name="connsiteY58" fmla="*/ 3022169 h 3843677"/>
              <a:gd name="connsiteX59" fmla="*/ 1611824 w 2754602"/>
              <a:gd name="connsiteY59" fmla="*/ 2952427 h 3843677"/>
              <a:gd name="connsiteX60" fmla="*/ 1596326 w 2754602"/>
              <a:gd name="connsiteY60" fmla="*/ 2905932 h 3843677"/>
              <a:gd name="connsiteX61" fmla="*/ 1611824 w 2754602"/>
              <a:gd name="connsiteY61" fmla="*/ 2859437 h 3843677"/>
              <a:gd name="connsiteX62" fmla="*/ 1619573 w 2754602"/>
              <a:gd name="connsiteY62" fmla="*/ 2805193 h 3843677"/>
              <a:gd name="connsiteX63" fmla="*/ 1650570 w 2754602"/>
              <a:gd name="connsiteY63" fmla="*/ 2797444 h 3843677"/>
              <a:gd name="connsiteX64" fmla="*/ 1704814 w 2754602"/>
              <a:gd name="connsiteY64" fmla="*/ 2774197 h 3843677"/>
              <a:gd name="connsiteX65" fmla="*/ 1728062 w 2754602"/>
              <a:gd name="connsiteY65" fmla="*/ 2758698 h 3843677"/>
              <a:gd name="connsiteX66" fmla="*/ 1774556 w 2754602"/>
              <a:gd name="connsiteY66" fmla="*/ 2719952 h 3843677"/>
              <a:gd name="connsiteX67" fmla="*/ 1797804 w 2754602"/>
              <a:gd name="connsiteY67" fmla="*/ 2688956 h 3843677"/>
              <a:gd name="connsiteX68" fmla="*/ 1751309 w 2754602"/>
              <a:gd name="connsiteY68" fmla="*/ 2650210 h 3843677"/>
              <a:gd name="connsiteX69" fmla="*/ 1712563 w 2754602"/>
              <a:gd name="connsiteY69" fmla="*/ 2657959 h 3843677"/>
              <a:gd name="connsiteX70" fmla="*/ 1704814 w 2754602"/>
              <a:gd name="connsiteY70" fmla="*/ 2681207 h 3843677"/>
              <a:gd name="connsiteX71" fmla="*/ 1697065 w 2754602"/>
              <a:gd name="connsiteY71" fmla="*/ 2743200 h 3843677"/>
              <a:gd name="connsiteX72" fmla="*/ 1650570 w 2754602"/>
              <a:gd name="connsiteY72" fmla="*/ 2774197 h 3843677"/>
              <a:gd name="connsiteX73" fmla="*/ 1635072 w 2754602"/>
              <a:gd name="connsiteY73" fmla="*/ 2758698 h 3843677"/>
              <a:gd name="connsiteX74" fmla="*/ 1635072 w 2754602"/>
              <a:gd name="connsiteY74" fmla="*/ 2688956 h 3843677"/>
              <a:gd name="connsiteX75" fmla="*/ 1642821 w 2754602"/>
              <a:gd name="connsiteY75" fmla="*/ 2665708 h 3843677"/>
              <a:gd name="connsiteX76" fmla="*/ 1666068 w 2754602"/>
              <a:gd name="connsiteY76" fmla="*/ 2619213 h 3843677"/>
              <a:gd name="connsiteX77" fmla="*/ 1689316 w 2754602"/>
              <a:gd name="connsiteY77" fmla="*/ 2611464 h 3843677"/>
              <a:gd name="connsiteX78" fmla="*/ 1766807 w 2754602"/>
              <a:gd name="connsiteY78" fmla="*/ 2595966 h 3843677"/>
              <a:gd name="connsiteX79" fmla="*/ 1805553 w 2754602"/>
              <a:gd name="connsiteY79" fmla="*/ 2526224 h 3843677"/>
              <a:gd name="connsiteX80" fmla="*/ 1813302 w 2754602"/>
              <a:gd name="connsiteY80" fmla="*/ 2502976 h 3843677"/>
              <a:gd name="connsiteX81" fmla="*/ 1743560 w 2754602"/>
              <a:gd name="connsiteY81" fmla="*/ 2502976 h 3843677"/>
              <a:gd name="connsiteX82" fmla="*/ 1689316 w 2754602"/>
              <a:gd name="connsiteY82" fmla="*/ 2526224 h 3843677"/>
              <a:gd name="connsiteX83" fmla="*/ 1666068 w 2754602"/>
              <a:gd name="connsiteY83" fmla="*/ 2510725 h 3843677"/>
              <a:gd name="connsiteX84" fmla="*/ 1635072 w 2754602"/>
              <a:gd name="connsiteY84" fmla="*/ 2502976 h 3843677"/>
              <a:gd name="connsiteX85" fmla="*/ 1627323 w 2754602"/>
              <a:gd name="connsiteY85" fmla="*/ 2471980 h 3843677"/>
              <a:gd name="connsiteX86" fmla="*/ 1642821 w 2754602"/>
              <a:gd name="connsiteY86" fmla="*/ 2402237 h 3843677"/>
              <a:gd name="connsiteX87" fmla="*/ 1658319 w 2754602"/>
              <a:gd name="connsiteY87" fmla="*/ 2332495 h 3843677"/>
              <a:gd name="connsiteX88" fmla="*/ 1666068 w 2754602"/>
              <a:gd name="connsiteY88" fmla="*/ 2309247 h 3843677"/>
              <a:gd name="connsiteX89" fmla="*/ 1681567 w 2754602"/>
              <a:gd name="connsiteY89" fmla="*/ 2293749 h 3843677"/>
              <a:gd name="connsiteX90" fmla="*/ 1673817 w 2754602"/>
              <a:gd name="connsiteY90" fmla="*/ 2255003 h 3843677"/>
              <a:gd name="connsiteX91" fmla="*/ 1627323 w 2754602"/>
              <a:gd name="connsiteY91" fmla="*/ 2239505 h 3843677"/>
              <a:gd name="connsiteX92" fmla="*/ 1580828 w 2754602"/>
              <a:gd name="connsiteY92" fmla="*/ 2247254 h 3843677"/>
              <a:gd name="connsiteX93" fmla="*/ 1542082 w 2754602"/>
              <a:gd name="connsiteY93" fmla="*/ 2255003 h 3843677"/>
              <a:gd name="connsiteX94" fmla="*/ 1472339 w 2754602"/>
              <a:gd name="connsiteY94" fmla="*/ 2262752 h 3843677"/>
              <a:gd name="connsiteX95" fmla="*/ 1418095 w 2754602"/>
              <a:gd name="connsiteY95" fmla="*/ 2309247 h 3843677"/>
              <a:gd name="connsiteX96" fmla="*/ 1394848 w 2754602"/>
              <a:gd name="connsiteY96" fmla="*/ 2301498 h 3843677"/>
              <a:gd name="connsiteX97" fmla="*/ 1363851 w 2754602"/>
              <a:gd name="connsiteY97" fmla="*/ 2293749 h 3843677"/>
              <a:gd name="connsiteX98" fmla="*/ 1387099 w 2754602"/>
              <a:gd name="connsiteY98" fmla="*/ 2386739 h 3843677"/>
              <a:gd name="connsiteX99" fmla="*/ 1394848 w 2754602"/>
              <a:gd name="connsiteY99" fmla="*/ 2409986 h 3843677"/>
              <a:gd name="connsiteX100" fmla="*/ 1402597 w 2754602"/>
              <a:gd name="connsiteY100" fmla="*/ 2440983 h 3843677"/>
              <a:gd name="connsiteX101" fmla="*/ 1363851 w 2754602"/>
              <a:gd name="connsiteY101" fmla="*/ 2479729 h 3843677"/>
              <a:gd name="connsiteX102" fmla="*/ 1317356 w 2754602"/>
              <a:gd name="connsiteY102" fmla="*/ 2495227 h 3843677"/>
              <a:gd name="connsiteX103" fmla="*/ 1286360 w 2754602"/>
              <a:gd name="connsiteY103" fmla="*/ 2541722 h 3843677"/>
              <a:gd name="connsiteX104" fmla="*/ 1270862 w 2754602"/>
              <a:gd name="connsiteY104" fmla="*/ 2564969 h 3843677"/>
              <a:gd name="connsiteX105" fmla="*/ 1247614 w 2754602"/>
              <a:gd name="connsiteY105" fmla="*/ 2572719 h 3843677"/>
              <a:gd name="connsiteX106" fmla="*/ 1224367 w 2754602"/>
              <a:gd name="connsiteY106" fmla="*/ 2595966 h 3843677"/>
              <a:gd name="connsiteX107" fmla="*/ 1177872 w 2754602"/>
              <a:gd name="connsiteY107" fmla="*/ 2634712 h 3843677"/>
              <a:gd name="connsiteX108" fmla="*/ 1170123 w 2754602"/>
              <a:gd name="connsiteY108" fmla="*/ 2696705 h 3843677"/>
              <a:gd name="connsiteX109" fmla="*/ 1154624 w 2754602"/>
              <a:gd name="connsiteY109" fmla="*/ 2719952 h 3843677"/>
              <a:gd name="connsiteX110" fmla="*/ 1131377 w 2754602"/>
              <a:gd name="connsiteY110" fmla="*/ 2766447 h 3843677"/>
              <a:gd name="connsiteX111" fmla="*/ 1100380 w 2754602"/>
              <a:gd name="connsiteY111" fmla="*/ 2805193 h 3843677"/>
              <a:gd name="connsiteX112" fmla="*/ 1084882 w 2754602"/>
              <a:gd name="connsiteY112" fmla="*/ 2851688 h 3843677"/>
              <a:gd name="connsiteX113" fmla="*/ 1069384 w 2754602"/>
              <a:gd name="connsiteY113" fmla="*/ 2874935 h 3843677"/>
              <a:gd name="connsiteX114" fmla="*/ 1061634 w 2754602"/>
              <a:gd name="connsiteY114" fmla="*/ 2898183 h 3843677"/>
              <a:gd name="connsiteX115" fmla="*/ 1038387 w 2754602"/>
              <a:gd name="connsiteY115" fmla="*/ 2921430 h 3843677"/>
              <a:gd name="connsiteX116" fmla="*/ 999641 w 2754602"/>
              <a:gd name="connsiteY116" fmla="*/ 2967925 h 3843677"/>
              <a:gd name="connsiteX117" fmla="*/ 960895 w 2754602"/>
              <a:gd name="connsiteY117" fmla="*/ 2918015 h 3843677"/>
              <a:gd name="connsiteX118" fmla="*/ 937648 w 2754602"/>
              <a:gd name="connsiteY118" fmla="*/ 2972259 h 3843677"/>
              <a:gd name="connsiteX119" fmla="*/ 940231 w 2754602"/>
              <a:gd name="connsiteY119" fmla="*/ 2895979 h 3843677"/>
              <a:gd name="connsiteX120" fmla="*/ 922150 w 2754602"/>
              <a:gd name="connsiteY120" fmla="*/ 2860380 h 3843677"/>
              <a:gd name="connsiteX121" fmla="*/ 906651 w 2754602"/>
              <a:gd name="connsiteY121" fmla="*/ 2924069 h 3843677"/>
              <a:gd name="connsiteX122" fmla="*/ 906651 w 2754602"/>
              <a:gd name="connsiteY122" fmla="*/ 2924069 h 3843677"/>
              <a:gd name="connsiteX123" fmla="*/ 902131 w 2754602"/>
              <a:gd name="connsiteY123" fmla="*/ 2848354 h 3843677"/>
              <a:gd name="connsiteX124" fmla="*/ 922150 w 2754602"/>
              <a:gd name="connsiteY124" fmla="*/ 2852607 h 3843677"/>
              <a:gd name="connsiteX125" fmla="*/ 911656 w 2754602"/>
              <a:gd name="connsiteY125" fmla="*/ 2848354 h 3843677"/>
              <a:gd name="connsiteX126" fmla="*/ 902131 w 2754602"/>
              <a:gd name="connsiteY126" fmla="*/ 2767392 h 3843677"/>
              <a:gd name="connsiteX127" fmla="*/ 842930 w 2754602"/>
              <a:gd name="connsiteY127" fmla="*/ 2788918 h 3843677"/>
              <a:gd name="connsiteX128" fmla="*/ 836909 w 2754602"/>
              <a:gd name="connsiteY128" fmla="*/ 2727702 h 3843677"/>
              <a:gd name="connsiteX129" fmla="*/ 813662 w 2754602"/>
              <a:gd name="connsiteY129" fmla="*/ 2704454 h 3843677"/>
              <a:gd name="connsiteX130" fmla="*/ 767167 w 2754602"/>
              <a:gd name="connsiteY130" fmla="*/ 2665708 h 3843677"/>
              <a:gd name="connsiteX131" fmla="*/ 612184 w 2754602"/>
              <a:gd name="connsiteY131" fmla="*/ 2502976 h 3843677"/>
              <a:gd name="connsiteX132" fmla="*/ 410706 w 2754602"/>
              <a:gd name="connsiteY132" fmla="*/ 2286000 h 3843677"/>
              <a:gd name="connsiteX133" fmla="*/ 0 w 2754602"/>
              <a:gd name="connsiteY133" fmla="*/ 1844298 h 3843677"/>
              <a:gd name="connsiteX134" fmla="*/ 1046136 w 2754602"/>
              <a:gd name="connsiteY134" fmla="*/ 658678 h 3843677"/>
              <a:gd name="connsiteX135" fmla="*/ 1084882 w 2754602"/>
              <a:gd name="connsiteY135" fmla="*/ 573437 h 3843677"/>
              <a:gd name="connsiteX136" fmla="*/ 1061634 w 2754602"/>
              <a:gd name="connsiteY136" fmla="*/ 526942 h 3843677"/>
              <a:gd name="connsiteX137" fmla="*/ 1015139 w 2754602"/>
              <a:gd name="connsiteY137" fmla="*/ 488197 h 3843677"/>
              <a:gd name="connsiteX138" fmla="*/ 922150 w 2754602"/>
              <a:gd name="connsiteY138" fmla="*/ 472698 h 3843677"/>
              <a:gd name="connsiteX139" fmla="*/ 1371600 w 2754602"/>
              <a:gd name="connsiteY139" fmla="*/ 0 h 3843677"/>
              <a:gd name="connsiteX140" fmla="*/ 1425845 w 2754602"/>
              <a:gd name="connsiteY140" fmla="*/ 54244 h 3843677"/>
              <a:gd name="connsiteX141" fmla="*/ 1464590 w 2754602"/>
              <a:gd name="connsiteY141" fmla="*/ 61993 h 3843677"/>
              <a:gd name="connsiteX142" fmla="*/ 1480089 w 2754602"/>
              <a:gd name="connsiteY142" fmla="*/ 116237 h 3843677"/>
              <a:gd name="connsiteX143" fmla="*/ 1511085 w 2754602"/>
              <a:gd name="connsiteY143" fmla="*/ 116237 h 3843677"/>
              <a:gd name="connsiteX144" fmla="*/ 1526584 w 2754602"/>
              <a:gd name="connsiteY144" fmla="*/ 139485 h 3843677"/>
              <a:gd name="connsiteX145" fmla="*/ 1526584 w 2754602"/>
              <a:gd name="connsiteY145" fmla="*/ 139485 h 3843677"/>
              <a:gd name="connsiteX146" fmla="*/ 1542082 w 2754602"/>
              <a:gd name="connsiteY146" fmla="*/ 170481 h 3843677"/>
              <a:gd name="connsiteX147" fmla="*/ 1573078 w 2754602"/>
              <a:gd name="connsiteY147" fmla="*/ 201478 h 3843677"/>
              <a:gd name="connsiteX148" fmla="*/ 1604075 w 2754602"/>
              <a:gd name="connsiteY148" fmla="*/ 263471 h 3843677"/>
              <a:gd name="connsiteX149" fmla="*/ 1627323 w 2754602"/>
              <a:gd name="connsiteY149" fmla="*/ 247973 h 3843677"/>
              <a:gd name="connsiteX150" fmla="*/ 1681567 w 2754602"/>
              <a:gd name="connsiteY150" fmla="*/ 232474 h 3843677"/>
              <a:gd name="connsiteX151" fmla="*/ 1681567 w 2754602"/>
              <a:gd name="connsiteY151" fmla="*/ 232474 h 3843677"/>
              <a:gd name="connsiteX152" fmla="*/ 1697065 w 2754602"/>
              <a:gd name="connsiteY152" fmla="*/ 302217 h 3843677"/>
              <a:gd name="connsiteX153" fmla="*/ 1673817 w 2754602"/>
              <a:gd name="connsiteY153" fmla="*/ 317715 h 3843677"/>
              <a:gd name="connsiteX154" fmla="*/ 1673817 w 2754602"/>
              <a:gd name="connsiteY154" fmla="*/ 317715 h 3843677"/>
              <a:gd name="connsiteX155" fmla="*/ 1774556 w 2754602"/>
              <a:gd name="connsiteY155" fmla="*/ 348712 h 3843677"/>
              <a:gd name="connsiteX156" fmla="*/ 1821051 w 2754602"/>
              <a:gd name="connsiteY156" fmla="*/ 325464 h 3843677"/>
              <a:gd name="connsiteX157" fmla="*/ 1852048 w 2754602"/>
              <a:gd name="connsiteY157" fmla="*/ 348712 h 3843677"/>
              <a:gd name="connsiteX158" fmla="*/ 1844299 w 2754602"/>
              <a:gd name="connsiteY158" fmla="*/ 348712 h 3843677"/>
              <a:gd name="connsiteX159" fmla="*/ 1852048 w 2754602"/>
              <a:gd name="connsiteY159" fmla="*/ 348712 h 3843677"/>
              <a:gd name="connsiteX160" fmla="*/ 1883045 w 2754602"/>
              <a:gd name="connsiteY160" fmla="*/ 340963 h 3843677"/>
              <a:gd name="connsiteX161" fmla="*/ 1906292 w 2754602"/>
              <a:gd name="connsiteY161" fmla="*/ 333213 h 3843677"/>
              <a:gd name="connsiteX162" fmla="*/ 1937289 w 2754602"/>
              <a:gd name="connsiteY162" fmla="*/ 255722 h 3843677"/>
              <a:gd name="connsiteX163" fmla="*/ 1945038 w 2754602"/>
              <a:gd name="connsiteY163" fmla="*/ 255722 h 3843677"/>
              <a:gd name="connsiteX164" fmla="*/ 1945038 w 2754602"/>
              <a:gd name="connsiteY164" fmla="*/ 255722 h 3843677"/>
              <a:gd name="connsiteX165" fmla="*/ 2014780 w 2754602"/>
              <a:gd name="connsiteY165" fmla="*/ 232474 h 3843677"/>
              <a:gd name="connsiteX166" fmla="*/ 2030278 w 2754602"/>
              <a:gd name="connsiteY166" fmla="*/ 255722 h 3843677"/>
              <a:gd name="connsiteX167" fmla="*/ 2061275 w 2754602"/>
              <a:gd name="connsiteY167" fmla="*/ 317715 h 3843677"/>
              <a:gd name="connsiteX168" fmla="*/ 2069024 w 2754602"/>
              <a:gd name="connsiteY168" fmla="*/ 348712 h 3843677"/>
              <a:gd name="connsiteX169" fmla="*/ 2061275 w 2754602"/>
              <a:gd name="connsiteY169" fmla="*/ 410705 h 3843677"/>
              <a:gd name="connsiteX170" fmla="*/ 2084523 w 2754602"/>
              <a:gd name="connsiteY170" fmla="*/ 426203 h 3843677"/>
              <a:gd name="connsiteX171" fmla="*/ 2107770 w 2754602"/>
              <a:gd name="connsiteY171" fmla="*/ 449451 h 3843677"/>
              <a:gd name="connsiteX172" fmla="*/ 2107770 w 2754602"/>
              <a:gd name="connsiteY172" fmla="*/ 449451 h 3843677"/>
              <a:gd name="connsiteX173" fmla="*/ 2169763 w 2754602"/>
              <a:gd name="connsiteY173" fmla="*/ 472698 h 3843677"/>
              <a:gd name="connsiteX174" fmla="*/ 2185262 w 2754602"/>
              <a:gd name="connsiteY174" fmla="*/ 511444 h 3843677"/>
              <a:gd name="connsiteX175" fmla="*/ 2247255 w 2754602"/>
              <a:gd name="connsiteY175" fmla="*/ 511444 h 3843677"/>
              <a:gd name="connsiteX176" fmla="*/ 2293750 w 2754602"/>
              <a:gd name="connsiteY176" fmla="*/ 526942 h 3843677"/>
              <a:gd name="connsiteX177" fmla="*/ 2324746 w 2754602"/>
              <a:gd name="connsiteY177" fmla="*/ 612183 h 3843677"/>
              <a:gd name="connsiteX178" fmla="*/ 2347994 w 2754602"/>
              <a:gd name="connsiteY178" fmla="*/ 619932 h 3843677"/>
              <a:gd name="connsiteX179" fmla="*/ 2363492 w 2754602"/>
              <a:gd name="connsiteY179" fmla="*/ 619932 h 3843677"/>
              <a:gd name="connsiteX180" fmla="*/ 2402238 w 2754602"/>
              <a:gd name="connsiteY180" fmla="*/ 627681 h 3843677"/>
              <a:gd name="connsiteX181" fmla="*/ 2448733 w 2754602"/>
              <a:gd name="connsiteY181" fmla="*/ 619932 h 3843677"/>
              <a:gd name="connsiteX182" fmla="*/ 2425485 w 2754602"/>
              <a:gd name="connsiteY182" fmla="*/ 604434 h 3843677"/>
              <a:gd name="connsiteX183" fmla="*/ 2402238 w 2754602"/>
              <a:gd name="connsiteY183" fmla="*/ 596685 h 3843677"/>
              <a:gd name="connsiteX184" fmla="*/ 2425485 w 2754602"/>
              <a:gd name="connsiteY184" fmla="*/ 581186 h 3843677"/>
              <a:gd name="connsiteX185" fmla="*/ 2456482 w 2754602"/>
              <a:gd name="connsiteY185" fmla="*/ 573437 h 3843677"/>
              <a:gd name="connsiteX186" fmla="*/ 2479729 w 2754602"/>
              <a:gd name="connsiteY186" fmla="*/ 565688 h 3843677"/>
              <a:gd name="connsiteX187" fmla="*/ 2510726 w 2754602"/>
              <a:gd name="connsiteY187" fmla="*/ 534691 h 3843677"/>
              <a:gd name="connsiteX188" fmla="*/ 2495228 w 2754602"/>
              <a:gd name="connsiteY188" fmla="*/ 511444 h 3843677"/>
              <a:gd name="connsiteX189" fmla="*/ 2518475 w 2754602"/>
              <a:gd name="connsiteY189" fmla="*/ 519193 h 3843677"/>
              <a:gd name="connsiteX190" fmla="*/ 2541723 w 2754602"/>
              <a:gd name="connsiteY190" fmla="*/ 534691 h 3843677"/>
              <a:gd name="connsiteX191" fmla="*/ 2557221 w 2754602"/>
              <a:gd name="connsiteY191" fmla="*/ 557939 h 3843677"/>
              <a:gd name="connsiteX192" fmla="*/ 2580468 w 2754602"/>
              <a:gd name="connsiteY192" fmla="*/ 565688 h 3843677"/>
              <a:gd name="connsiteX193" fmla="*/ 2595967 w 2754602"/>
              <a:gd name="connsiteY193" fmla="*/ 581186 h 3843677"/>
              <a:gd name="connsiteX194" fmla="*/ 2588217 w 2754602"/>
              <a:gd name="connsiteY194" fmla="*/ 604434 h 3843677"/>
              <a:gd name="connsiteX195" fmla="*/ 2557221 w 2754602"/>
              <a:gd name="connsiteY195" fmla="*/ 596685 h 3843677"/>
              <a:gd name="connsiteX196" fmla="*/ 2518475 w 2754602"/>
              <a:gd name="connsiteY196" fmla="*/ 588935 h 3843677"/>
              <a:gd name="connsiteX197" fmla="*/ 2502977 w 2754602"/>
              <a:gd name="connsiteY197" fmla="*/ 604434 h 3843677"/>
              <a:gd name="connsiteX198" fmla="*/ 2510726 w 2754602"/>
              <a:gd name="connsiteY198" fmla="*/ 627681 h 3843677"/>
              <a:gd name="connsiteX199" fmla="*/ 2518475 w 2754602"/>
              <a:gd name="connsiteY199" fmla="*/ 658678 h 3843677"/>
              <a:gd name="connsiteX200" fmla="*/ 2541723 w 2754602"/>
              <a:gd name="connsiteY200" fmla="*/ 666427 h 3843677"/>
              <a:gd name="connsiteX201" fmla="*/ 2549472 w 2754602"/>
              <a:gd name="connsiteY201" fmla="*/ 635430 h 3843677"/>
              <a:gd name="connsiteX202" fmla="*/ 2665709 w 2754602"/>
              <a:gd name="connsiteY202" fmla="*/ 689674 h 3843677"/>
              <a:gd name="connsiteX203" fmla="*/ 2642462 w 2754602"/>
              <a:gd name="connsiteY203" fmla="*/ 720671 h 3843677"/>
              <a:gd name="connsiteX204" fmla="*/ 2626963 w 2754602"/>
              <a:gd name="connsiteY204" fmla="*/ 736169 h 3843677"/>
              <a:gd name="connsiteX205" fmla="*/ 2634712 w 2754602"/>
              <a:gd name="connsiteY205" fmla="*/ 759417 h 3843677"/>
              <a:gd name="connsiteX206" fmla="*/ 2657960 w 2754602"/>
              <a:gd name="connsiteY206" fmla="*/ 767166 h 3843677"/>
              <a:gd name="connsiteX207" fmla="*/ 2650211 w 2754602"/>
              <a:gd name="connsiteY207" fmla="*/ 798163 h 3843677"/>
              <a:gd name="connsiteX208" fmla="*/ 2626963 w 2754602"/>
              <a:gd name="connsiteY208" fmla="*/ 805912 h 3843677"/>
              <a:gd name="connsiteX209" fmla="*/ 2588217 w 2754602"/>
              <a:gd name="connsiteY209" fmla="*/ 813661 h 3843677"/>
              <a:gd name="connsiteX210" fmla="*/ 2572719 w 2754602"/>
              <a:gd name="connsiteY210" fmla="*/ 836908 h 3843677"/>
              <a:gd name="connsiteX211" fmla="*/ 2595967 w 2754602"/>
              <a:gd name="connsiteY211" fmla="*/ 829159 h 3843677"/>
              <a:gd name="connsiteX212" fmla="*/ 2634712 w 2754602"/>
              <a:gd name="connsiteY212" fmla="*/ 883403 h 3843677"/>
              <a:gd name="connsiteX213" fmla="*/ 2650211 w 2754602"/>
              <a:gd name="connsiteY213" fmla="*/ 898902 h 3843677"/>
              <a:gd name="connsiteX214" fmla="*/ 2642462 w 2754602"/>
              <a:gd name="connsiteY214" fmla="*/ 922149 h 3843677"/>
              <a:gd name="connsiteX215" fmla="*/ 2704455 w 2754602"/>
              <a:gd name="connsiteY215" fmla="*/ 929898 h 3843677"/>
              <a:gd name="connsiteX216" fmla="*/ 2743200 w 2754602"/>
              <a:gd name="connsiteY216" fmla="*/ 968644 h 3843677"/>
              <a:gd name="connsiteX217" fmla="*/ 2719953 w 2754602"/>
              <a:gd name="connsiteY217" fmla="*/ 976393 h 3843677"/>
              <a:gd name="connsiteX218" fmla="*/ 2603716 w 2754602"/>
              <a:gd name="connsiteY218" fmla="*/ 953146 h 3843677"/>
              <a:gd name="connsiteX219" fmla="*/ 2564970 w 2754602"/>
              <a:gd name="connsiteY219" fmla="*/ 937647 h 3843677"/>
              <a:gd name="connsiteX220" fmla="*/ 2518475 w 2754602"/>
              <a:gd name="connsiteY220" fmla="*/ 945397 h 3843677"/>
              <a:gd name="connsiteX221" fmla="*/ 2510726 w 2754602"/>
              <a:gd name="connsiteY221" fmla="*/ 968644 h 3843677"/>
              <a:gd name="connsiteX222" fmla="*/ 2479729 w 2754602"/>
              <a:gd name="connsiteY222" fmla="*/ 976393 h 3843677"/>
              <a:gd name="connsiteX223" fmla="*/ 2440984 w 2754602"/>
              <a:gd name="connsiteY223" fmla="*/ 1046135 h 3843677"/>
              <a:gd name="connsiteX224" fmla="*/ 2448733 w 2754602"/>
              <a:gd name="connsiteY224" fmla="*/ 1077132 h 3843677"/>
              <a:gd name="connsiteX225" fmla="*/ 2479729 w 2754602"/>
              <a:gd name="connsiteY225" fmla="*/ 1084881 h 3843677"/>
              <a:gd name="connsiteX226" fmla="*/ 2471980 w 2754602"/>
              <a:gd name="connsiteY226" fmla="*/ 1115878 h 3843677"/>
              <a:gd name="connsiteX227" fmla="*/ 2425485 w 2754602"/>
              <a:gd name="connsiteY227" fmla="*/ 1139125 h 3843677"/>
              <a:gd name="connsiteX228" fmla="*/ 2433234 w 2754602"/>
              <a:gd name="connsiteY228" fmla="*/ 1170122 h 3843677"/>
              <a:gd name="connsiteX229" fmla="*/ 2448733 w 2754602"/>
              <a:gd name="connsiteY229" fmla="*/ 1185620 h 3843677"/>
              <a:gd name="connsiteX230" fmla="*/ 2456482 w 2754602"/>
              <a:gd name="connsiteY230" fmla="*/ 1216617 h 3843677"/>
              <a:gd name="connsiteX231" fmla="*/ 2487478 w 2754602"/>
              <a:gd name="connsiteY231" fmla="*/ 1201119 h 3843677"/>
              <a:gd name="connsiteX232" fmla="*/ 2510726 w 2754602"/>
              <a:gd name="connsiteY232" fmla="*/ 1154624 h 3843677"/>
              <a:gd name="connsiteX233" fmla="*/ 2549472 w 2754602"/>
              <a:gd name="connsiteY233" fmla="*/ 1201119 h 3843677"/>
              <a:gd name="connsiteX234" fmla="*/ 2526224 w 2754602"/>
              <a:gd name="connsiteY234" fmla="*/ 1216617 h 3843677"/>
              <a:gd name="connsiteX235" fmla="*/ 2479729 w 2754602"/>
              <a:gd name="connsiteY235" fmla="*/ 1232115 h 3843677"/>
              <a:gd name="connsiteX236" fmla="*/ 2479729 w 2754602"/>
              <a:gd name="connsiteY236" fmla="*/ 1294108 h 3843677"/>
              <a:gd name="connsiteX237" fmla="*/ 2526224 w 2754602"/>
              <a:gd name="connsiteY237" fmla="*/ 1286359 h 3843677"/>
              <a:gd name="connsiteX238" fmla="*/ 2549472 w 2754602"/>
              <a:gd name="connsiteY238" fmla="*/ 1317356 h 3843677"/>
              <a:gd name="connsiteX239" fmla="*/ 2557221 w 2754602"/>
              <a:gd name="connsiteY239" fmla="*/ 1363851 h 3843677"/>
              <a:gd name="connsiteX240" fmla="*/ 2533973 w 2754602"/>
              <a:gd name="connsiteY240" fmla="*/ 1379349 h 3843677"/>
              <a:gd name="connsiteX241" fmla="*/ 2510726 w 2754602"/>
              <a:gd name="connsiteY241" fmla="*/ 1387098 h 3843677"/>
              <a:gd name="connsiteX242" fmla="*/ 2471980 w 2754602"/>
              <a:gd name="connsiteY242" fmla="*/ 1402597 h 3843677"/>
              <a:gd name="connsiteX243" fmla="*/ 2456482 w 2754602"/>
              <a:gd name="connsiteY243" fmla="*/ 1449091 h 3843677"/>
              <a:gd name="connsiteX244" fmla="*/ 2471980 w 2754602"/>
              <a:gd name="connsiteY244" fmla="*/ 1464590 h 3843677"/>
              <a:gd name="connsiteX245" fmla="*/ 2440984 w 2754602"/>
              <a:gd name="connsiteY245" fmla="*/ 1503335 h 3843677"/>
              <a:gd name="connsiteX246" fmla="*/ 2417736 w 2754602"/>
              <a:gd name="connsiteY246" fmla="*/ 1495586 h 3843677"/>
              <a:gd name="connsiteX247" fmla="*/ 2386739 w 2754602"/>
              <a:gd name="connsiteY247" fmla="*/ 1518834 h 3843677"/>
              <a:gd name="connsiteX248" fmla="*/ 2371241 w 2754602"/>
              <a:gd name="connsiteY248" fmla="*/ 1495586 h 3843677"/>
              <a:gd name="connsiteX249" fmla="*/ 2355743 w 2754602"/>
              <a:gd name="connsiteY249" fmla="*/ 1511085 h 3843677"/>
              <a:gd name="connsiteX250" fmla="*/ 2340245 w 2754602"/>
              <a:gd name="connsiteY250" fmla="*/ 1534332 h 3843677"/>
              <a:gd name="connsiteX251" fmla="*/ 2340245 w 2754602"/>
              <a:gd name="connsiteY251" fmla="*/ 1588576 h 3843677"/>
              <a:gd name="connsiteX252" fmla="*/ 2286000 w 2754602"/>
              <a:gd name="connsiteY252" fmla="*/ 1596325 h 3843677"/>
              <a:gd name="connsiteX253" fmla="*/ 2262753 w 2754602"/>
              <a:gd name="connsiteY253" fmla="*/ 1642820 h 3843677"/>
              <a:gd name="connsiteX254" fmla="*/ 2255004 w 2754602"/>
              <a:gd name="connsiteY254" fmla="*/ 1666068 h 3843677"/>
              <a:gd name="connsiteX255" fmla="*/ 2224007 w 2754602"/>
              <a:gd name="connsiteY255" fmla="*/ 1673817 h 3843677"/>
              <a:gd name="connsiteX256" fmla="*/ 2185262 w 2754602"/>
              <a:gd name="connsiteY256" fmla="*/ 1681566 h 3843677"/>
              <a:gd name="connsiteX257" fmla="*/ 2131017 w 2754602"/>
              <a:gd name="connsiteY257" fmla="*/ 1697064 h 3843677"/>
              <a:gd name="connsiteX258" fmla="*/ 2100021 w 2754602"/>
              <a:gd name="connsiteY258" fmla="*/ 1689315 h 3843677"/>
              <a:gd name="connsiteX259" fmla="*/ 2061275 w 2754602"/>
              <a:gd name="connsiteY259" fmla="*/ 1658319 h 3843677"/>
              <a:gd name="connsiteX260" fmla="*/ 2045777 w 2754602"/>
              <a:gd name="connsiteY260" fmla="*/ 1642820 h 3843677"/>
              <a:gd name="connsiteX261" fmla="*/ 1937289 w 2754602"/>
              <a:gd name="connsiteY261" fmla="*/ 1627322 h 3843677"/>
              <a:gd name="connsiteX262" fmla="*/ 1890794 w 2754602"/>
              <a:gd name="connsiteY262" fmla="*/ 1619573 h 3843677"/>
              <a:gd name="connsiteX263" fmla="*/ 1867546 w 2754602"/>
              <a:gd name="connsiteY263" fmla="*/ 1681566 h 3843677"/>
              <a:gd name="connsiteX264" fmla="*/ 1813302 w 2754602"/>
              <a:gd name="connsiteY264" fmla="*/ 1751308 h 3843677"/>
              <a:gd name="connsiteX265" fmla="*/ 1828800 w 2754602"/>
              <a:gd name="connsiteY265" fmla="*/ 1813302 h 3843677"/>
              <a:gd name="connsiteX266" fmla="*/ 1813302 w 2754602"/>
              <a:gd name="connsiteY266" fmla="*/ 1836549 h 3843677"/>
              <a:gd name="connsiteX267" fmla="*/ 1844299 w 2754602"/>
              <a:gd name="connsiteY267" fmla="*/ 1898542 h 3843677"/>
              <a:gd name="connsiteX268" fmla="*/ 1836550 w 2754602"/>
              <a:gd name="connsiteY268" fmla="*/ 1960535 h 3843677"/>
              <a:gd name="connsiteX269" fmla="*/ 1828800 w 2754602"/>
              <a:gd name="connsiteY269" fmla="*/ 2053525 h 3843677"/>
              <a:gd name="connsiteX270" fmla="*/ 1813302 w 2754602"/>
              <a:gd name="connsiteY270" fmla="*/ 2100020 h 3843677"/>
              <a:gd name="connsiteX271" fmla="*/ 1821051 w 2754602"/>
              <a:gd name="connsiteY271" fmla="*/ 2169763 h 3843677"/>
              <a:gd name="connsiteX272" fmla="*/ 1805553 w 2754602"/>
              <a:gd name="connsiteY272" fmla="*/ 2193010 h 3843677"/>
              <a:gd name="connsiteX273" fmla="*/ 1821051 w 2754602"/>
              <a:gd name="connsiteY273" fmla="*/ 2293749 h 3843677"/>
              <a:gd name="connsiteX274" fmla="*/ 1828800 w 2754602"/>
              <a:gd name="connsiteY274" fmla="*/ 2371241 h 3843677"/>
              <a:gd name="connsiteX275" fmla="*/ 1821051 w 2754602"/>
              <a:gd name="connsiteY275" fmla="*/ 2394488 h 3843677"/>
              <a:gd name="connsiteX276" fmla="*/ 1813302 w 2754602"/>
              <a:gd name="connsiteY276" fmla="*/ 2433234 h 3843677"/>
              <a:gd name="connsiteX277" fmla="*/ 1836550 w 2754602"/>
              <a:gd name="connsiteY277" fmla="*/ 2448732 h 3843677"/>
              <a:gd name="connsiteX278" fmla="*/ 1844299 w 2754602"/>
              <a:gd name="connsiteY278" fmla="*/ 2479729 h 3843677"/>
              <a:gd name="connsiteX279" fmla="*/ 1828800 w 2754602"/>
              <a:gd name="connsiteY279" fmla="*/ 2580468 h 3843677"/>
              <a:gd name="connsiteX280" fmla="*/ 1844299 w 2754602"/>
              <a:gd name="connsiteY280" fmla="*/ 2704454 h 3843677"/>
              <a:gd name="connsiteX281" fmla="*/ 1859797 w 2754602"/>
              <a:gd name="connsiteY281" fmla="*/ 2743200 h 3843677"/>
              <a:gd name="connsiteX282" fmla="*/ 1906292 w 2754602"/>
              <a:gd name="connsiteY282" fmla="*/ 2789695 h 3843677"/>
              <a:gd name="connsiteX283" fmla="*/ 1914041 w 2754602"/>
              <a:gd name="connsiteY283" fmla="*/ 2766447 h 3843677"/>
              <a:gd name="connsiteX284" fmla="*/ 1937289 w 2754602"/>
              <a:gd name="connsiteY284" fmla="*/ 2774197 h 3843677"/>
              <a:gd name="connsiteX285" fmla="*/ 1968285 w 2754602"/>
              <a:gd name="connsiteY285" fmla="*/ 2789695 h 3843677"/>
              <a:gd name="connsiteX286" fmla="*/ 1999282 w 2754602"/>
              <a:gd name="connsiteY286" fmla="*/ 2812942 h 3843677"/>
              <a:gd name="connsiteX287" fmla="*/ 2092272 w 2754602"/>
              <a:gd name="connsiteY287" fmla="*/ 2836190 h 3843677"/>
              <a:gd name="connsiteX288" fmla="*/ 2107770 w 2754602"/>
              <a:gd name="connsiteY288" fmla="*/ 2867186 h 3843677"/>
              <a:gd name="connsiteX289" fmla="*/ 2216258 w 2754602"/>
              <a:gd name="connsiteY289" fmla="*/ 2913681 h 3843677"/>
              <a:gd name="connsiteX290" fmla="*/ 2231756 w 2754602"/>
              <a:gd name="connsiteY290" fmla="*/ 2936929 h 3843677"/>
              <a:gd name="connsiteX291" fmla="*/ 2278251 w 2754602"/>
              <a:gd name="connsiteY291" fmla="*/ 2975674 h 3843677"/>
              <a:gd name="connsiteX292" fmla="*/ 2324746 w 2754602"/>
              <a:gd name="connsiteY292" fmla="*/ 3037668 h 3843677"/>
              <a:gd name="connsiteX293" fmla="*/ 2347994 w 2754602"/>
              <a:gd name="connsiteY293" fmla="*/ 3045417 h 3843677"/>
              <a:gd name="connsiteX294" fmla="*/ 2371241 w 2754602"/>
              <a:gd name="connsiteY294" fmla="*/ 3060915 h 3843677"/>
              <a:gd name="connsiteX295" fmla="*/ 2394489 w 2754602"/>
              <a:gd name="connsiteY295" fmla="*/ 3053166 h 3843677"/>
              <a:gd name="connsiteX296" fmla="*/ 2402238 w 2754602"/>
              <a:gd name="connsiteY296" fmla="*/ 3076413 h 3843677"/>
              <a:gd name="connsiteX297" fmla="*/ 2417736 w 2754602"/>
              <a:gd name="connsiteY297" fmla="*/ 3091912 h 3843677"/>
              <a:gd name="connsiteX298" fmla="*/ 2371241 w 2754602"/>
              <a:gd name="connsiteY298" fmla="*/ 3107410 h 3843677"/>
              <a:gd name="connsiteX299" fmla="*/ 2363492 w 2754602"/>
              <a:gd name="connsiteY299" fmla="*/ 3076413 h 3843677"/>
              <a:gd name="connsiteX300" fmla="*/ 2332495 w 2754602"/>
              <a:gd name="connsiteY300" fmla="*/ 3068664 h 3843677"/>
              <a:gd name="connsiteX301" fmla="*/ 2247255 w 2754602"/>
              <a:gd name="connsiteY301" fmla="*/ 3053166 h 3843677"/>
              <a:gd name="connsiteX302" fmla="*/ 2231756 w 2754602"/>
              <a:gd name="connsiteY302" fmla="*/ 3037668 h 3843677"/>
              <a:gd name="connsiteX303" fmla="*/ 2169763 w 2754602"/>
              <a:gd name="connsiteY303" fmla="*/ 3037668 h 3843677"/>
              <a:gd name="connsiteX304" fmla="*/ 2131017 w 2754602"/>
              <a:gd name="connsiteY304" fmla="*/ 3084163 h 3843677"/>
              <a:gd name="connsiteX305" fmla="*/ 2100021 w 2754602"/>
              <a:gd name="connsiteY305" fmla="*/ 3130658 h 3843677"/>
              <a:gd name="connsiteX306" fmla="*/ 2115519 w 2754602"/>
              <a:gd name="connsiteY306" fmla="*/ 3153905 h 3843677"/>
              <a:gd name="connsiteX307" fmla="*/ 2169763 w 2754602"/>
              <a:gd name="connsiteY307" fmla="*/ 3177152 h 3843677"/>
              <a:gd name="connsiteX308" fmla="*/ 2224007 w 2754602"/>
              <a:gd name="connsiteY308" fmla="*/ 3208149 h 3843677"/>
              <a:gd name="connsiteX309" fmla="*/ 2239506 w 2754602"/>
              <a:gd name="connsiteY309" fmla="*/ 3184902 h 3843677"/>
              <a:gd name="connsiteX310" fmla="*/ 2262753 w 2754602"/>
              <a:gd name="connsiteY310" fmla="*/ 3192651 h 3843677"/>
              <a:gd name="connsiteX311" fmla="*/ 2309248 w 2754602"/>
              <a:gd name="connsiteY311" fmla="*/ 3169403 h 3843677"/>
              <a:gd name="connsiteX312" fmla="*/ 2347994 w 2754602"/>
              <a:gd name="connsiteY312" fmla="*/ 3130658 h 3843677"/>
              <a:gd name="connsiteX313" fmla="*/ 2332495 w 2754602"/>
              <a:gd name="connsiteY313" fmla="*/ 3169403 h 3843677"/>
              <a:gd name="connsiteX314" fmla="*/ 2324746 w 2754602"/>
              <a:gd name="connsiteY314" fmla="*/ 3192651 h 3843677"/>
              <a:gd name="connsiteX315" fmla="*/ 2278251 w 2754602"/>
              <a:gd name="connsiteY315" fmla="*/ 3239146 h 3843677"/>
              <a:gd name="connsiteX316" fmla="*/ 2262753 w 2754602"/>
              <a:gd name="connsiteY316" fmla="*/ 3262393 h 3843677"/>
              <a:gd name="connsiteX317" fmla="*/ 2239506 w 2754602"/>
              <a:gd name="connsiteY317" fmla="*/ 3293390 h 3843677"/>
              <a:gd name="connsiteX318" fmla="*/ 2231756 w 2754602"/>
              <a:gd name="connsiteY318" fmla="*/ 3339885 h 3843677"/>
              <a:gd name="connsiteX319" fmla="*/ 2169763 w 2754602"/>
              <a:gd name="connsiteY319" fmla="*/ 3448373 h 3843677"/>
              <a:gd name="connsiteX320" fmla="*/ 2154265 w 2754602"/>
              <a:gd name="connsiteY320" fmla="*/ 3471620 h 3843677"/>
              <a:gd name="connsiteX321" fmla="*/ 2100021 w 2754602"/>
              <a:gd name="connsiteY321" fmla="*/ 3502617 h 3843677"/>
              <a:gd name="connsiteX322" fmla="*/ 2115519 w 2754602"/>
              <a:gd name="connsiteY322" fmla="*/ 3580108 h 3843677"/>
              <a:gd name="connsiteX323" fmla="*/ 2131017 w 2754602"/>
              <a:gd name="connsiteY323" fmla="*/ 3626603 h 3843677"/>
              <a:gd name="connsiteX324" fmla="*/ 2076773 w 2754602"/>
              <a:gd name="connsiteY324" fmla="*/ 3618854 h 3843677"/>
              <a:gd name="connsiteX325" fmla="*/ 2030278 w 2754602"/>
              <a:gd name="connsiteY325" fmla="*/ 3556861 h 3843677"/>
              <a:gd name="connsiteX326" fmla="*/ 1999282 w 2754602"/>
              <a:gd name="connsiteY326" fmla="*/ 3502617 h 3843677"/>
              <a:gd name="connsiteX327" fmla="*/ 1991533 w 2754602"/>
              <a:gd name="connsiteY327" fmla="*/ 3479369 h 3843677"/>
              <a:gd name="connsiteX328" fmla="*/ 1921790 w 2754602"/>
              <a:gd name="connsiteY328" fmla="*/ 3425125 h 3843677"/>
              <a:gd name="connsiteX329" fmla="*/ 1867546 w 2754602"/>
              <a:gd name="connsiteY329" fmla="*/ 3440624 h 3843677"/>
              <a:gd name="connsiteX330" fmla="*/ 1859797 w 2754602"/>
              <a:gd name="connsiteY330" fmla="*/ 3471620 h 3843677"/>
              <a:gd name="connsiteX331" fmla="*/ 1836550 w 2754602"/>
              <a:gd name="connsiteY331" fmla="*/ 3479369 h 3843677"/>
              <a:gd name="connsiteX332" fmla="*/ 1797804 w 2754602"/>
              <a:gd name="connsiteY332" fmla="*/ 3510366 h 3843677"/>
              <a:gd name="connsiteX333" fmla="*/ 1774556 w 2754602"/>
              <a:gd name="connsiteY333" fmla="*/ 3518115 h 3843677"/>
              <a:gd name="connsiteX334" fmla="*/ 1658319 w 2754602"/>
              <a:gd name="connsiteY334" fmla="*/ 3533613 h 3843677"/>
              <a:gd name="connsiteX335" fmla="*/ 1627323 w 2754602"/>
              <a:gd name="connsiteY335" fmla="*/ 3541363 h 3843677"/>
              <a:gd name="connsiteX336" fmla="*/ 1596326 w 2754602"/>
              <a:gd name="connsiteY336" fmla="*/ 3556861 h 3843677"/>
              <a:gd name="connsiteX337" fmla="*/ 1549831 w 2754602"/>
              <a:gd name="connsiteY337" fmla="*/ 3587858 h 3843677"/>
              <a:gd name="connsiteX338" fmla="*/ 1619573 w 2754602"/>
              <a:gd name="connsiteY338" fmla="*/ 3603356 h 3843677"/>
              <a:gd name="connsiteX339" fmla="*/ 1635072 w 2754602"/>
              <a:gd name="connsiteY339" fmla="*/ 3618854 h 3843677"/>
              <a:gd name="connsiteX340" fmla="*/ 1681567 w 2754602"/>
              <a:gd name="connsiteY340" fmla="*/ 3680847 h 3843677"/>
              <a:gd name="connsiteX341" fmla="*/ 1712563 w 2754602"/>
              <a:gd name="connsiteY341" fmla="*/ 3673098 h 3843677"/>
              <a:gd name="connsiteX342" fmla="*/ 1704814 w 2754602"/>
              <a:gd name="connsiteY342" fmla="*/ 3704095 h 3843677"/>
              <a:gd name="connsiteX343" fmla="*/ 1673817 w 2754602"/>
              <a:gd name="connsiteY343" fmla="*/ 3688597 h 3843677"/>
              <a:gd name="connsiteX344" fmla="*/ 1635072 w 2754602"/>
              <a:gd name="connsiteY344" fmla="*/ 3680847 h 3843677"/>
              <a:gd name="connsiteX345" fmla="*/ 1611824 w 2754602"/>
              <a:gd name="connsiteY345" fmla="*/ 3673098 h 3843677"/>
              <a:gd name="connsiteX346" fmla="*/ 1526584 w 2754602"/>
              <a:gd name="connsiteY346" fmla="*/ 3680847 h 3843677"/>
              <a:gd name="connsiteX347" fmla="*/ 1487838 w 2754602"/>
              <a:gd name="connsiteY347" fmla="*/ 3673098 h 3843677"/>
              <a:gd name="connsiteX348" fmla="*/ 1464590 w 2754602"/>
              <a:gd name="connsiteY348" fmla="*/ 3688597 h 3843677"/>
              <a:gd name="connsiteX349" fmla="*/ 1606595 w 2754602"/>
              <a:gd name="connsiteY349" fmla="*/ 3807912 h 3843677"/>
              <a:gd name="connsiteX350" fmla="*/ 1497258 w 2754602"/>
              <a:gd name="connsiteY350" fmla="*/ 3775367 h 3843677"/>
              <a:gd name="connsiteX351" fmla="*/ 1383656 w 2754602"/>
              <a:gd name="connsiteY351" fmla="*/ 3829215 h 3843677"/>
              <a:gd name="connsiteX352" fmla="*/ 1278611 w 2754602"/>
              <a:gd name="connsiteY352" fmla="*/ 3688597 h 3843677"/>
              <a:gd name="connsiteX353" fmla="*/ 1270862 w 2754602"/>
              <a:gd name="connsiteY353" fmla="*/ 3680847 h 3843677"/>
              <a:gd name="connsiteX354" fmla="*/ 1263112 w 2754602"/>
              <a:gd name="connsiteY354" fmla="*/ 3456122 h 3843677"/>
              <a:gd name="connsiteX355" fmla="*/ 1247614 w 2754602"/>
              <a:gd name="connsiteY355" fmla="*/ 3432874 h 3843677"/>
              <a:gd name="connsiteX356" fmla="*/ 1247614 w 2754602"/>
              <a:gd name="connsiteY356" fmla="*/ 3425125 h 3843677"/>
              <a:gd name="connsiteX357" fmla="*/ 1007390 w 2754602"/>
              <a:gd name="connsiteY357" fmla="*/ 2991173 h 3843677"/>
              <a:gd name="connsiteX0" fmla="*/ 1007390 w 2754602"/>
              <a:gd name="connsiteY0" fmla="*/ 2991173 h 3843677"/>
              <a:gd name="connsiteX1" fmla="*/ 1053885 w 2754602"/>
              <a:gd name="connsiteY1" fmla="*/ 2983424 h 3843677"/>
              <a:gd name="connsiteX2" fmla="*/ 1061634 w 2754602"/>
              <a:gd name="connsiteY2" fmla="*/ 2952427 h 3843677"/>
              <a:gd name="connsiteX3" fmla="*/ 1115878 w 2754602"/>
              <a:gd name="connsiteY3" fmla="*/ 2890434 h 3843677"/>
              <a:gd name="connsiteX4" fmla="*/ 1123628 w 2754602"/>
              <a:gd name="connsiteY4" fmla="*/ 2867186 h 3843677"/>
              <a:gd name="connsiteX5" fmla="*/ 1139126 w 2754602"/>
              <a:gd name="connsiteY5" fmla="*/ 2882685 h 3843677"/>
              <a:gd name="connsiteX6" fmla="*/ 1154624 w 2754602"/>
              <a:gd name="connsiteY6" fmla="*/ 2905932 h 3843677"/>
              <a:gd name="connsiteX7" fmla="*/ 1185621 w 2754602"/>
              <a:gd name="connsiteY7" fmla="*/ 2936929 h 3843677"/>
              <a:gd name="connsiteX8" fmla="*/ 1193370 w 2754602"/>
              <a:gd name="connsiteY8" fmla="*/ 2960176 h 3843677"/>
              <a:gd name="connsiteX9" fmla="*/ 1216617 w 2754602"/>
              <a:gd name="connsiteY9" fmla="*/ 2967925 h 3843677"/>
              <a:gd name="connsiteX10" fmla="*/ 1278611 w 2754602"/>
              <a:gd name="connsiteY10" fmla="*/ 2952427 h 3843677"/>
              <a:gd name="connsiteX11" fmla="*/ 1286360 w 2754602"/>
              <a:gd name="connsiteY11" fmla="*/ 2867186 h 3843677"/>
              <a:gd name="connsiteX12" fmla="*/ 1309607 w 2754602"/>
              <a:gd name="connsiteY12" fmla="*/ 2851688 h 3843677"/>
              <a:gd name="connsiteX13" fmla="*/ 1301858 w 2754602"/>
              <a:gd name="connsiteY13" fmla="*/ 2828441 h 3843677"/>
              <a:gd name="connsiteX14" fmla="*/ 1263112 w 2754602"/>
              <a:gd name="connsiteY14" fmla="*/ 2797444 h 3843677"/>
              <a:gd name="connsiteX15" fmla="*/ 1255363 w 2754602"/>
              <a:gd name="connsiteY15" fmla="*/ 2774197 h 3843677"/>
              <a:gd name="connsiteX16" fmla="*/ 1278611 w 2754602"/>
              <a:gd name="connsiteY16" fmla="*/ 2727702 h 3843677"/>
              <a:gd name="connsiteX17" fmla="*/ 1270862 w 2754602"/>
              <a:gd name="connsiteY17" fmla="*/ 2704454 h 3843677"/>
              <a:gd name="connsiteX18" fmla="*/ 1255363 w 2754602"/>
              <a:gd name="connsiteY18" fmla="*/ 2665708 h 3843677"/>
              <a:gd name="connsiteX19" fmla="*/ 1224367 w 2754602"/>
              <a:gd name="connsiteY19" fmla="*/ 2650210 h 3843677"/>
              <a:gd name="connsiteX20" fmla="*/ 1270862 w 2754602"/>
              <a:gd name="connsiteY20" fmla="*/ 2588217 h 3843677"/>
              <a:gd name="connsiteX21" fmla="*/ 1309607 w 2754602"/>
              <a:gd name="connsiteY21" fmla="*/ 2541722 h 3843677"/>
              <a:gd name="connsiteX22" fmla="*/ 1325106 w 2754602"/>
              <a:gd name="connsiteY22" fmla="*/ 2518474 h 3843677"/>
              <a:gd name="connsiteX23" fmla="*/ 1348353 w 2754602"/>
              <a:gd name="connsiteY23" fmla="*/ 2502976 h 3843677"/>
              <a:gd name="connsiteX24" fmla="*/ 1379350 w 2754602"/>
              <a:gd name="connsiteY24" fmla="*/ 2510725 h 3843677"/>
              <a:gd name="connsiteX25" fmla="*/ 1402597 w 2754602"/>
              <a:gd name="connsiteY25" fmla="*/ 2549471 h 3843677"/>
              <a:gd name="connsiteX26" fmla="*/ 1425845 w 2754602"/>
              <a:gd name="connsiteY26" fmla="*/ 2564969 h 3843677"/>
              <a:gd name="connsiteX27" fmla="*/ 1472339 w 2754602"/>
              <a:gd name="connsiteY27" fmla="*/ 2549471 h 3843677"/>
              <a:gd name="connsiteX28" fmla="*/ 1487838 w 2754602"/>
              <a:gd name="connsiteY28" fmla="*/ 2533973 h 3843677"/>
              <a:gd name="connsiteX29" fmla="*/ 1503336 w 2754602"/>
              <a:gd name="connsiteY29" fmla="*/ 2510725 h 3843677"/>
              <a:gd name="connsiteX30" fmla="*/ 1526584 w 2754602"/>
              <a:gd name="connsiteY30" fmla="*/ 2495227 h 3843677"/>
              <a:gd name="connsiteX31" fmla="*/ 1565329 w 2754602"/>
              <a:gd name="connsiteY31" fmla="*/ 2510725 h 3843677"/>
              <a:gd name="connsiteX32" fmla="*/ 1604075 w 2754602"/>
              <a:gd name="connsiteY32" fmla="*/ 2526224 h 3843677"/>
              <a:gd name="connsiteX33" fmla="*/ 1596326 w 2754602"/>
              <a:gd name="connsiteY33" fmla="*/ 2549471 h 3843677"/>
              <a:gd name="connsiteX34" fmla="*/ 1573078 w 2754602"/>
              <a:gd name="connsiteY34" fmla="*/ 2557220 h 3843677"/>
              <a:gd name="connsiteX35" fmla="*/ 1588577 w 2754602"/>
              <a:gd name="connsiteY35" fmla="*/ 2642461 h 3843677"/>
              <a:gd name="connsiteX36" fmla="*/ 1565329 w 2754602"/>
              <a:gd name="connsiteY36" fmla="*/ 2681207 h 3843677"/>
              <a:gd name="connsiteX37" fmla="*/ 1542082 w 2754602"/>
              <a:gd name="connsiteY37" fmla="*/ 2688956 h 3843677"/>
              <a:gd name="connsiteX38" fmla="*/ 1534333 w 2754602"/>
              <a:gd name="connsiteY38" fmla="*/ 2712203 h 3843677"/>
              <a:gd name="connsiteX39" fmla="*/ 1495587 w 2754602"/>
              <a:gd name="connsiteY39" fmla="*/ 2743200 h 3843677"/>
              <a:gd name="connsiteX40" fmla="*/ 1487838 w 2754602"/>
              <a:gd name="connsiteY40" fmla="*/ 2766447 h 3843677"/>
              <a:gd name="connsiteX41" fmla="*/ 1464590 w 2754602"/>
              <a:gd name="connsiteY41" fmla="*/ 2774197 h 3843677"/>
              <a:gd name="connsiteX42" fmla="*/ 1449092 w 2754602"/>
              <a:gd name="connsiteY42" fmla="*/ 2867186 h 3843677"/>
              <a:gd name="connsiteX43" fmla="*/ 1433594 w 2754602"/>
              <a:gd name="connsiteY43" fmla="*/ 2882685 h 3843677"/>
              <a:gd name="connsiteX44" fmla="*/ 1425845 w 2754602"/>
              <a:gd name="connsiteY44" fmla="*/ 2913681 h 3843677"/>
              <a:gd name="connsiteX45" fmla="*/ 1433594 w 2754602"/>
              <a:gd name="connsiteY45" fmla="*/ 2944678 h 3843677"/>
              <a:gd name="connsiteX46" fmla="*/ 1441343 w 2754602"/>
              <a:gd name="connsiteY46" fmla="*/ 2991173 h 3843677"/>
              <a:gd name="connsiteX47" fmla="*/ 1425845 w 2754602"/>
              <a:gd name="connsiteY47" fmla="*/ 3045417 h 3843677"/>
              <a:gd name="connsiteX48" fmla="*/ 1402597 w 2754602"/>
              <a:gd name="connsiteY48" fmla="*/ 3037668 h 3843677"/>
              <a:gd name="connsiteX49" fmla="*/ 1387099 w 2754602"/>
              <a:gd name="connsiteY49" fmla="*/ 3022169 h 3843677"/>
              <a:gd name="connsiteX50" fmla="*/ 1356102 w 2754602"/>
              <a:gd name="connsiteY50" fmla="*/ 3060915 h 3843677"/>
              <a:gd name="connsiteX51" fmla="*/ 1363851 w 2754602"/>
              <a:gd name="connsiteY51" fmla="*/ 3091912 h 3843677"/>
              <a:gd name="connsiteX52" fmla="*/ 1371600 w 2754602"/>
              <a:gd name="connsiteY52" fmla="*/ 3115159 h 3843677"/>
              <a:gd name="connsiteX53" fmla="*/ 1418095 w 2754602"/>
              <a:gd name="connsiteY53" fmla="*/ 3130658 h 3843677"/>
              <a:gd name="connsiteX54" fmla="*/ 1441343 w 2754602"/>
              <a:gd name="connsiteY54" fmla="*/ 3122908 h 3843677"/>
              <a:gd name="connsiteX55" fmla="*/ 1611824 w 2754602"/>
              <a:gd name="connsiteY55" fmla="*/ 3115159 h 3843677"/>
              <a:gd name="connsiteX56" fmla="*/ 1596326 w 2754602"/>
              <a:gd name="connsiteY56" fmla="*/ 3068664 h 3843677"/>
              <a:gd name="connsiteX57" fmla="*/ 1588577 w 2754602"/>
              <a:gd name="connsiteY57" fmla="*/ 3045417 h 3843677"/>
              <a:gd name="connsiteX58" fmla="*/ 1580828 w 2754602"/>
              <a:gd name="connsiteY58" fmla="*/ 3022169 h 3843677"/>
              <a:gd name="connsiteX59" fmla="*/ 1611824 w 2754602"/>
              <a:gd name="connsiteY59" fmla="*/ 2952427 h 3843677"/>
              <a:gd name="connsiteX60" fmla="*/ 1596326 w 2754602"/>
              <a:gd name="connsiteY60" fmla="*/ 2905932 h 3843677"/>
              <a:gd name="connsiteX61" fmla="*/ 1611824 w 2754602"/>
              <a:gd name="connsiteY61" fmla="*/ 2859437 h 3843677"/>
              <a:gd name="connsiteX62" fmla="*/ 1619573 w 2754602"/>
              <a:gd name="connsiteY62" fmla="*/ 2805193 h 3843677"/>
              <a:gd name="connsiteX63" fmla="*/ 1650570 w 2754602"/>
              <a:gd name="connsiteY63" fmla="*/ 2797444 h 3843677"/>
              <a:gd name="connsiteX64" fmla="*/ 1704814 w 2754602"/>
              <a:gd name="connsiteY64" fmla="*/ 2774197 h 3843677"/>
              <a:gd name="connsiteX65" fmla="*/ 1728062 w 2754602"/>
              <a:gd name="connsiteY65" fmla="*/ 2758698 h 3843677"/>
              <a:gd name="connsiteX66" fmla="*/ 1774556 w 2754602"/>
              <a:gd name="connsiteY66" fmla="*/ 2719952 h 3843677"/>
              <a:gd name="connsiteX67" fmla="*/ 1797804 w 2754602"/>
              <a:gd name="connsiteY67" fmla="*/ 2688956 h 3843677"/>
              <a:gd name="connsiteX68" fmla="*/ 1751309 w 2754602"/>
              <a:gd name="connsiteY68" fmla="*/ 2650210 h 3843677"/>
              <a:gd name="connsiteX69" fmla="*/ 1712563 w 2754602"/>
              <a:gd name="connsiteY69" fmla="*/ 2657959 h 3843677"/>
              <a:gd name="connsiteX70" fmla="*/ 1704814 w 2754602"/>
              <a:gd name="connsiteY70" fmla="*/ 2681207 h 3843677"/>
              <a:gd name="connsiteX71" fmla="*/ 1697065 w 2754602"/>
              <a:gd name="connsiteY71" fmla="*/ 2743200 h 3843677"/>
              <a:gd name="connsiteX72" fmla="*/ 1650570 w 2754602"/>
              <a:gd name="connsiteY72" fmla="*/ 2774197 h 3843677"/>
              <a:gd name="connsiteX73" fmla="*/ 1635072 w 2754602"/>
              <a:gd name="connsiteY73" fmla="*/ 2758698 h 3843677"/>
              <a:gd name="connsiteX74" fmla="*/ 1635072 w 2754602"/>
              <a:gd name="connsiteY74" fmla="*/ 2688956 h 3843677"/>
              <a:gd name="connsiteX75" fmla="*/ 1642821 w 2754602"/>
              <a:gd name="connsiteY75" fmla="*/ 2665708 h 3843677"/>
              <a:gd name="connsiteX76" fmla="*/ 1666068 w 2754602"/>
              <a:gd name="connsiteY76" fmla="*/ 2619213 h 3843677"/>
              <a:gd name="connsiteX77" fmla="*/ 1689316 w 2754602"/>
              <a:gd name="connsiteY77" fmla="*/ 2611464 h 3843677"/>
              <a:gd name="connsiteX78" fmla="*/ 1766807 w 2754602"/>
              <a:gd name="connsiteY78" fmla="*/ 2595966 h 3843677"/>
              <a:gd name="connsiteX79" fmla="*/ 1805553 w 2754602"/>
              <a:gd name="connsiteY79" fmla="*/ 2526224 h 3843677"/>
              <a:gd name="connsiteX80" fmla="*/ 1813302 w 2754602"/>
              <a:gd name="connsiteY80" fmla="*/ 2502976 h 3843677"/>
              <a:gd name="connsiteX81" fmla="*/ 1743560 w 2754602"/>
              <a:gd name="connsiteY81" fmla="*/ 2502976 h 3843677"/>
              <a:gd name="connsiteX82" fmla="*/ 1689316 w 2754602"/>
              <a:gd name="connsiteY82" fmla="*/ 2526224 h 3843677"/>
              <a:gd name="connsiteX83" fmla="*/ 1666068 w 2754602"/>
              <a:gd name="connsiteY83" fmla="*/ 2510725 h 3843677"/>
              <a:gd name="connsiteX84" fmla="*/ 1635072 w 2754602"/>
              <a:gd name="connsiteY84" fmla="*/ 2502976 h 3843677"/>
              <a:gd name="connsiteX85" fmla="*/ 1627323 w 2754602"/>
              <a:gd name="connsiteY85" fmla="*/ 2471980 h 3843677"/>
              <a:gd name="connsiteX86" fmla="*/ 1642821 w 2754602"/>
              <a:gd name="connsiteY86" fmla="*/ 2402237 h 3843677"/>
              <a:gd name="connsiteX87" fmla="*/ 1658319 w 2754602"/>
              <a:gd name="connsiteY87" fmla="*/ 2332495 h 3843677"/>
              <a:gd name="connsiteX88" fmla="*/ 1666068 w 2754602"/>
              <a:gd name="connsiteY88" fmla="*/ 2309247 h 3843677"/>
              <a:gd name="connsiteX89" fmla="*/ 1681567 w 2754602"/>
              <a:gd name="connsiteY89" fmla="*/ 2293749 h 3843677"/>
              <a:gd name="connsiteX90" fmla="*/ 1673817 w 2754602"/>
              <a:gd name="connsiteY90" fmla="*/ 2255003 h 3843677"/>
              <a:gd name="connsiteX91" fmla="*/ 1627323 w 2754602"/>
              <a:gd name="connsiteY91" fmla="*/ 2239505 h 3843677"/>
              <a:gd name="connsiteX92" fmla="*/ 1580828 w 2754602"/>
              <a:gd name="connsiteY92" fmla="*/ 2247254 h 3843677"/>
              <a:gd name="connsiteX93" fmla="*/ 1542082 w 2754602"/>
              <a:gd name="connsiteY93" fmla="*/ 2255003 h 3843677"/>
              <a:gd name="connsiteX94" fmla="*/ 1472339 w 2754602"/>
              <a:gd name="connsiteY94" fmla="*/ 2262752 h 3843677"/>
              <a:gd name="connsiteX95" fmla="*/ 1418095 w 2754602"/>
              <a:gd name="connsiteY95" fmla="*/ 2309247 h 3843677"/>
              <a:gd name="connsiteX96" fmla="*/ 1394848 w 2754602"/>
              <a:gd name="connsiteY96" fmla="*/ 2301498 h 3843677"/>
              <a:gd name="connsiteX97" fmla="*/ 1363851 w 2754602"/>
              <a:gd name="connsiteY97" fmla="*/ 2293749 h 3843677"/>
              <a:gd name="connsiteX98" fmla="*/ 1387099 w 2754602"/>
              <a:gd name="connsiteY98" fmla="*/ 2386739 h 3843677"/>
              <a:gd name="connsiteX99" fmla="*/ 1394848 w 2754602"/>
              <a:gd name="connsiteY99" fmla="*/ 2409986 h 3843677"/>
              <a:gd name="connsiteX100" fmla="*/ 1402597 w 2754602"/>
              <a:gd name="connsiteY100" fmla="*/ 2440983 h 3843677"/>
              <a:gd name="connsiteX101" fmla="*/ 1363851 w 2754602"/>
              <a:gd name="connsiteY101" fmla="*/ 2479729 h 3843677"/>
              <a:gd name="connsiteX102" fmla="*/ 1317356 w 2754602"/>
              <a:gd name="connsiteY102" fmla="*/ 2495227 h 3843677"/>
              <a:gd name="connsiteX103" fmla="*/ 1286360 w 2754602"/>
              <a:gd name="connsiteY103" fmla="*/ 2541722 h 3843677"/>
              <a:gd name="connsiteX104" fmla="*/ 1270862 w 2754602"/>
              <a:gd name="connsiteY104" fmla="*/ 2564969 h 3843677"/>
              <a:gd name="connsiteX105" fmla="*/ 1247614 w 2754602"/>
              <a:gd name="connsiteY105" fmla="*/ 2572719 h 3843677"/>
              <a:gd name="connsiteX106" fmla="*/ 1224367 w 2754602"/>
              <a:gd name="connsiteY106" fmla="*/ 2595966 h 3843677"/>
              <a:gd name="connsiteX107" fmla="*/ 1177872 w 2754602"/>
              <a:gd name="connsiteY107" fmla="*/ 2634712 h 3843677"/>
              <a:gd name="connsiteX108" fmla="*/ 1170123 w 2754602"/>
              <a:gd name="connsiteY108" fmla="*/ 2696705 h 3843677"/>
              <a:gd name="connsiteX109" fmla="*/ 1154624 w 2754602"/>
              <a:gd name="connsiteY109" fmla="*/ 2719952 h 3843677"/>
              <a:gd name="connsiteX110" fmla="*/ 1131377 w 2754602"/>
              <a:gd name="connsiteY110" fmla="*/ 2766447 h 3843677"/>
              <a:gd name="connsiteX111" fmla="*/ 1100380 w 2754602"/>
              <a:gd name="connsiteY111" fmla="*/ 2805193 h 3843677"/>
              <a:gd name="connsiteX112" fmla="*/ 1084882 w 2754602"/>
              <a:gd name="connsiteY112" fmla="*/ 2851688 h 3843677"/>
              <a:gd name="connsiteX113" fmla="*/ 1069384 w 2754602"/>
              <a:gd name="connsiteY113" fmla="*/ 2874935 h 3843677"/>
              <a:gd name="connsiteX114" fmla="*/ 1061634 w 2754602"/>
              <a:gd name="connsiteY114" fmla="*/ 2898183 h 3843677"/>
              <a:gd name="connsiteX115" fmla="*/ 1038387 w 2754602"/>
              <a:gd name="connsiteY115" fmla="*/ 2921430 h 3843677"/>
              <a:gd name="connsiteX116" fmla="*/ 999641 w 2754602"/>
              <a:gd name="connsiteY116" fmla="*/ 2967925 h 3843677"/>
              <a:gd name="connsiteX117" fmla="*/ 960895 w 2754602"/>
              <a:gd name="connsiteY117" fmla="*/ 2918015 h 3843677"/>
              <a:gd name="connsiteX118" fmla="*/ 937648 w 2754602"/>
              <a:gd name="connsiteY118" fmla="*/ 2972259 h 3843677"/>
              <a:gd name="connsiteX119" fmla="*/ 940231 w 2754602"/>
              <a:gd name="connsiteY119" fmla="*/ 2895979 h 3843677"/>
              <a:gd name="connsiteX120" fmla="*/ 922150 w 2754602"/>
              <a:gd name="connsiteY120" fmla="*/ 2860380 h 3843677"/>
              <a:gd name="connsiteX121" fmla="*/ 906651 w 2754602"/>
              <a:gd name="connsiteY121" fmla="*/ 2924069 h 3843677"/>
              <a:gd name="connsiteX122" fmla="*/ 906651 w 2754602"/>
              <a:gd name="connsiteY122" fmla="*/ 2924069 h 3843677"/>
              <a:gd name="connsiteX123" fmla="*/ 902131 w 2754602"/>
              <a:gd name="connsiteY123" fmla="*/ 2848354 h 3843677"/>
              <a:gd name="connsiteX124" fmla="*/ 922150 w 2754602"/>
              <a:gd name="connsiteY124" fmla="*/ 2852607 h 3843677"/>
              <a:gd name="connsiteX125" fmla="*/ 911656 w 2754602"/>
              <a:gd name="connsiteY125" fmla="*/ 2848354 h 3843677"/>
              <a:gd name="connsiteX126" fmla="*/ 902131 w 2754602"/>
              <a:gd name="connsiteY126" fmla="*/ 2767392 h 3843677"/>
              <a:gd name="connsiteX127" fmla="*/ 842930 w 2754602"/>
              <a:gd name="connsiteY127" fmla="*/ 2788918 h 3843677"/>
              <a:gd name="connsiteX128" fmla="*/ 836909 w 2754602"/>
              <a:gd name="connsiteY128" fmla="*/ 2727702 h 3843677"/>
              <a:gd name="connsiteX129" fmla="*/ 813662 w 2754602"/>
              <a:gd name="connsiteY129" fmla="*/ 2704454 h 3843677"/>
              <a:gd name="connsiteX130" fmla="*/ 767167 w 2754602"/>
              <a:gd name="connsiteY130" fmla="*/ 2665708 h 3843677"/>
              <a:gd name="connsiteX131" fmla="*/ 612184 w 2754602"/>
              <a:gd name="connsiteY131" fmla="*/ 2502976 h 3843677"/>
              <a:gd name="connsiteX132" fmla="*/ 410706 w 2754602"/>
              <a:gd name="connsiteY132" fmla="*/ 2286000 h 3843677"/>
              <a:gd name="connsiteX133" fmla="*/ 0 w 2754602"/>
              <a:gd name="connsiteY133" fmla="*/ 1844298 h 3843677"/>
              <a:gd name="connsiteX134" fmla="*/ 1046136 w 2754602"/>
              <a:gd name="connsiteY134" fmla="*/ 658678 h 3843677"/>
              <a:gd name="connsiteX135" fmla="*/ 1084882 w 2754602"/>
              <a:gd name="connsiteY135" fmla="*/ 573437 h 3843677"/>
              <a:gd name="connsiteX136" fmla="*/ 1061634 w 2754602"/>
              <a:gd name="connsiteY136" fmla="*/ 526942 h 3843677"/>
              <a:gd name="connsiteX137" fmla="*/ 1015139 w 2754602"/>
              <a:gd name="connsiteY137" fmla="*/ 488197 h 3843677"/>
              <a:gd name="connsiteX138" fmla="*/ 922150 w 2754602"/>
              <a:gd name="connsiteY138" fmla="*/ 472698 h 3843677"/>
              <a:gd name="connsiteX139" fmla="*/ 1371600 w 2754602"/>
              <a:gd name="connsiteY139" fmla="*/ 0 h 3843677"/>
              <a:gd name="connsiteX140" fmla="*/ 1425845 w 2754602"/>
              <a:gd name="connsiteY140" fmla="*/ 54244 h 3843677"/>
              <a:gd name="connsiteX141" fmla="*/ 1464590 w 2754602"/>
              <a:gd name="connsiteY141" fmla="*/ 61993 h 3843677"/>
              <a:gd name="connsiteX142" fmla="*/ 1480089 w 2754602"/>
              <a:gd name="connsiteY142" fmla="*/ 116237 h 3843677"/>
              <a:gd name="connsiteX143" fmla="*/ 1511085 w 2754602"/>
              <a:gd name="connsiteY143" fmla="*/ 116237 h 3843677"/>
              <a:gd name="connsiteX144" fmla="*/ 1526584 w 2754602"/>
              <a:gd name="connsiteY144" fmla="*/ 139485 h 3843677"/>
              <a:gd name="connsiteX145" fmla="*/ 1526584 w 2754602"/>
              <a:gd name="connsiteY145" fmla="*/ 139485 h 3843677"/>
              <a:gd name="connsiteX146" fmla="*/ 1542082 w 2754602"/>
              <a:gd name="connsiteY146" fmla="*/ 170481 h 3843677"/>
              <a:gd name="connsiteX147" fmla="*/ 1573078 w 2754602"/>
              <a:gd name="connsiteY147" fmla="*/ 201478 h 3843677"/>
              <a:gd name="connsiteX148" fmla="*/ 1604075 w 2754602"/>
              <a:gd name="connsiteY148" fmla="*/ 263471 h 3843677"/>
              <a:gd name="connsiteX149" fmla="*/ 1627323 w 2754602"/>
              <a:gd name="connsiteY149" fmla="*/ 247973 h 3843677"/>
              <a:gd name="connsiteX150" fmla="*/ 1681567 w 2754602"/>
              <a:gd name="connsiteY150" fmla="*/ 232474 h 3843677"/>
              <a:gd name="connsiteX151" fmla="*/ 1681567 w 2754602"/>
              <a:gd name="connsiteY151" fmla="*/ 232474 h 3843677"/>
              <a:gd name="connsiteX152" fmla="*/ 1697065 w 2754602"/>
              <a:gd name="connsiteY152" fmla="*/ 302217 h 3843677"/>
              <a:gd name="connsiteX153" fmla="*/ 1673817 w 2754602"/>
              <a:gd name="connsiteY153" fmla="*/ 317715 h 3843677"/>
              <a:gd name="connsiteX154" fmla="*/ 1673817 w 2754602"/>
              <a:gd name="connsiteY154" fmla="*/ 317715 h 3843677"/>
              <a:gd name="connsiteX155" fmla="*/ 1774556 w 2754602"/>
              <a:gd name="connsiteY155" fmla="*/ 348712 h 3843677"/>
              <a:gd name="connsiteX156" fmla="*/ 1821051 w 2754602"/>
              <a:gd name="connsiteY156" fmla="*/ 325464 h 3843677"/>
              <a:gd name="connsiteX157" fmla="*/ 1852048 w 2754602"/>
              <a:gd name="connsiteY157" fmla="*/ 348712 h 3843677"/>
              <a:gd name="connsiteX158" fmla="*/ 1844299 w 2754602"/>
              <a:gd name="connsiteY158" fmla="*/ 348712 h 3843677"/>
              <a:gd name="connsiteX159" fmla="*/ 1852048 w 2754602"/>
              <a:gd name="connsiteY159" fmla="*/ 348712 h 3843677"/>
              <a:gd name="connsiteX160" fmla="*/ 1883045 w 2754602"/>
              <a:gd name="connsiteY160" fmla="*/ 340963 h 3843677"/>
              <a:gd name="connsiteX161" fmla="*/ 1906292 w 2754602"/>
              <a:gd name="connsiteY161" fmla="*/ 333213 h 3843677"/>
              <a:gd name="connsiteX162" fmla="*/ 1937289 w 2754602"/>
              <a:gd name="connsiteY162" fmla="*/ 255722 h 3843677"/>
              <a:gd name="connsiteX163" fmla="*/ 1945038 w 2754602"/>
              <a:gd name="connsiteY163" fmla="*/ 255722 h 3843677"/>
              <a:gd name="connsiteX164" fmla="*/ 1945038 w 2754602"/>
              <a:gd name="connsiteY164" fmla="*/ 255722 h 3843677"/>
              <a:gd name="connsiteX165" fmla="*/ 2014780 w 2754602"/>
              <a:gd name="connsiteY165" fmla="*/ 232474 h 3843677"/>
              <a:gd name="connsiteX166" fmla="*/ 2030278 w 2754602"/>
              <a:gd name="connsiteY166" fmla="*/ 255722 h 3843677"/>
              <a:gd name="connsiteX167" fmla="*/ 2061275 w 2754602"/>
              <a:gd name="connsiteY167" fmla="*/ 317715 h 3843677"/>
              <a:gd name="connsiteX168" fmla="*/ 2069024 w 2754602"/>
              <a:gd name="connsiteY168" fmla="*/ 348712 h 3843677"/>
              <a:gd name="connsiteX169" fmla="*/ 2061275 w 2754602"/>
              <a:gd name="connsiteY169" fmla="*/ 410705 h 3843677"/>
              <a:gd name="connsiteX170" fmla="*/ 2084523 w 2754602"/>
              <a:gd name="connsiteY170" fmla="*/ 426203 h 3843677"/>
              <a:gd name="connsiteX171" fmla="*/ 2107770 w 2754602"/>
              <a:gd name="connsiteY171" fmla="*/ 449451 h 3843677"/>
              <a:gd name="connsiteX172" fmla="*/ 2107770 w 2754602"/>
              <a:gd name="connsiteY172" fmla="*/ 449451 h 3843677"/>
              <a:gd name="connsiteX173" fmla="*/ 2169763 w 2754602"/>
              <a:gd name="connsiteY173" fmla="*/ 472698 h 3843677"/>
              <a:gd name="connsiteX174" fmla="*/ 2185262 w 2754602"/>
              <a:gd name="connsiteY174" fmla="*/ 511444 h 3843677"/>
              <a:gd name="connsiteX175" fmla="*/ 2247255 w 2754602"/>
              <a:gd name="connsiteY175" fmla="*/ 511444 h 3843677"/>
              <a:gd name="connsiteX176" fmla="*/ 2293750 w 2754602"/>
              <a:gd name="connsiteY176" fmla="*/ 526942 h 3843677"/>
              <a:gd name="connsiteX177" fmla="*/ 2324746 w 2754602"/>
              <a:gd name="connsiteY177" fmla="*/ 612183 h 3843677"/>
              <a:gd name="connsiteX178" fmla="*/ 2347994 w 2754602"/>
              <a:gd name="connsiteY178" fmla="*/ 619932 h 3843677"/>
              <a:gd name="connsiteX179" fmla="*/ 2363492 w 2754602"/>
              <a:gd name="connsiteY179" fmla="*/ 619932 h 3843677"/>
              <a:gd name="connsiteX180" fmla="*/ 2402238 w 2754602"/>
              <a:gd name="connsiteY180" fmla="*/ 627681 h 3843677"/>
              <a:gd name="connsiteX181" fmla="*/ 2448733 w 2754602"/>
              <a:gd name="connsiteY181" fmla="*/ 619932 h 3843677"/>
              <a:gd name="connsiteX182" fmla="*/ 2425485 w 2754602"/>
              <a:gd name="connsiteY182" fmla="*/ 604434 h 3843677"/>
              <a:gd name="connsiteX183" fmla="*/ 2402238 w 2754602"/>
              <a:gd name="connsiteY183" fmla="*/ 596685 h 3843677"/>
              <a:gd name="connsiteX184" fmla="*/ 2425485 w 2754602"/>
              <a:gd name="connsiteY184" fmla="*/ 581186 h 3843677"/>
              <a:gd name="connsiteX185" fmla="*/ 2456482 w 2754602"/>
              <a:gd name="connsiteY185" fmla="*/ 573437 h 3843677"/>
              <a:gd name="connsiteX186" fmla="*/ 2479729 w 2754602"/>
              <a:gd name="connsiteY186" fmla="*/ 565688 h 3843677"/>
              <a:gd name="connsiteX187" fmla="*/ 2510726 w 2754602"/>
              <a:gd name="connsiteY187" fmla="*/ 534691 h 3843677"/>
              <a:gd name="connsiteX188" fmla="*/ 2495228 w 2754602"/>
              <a:gd name="connsiteY188" fmla="*/ 511444 h 3843677"/>
              <a:gd name="connsiteX189" fmla="*/ 2518475 w 2754602"/>
              <a:gd name="connsiteY189" fmla="*/ 519193 h 3843677"/>
              <a:gd name="connsiteX190" fmla="*/ 2541723 w 2754602"/>
              <a:gd name="connsiteY190" fmla="*/ 534691 h 3843677"/>
              <a:gd name="connsiteX191" fmla="*/ 2557221 w 2754602"/>
              <a:gd name="connsiteY191" fmla="*/ 557939 h 3843677"/>
              <a:gd name="connsiteX192" fmla="*/ 2580468 w 2754602"/>
              <a:gd name="connsiteY192" fmla="*/ 565688 h 3843677"/>
              <a:gd name="connsiteX193" fmla="*/ 2595967 w 2754602"/>
              <a:gd name="connsiteY193" fmla="*/ 581186 h 3843677"/>
              <a:gd name="connsiteX194" fmla="*/ 2588217 w 2754602"/>
              <a:gd name="connsiteY194" fmla="*/ 604434 h 3843677"/>
              <a:gd name="connsiteX195" fmla="*/ 2557221 w 2754602"/>
              <a:gd name="connsiteY195" fmla="*/ 596685 h 3843677"/>
              <a:gd name="connsiteX196" fmla="*/ 2518475 w 2754602"/>
              <a:gd name="connsiteY196" fmla="*/ 588935 h 3843677"/>
              <a:gd name="connsiteX197" fmla="*/ 2502977 w 2754602"/>
              <a:gd name="connsiteY197" fmla="*/ 604434 h 3843677"/>
              <a:gd name="connsiteX198" fmla="*/ 2510726 w 2754602"/>
              <a:gd name="connsiteY198" fmla="*/ 627681 h 3843677"/>
              <a:gd name="connsiteX199" fmla="*/ 2518475 w 2754602"/>
              <a:gd name="connsiteY199" fmla="*/ 658678 h 3843677"/>
              <a:gd name="connsiteX200" fmla="*/ 2541723 w 2754602"/>
              <a:gd name="connsiteY200" fmla="*/ 666427 h 3843677"/>
              <a:gd name="connsiteX201" fmla="*/ 2549472 w 2754602"/>
              <a:gd name="connsiteY201" fmla="*/ 635430 h 3843677"/>
              <a:gd name="connsiteX202" fmla="*/ 2665709 w 2754602"/>
              <a:gd name="connsiteY202" fmla="*/ 689674 h 3843677"/>
              <a:gd name="connsiteX203" fmla="*/ 2642462 w 2754602"/>
              <a:gd name="connsiteY203" fmla="*/ 720671 h 3843677"/>
              <a:gd name="connsiteX204" fmla="*/ 2626963 w 2754602"/>
              <a:gd name="connsiteY204" fmla="*/ 736169 h 3843677"/>
              <a:gd name="connsiteX205" fmla="*/ 2634712 w 2754602"/>
              <a:gd name="connsiteY205" fmla="*/ 759417 h 3843677"/>
              <a:gd name="connsiteX206" fmla="*/ 2657960 w 2754602"/>
              <a:gd name="connsiteY206" fmla="*/ 767166 h 3843677"/>
              <a:gd name="connsiteX207" fmla="*/ 2650211 w 2754602"/>
              <a:gd name="connsiteY207" fmla="*/ 798163 h 3843677"/>
              <a:gd name="connsiteX208" fmla="*/ 2626963 w 2754602"/>
              <a:gd name="connsiteY208" fmla="*/ 805912 h 3843677"/>
              <a:gd name="connsiteX209" fmla="*/ 2588217 w 2754602"/>
              <a:gd name="connsiteY209" fmla="*/ 813661 h 3843677"/>
              <a:gd name="connsiteX210" fmla="*/ 2572719 w 2754602"/>
              <a:gd name="connsiteY210" fmla="*/ 836908 h 3843677"/>
              <a:gd name="connsiteX211" fmla="*/ 2595967 w 2754602"/>
              <a:gd name="connsiteY211" fmla="*/ 829159 h 3843677"/>
              <a:gd name="connsiteX212" fmla="*/ 2634712 w 2754602"/>
              <a:gd name="connsiteY212" fmla="*/ 883403 h 3843677"/>
              <a:gd name="connsiteX213" fmla="*/ 2650211 w 2754602"/>
              <a:gd name="connsiteY213" fmla="*/ 898902 h 3843677"/>
              <a:gd name="connsiteX214" fmla="*/ 2642462 w 2754602"/>
              <a:gd name="connsiteY214" fmla="*/ 922149 h 3843677"/>
              <a:gd name="connsiteX215" fmla="*/ 2704455 w 2754602"/>
              <a:gd name="connsiteY215" fmla="*/ 929898 h 3843677"/>
              <a:gd name="connsiteX216" fmla="*/ 2743200 w 2754602"/>
              <a:gd name="connsiteY216" fmla="*/ 968644 h 3843677"/>
              <a:gd name="connsiteX217" fmla="*/ 2719953 w 2754602"/>
              <a:gd name="connsiteY217" fmla="*/ 976393 h 3843677"/>
              <a:gd name="connsiteX218" fmla="*/ 2603716 w 2754602"/>
              <a:gd name="connsiteY218" fmla="*/ 953146 h 3843677"/>
              <a:gd name="connsiteX219" fmla="*/ 2564970 w 2754602"/>
              <a:gd name="connsiteY219" fmla="*/ 937647 h 3843677"/>
              <a:gd name="connsiteX220" fmla="*/ 2518475 w 2754602"/>
              <a:gd name="connsiteY220" fmla="*/ 945397 h 3843677"/>
              <a:gd name="connsiteX221" fmla="*/ 2510726 w 2754602"/>
              <a:gd name="connsiteY221" fmla="*/ 968644 h 3843677"/>
              <a:gd name="connsiteX222" fmla="*/ 2479729 w 2754602"/>
              <a:gd name="connsiteY222" fmla="*/ 976393 h 3843677"/>
              <a:gd name="connsiteX223" fmla="*/ 2440984 w 2754602"/>
              <a:gd name="connsiteY223" fmla="*/ 1046135 h 3843677"/>
              <a:gd name="connsiteX224" fmla="*/ 2448733 w 2754602"/>
              <a:gd name="connsiteY224" fmla="*/ 1077132 h 3843677"/>
              <a:gd name="connsiteX225" fmla="*/ 2479729 w 2754602"/>
              <a:gd name="connsiteY225" fmla="*/ 1084881 h 3843677"/>
              <a:gd name="connsiteX226" fmla="*/ 2471980 w 2754602"/>
              <a:gd name="connsiteY226" fmla="*/ 1115878 h 3843677"/>
              <a:gd name="connsiteX227" fmla="*/ 2425485 w 2754602"/>
              <a:gd name="connsiteY227" fmla="*/ 1139125 h 3843677"/>
              <a:gd name="connsiteX228" fmla="*/ 2433234 w 2754602"/>
              <a:gd name="connsiteY228" fmla="*/ 1170122 h 3843677"/>
              <a:gd name="connsiteX229" fmla="*/ 2448733 w 2754602"/>
              <a:gd name="connsiteY229" fmla="*/ 1185620 h 3843677"/>
              <a:gd name="connsiteX230" fmla="*/ 2456482 w 2754602"/>
              <a:gd name="connsiteY230" fmla="*/ 1216617 h 3843677"/>
              <a:gd name="connsiteX231" fmla="*/ 2487478 w 2754602"/>
              <a:gd name="connsiteY231" fmla="*/ 1201119 h 3843677"/>
              <a:gd name="connsiteX232" fmla="*/ 2510726 w 2754602"/>
              <a:gd name="connsiteY232" fmla="*/ 1154624 h 3843677"/>
              <a:gd name="connsiteX233" fmla="*/ 2549472 w 2754602"/>
              <a:gd name="connsiteY233" fmla="*/ 1201119 h 3843677"/>
              <a:gd name="connsiteX234" fmla="*/ 2526224 w 2754602"/>
              <a:gd name="connsiteY234" fmla="*/ 1216617 h 3843677"/>
              <a:gd name="connsiteX235" fmla="*/ 2479729 w 2754602"/>
              <a:gd name="connsiteY235" fmla="*/ 1232115 h 3843677"/>
              <a:gd name="connsiteX236" fmla="*/ 2479729 w 2754602"/>
              <a:gd name="connsiteY236" fmla="*/ 1294108 h 3843677"/>
              <a:gd name="connsiteX237" fmla="*/ 2526224 w 2754602"/>
              <a:gd name="connsiteY237" fmla="*/ 1286359 h 3843677"/>
              <a:gd name="connsiteX238" fmla="*/ 2549472 w 2754602"/>
              <a:gd name="connsiteY238" fmla="*/ 1317356 h 3843677"/>
              <a:gd name="connsiteX239" fmla="*/ 2557221 w 2754602"/>
              <a:gd name="connsiteY239" fmla="*/ 1363851 h 3843677"/>
              <a:gd name="connsiteX240" fmla="*/ 2533973 w 2754602"/>
              <a:gd name="connsiteY240" fmla="*/ 1379349 h 3843677"/>
              <a:gd name="connsiteX241" fmla="*/ 2510726 w 2754602"/>
              <a:gd name="connsiteY241" fmla="*/ 1387098 h 3843677"/>
              <a:gd name="connsiteX242" fmla="*/ 2471980 w 2754602"/>
              <a:gd name="connsiteY242" fmla="*/ 1402597 h 3843677"/>
              <a:gd name="connsiteX243" fmla="*/ 2456482 w 2754602"/>
              <a:gd name="connsiteY243" fmla="*/ 1449091 h 3843677"/>
              <a:gd name="connsiteX244" fmla="*/ 2471980 w 2754602"/>
              <a:gd name="connsiteY244" fmla="*/ 1464590 h 3843677"/>
              <a:gd name="connsiteX245" fmla="*/ 2440984 w 2754602"/>
              <a:gd name="connsiteY245" fmla="*/ 1503335 h 3843677"/>
              <a:gd name="connsiteX246" fmla="*/ 2417736 w 2754602"/>
              <a:gd name="connsiteY246" fmla="*/ 1495586 h 3843677"/>
              <a:gd name="connsiteX247" fmla="*/ 2386739 w 2754602"/>
              <a:gd name="connsiteY247" fmla="*/ 1518834 h 3843677"/>
              <a:gd name="connsiteX248" fmla="*/ 2371241 w 2754602"/>
              <a:gd name="connsiteY248" fmla="*/ 1495586 h 3843677"/>
              <a:gd name="connsiteX249" fmla="*/ 2355743 w 2754602"/>
              <a:gd name="connsiteY249" fmla="*/ 1511085 h 3843677"/>
              <a:gd name="connsiteX250" fmla="*/ 2340245 w 2754602"/>
              <a:gd name="connsiteY250" fmla="*/ 1534332 h 3843677"/>
              <a:gd name="connsiteX251" fmla="*/ 2340245 w 2754602"/>
              <a:gd name="connsiteY251" fmla="*/ 1588576 h 3843677"/>
              <a:gd name="connsiteX252" fmla="*/ 2286000 w 2754602"/>
              <a:gd name="connsiteY252" fmla="*/ 1596325 h 3843677"/>
              <a:gd name="connsiteX253" fmla="*/ 2262753 w 2754602"/>
              <a:gd name="connsiteY253" fmla="*/ 1642820 h 3843677"/>
              <a:gd name="connsiteX254" fmla="*/ 2255004 w 2754602"/>
              <a:gd name="connsiteY254" fmla="*/ 1666068 h 3843677"/>
              <a:gd name="connsiteX255" fmla="*/ 2224007 w 2754602"/>
              <a:gd name="connsiteY255" fmla="*/ 1673817 h 3843677"/>
              <a:gd name="connsiteX256" fmla="*/ 2185262 w 2754602"/>
              <a:gd name="connsiteY256" fmla="*/ 1681566 h 3843677"/>
              <a:gd name="connsiteX257" fmla="*/ 2131017 w 2754602"/>
              <a:gd name="connsiteY257" fmla="*/ 1697064 h 3843677"/>
              <a:gd name="connsiteX258" fmla="*/ 2100021 w 2754602"/>
              <a:gd name="connsiteY258" fmla="*/ 1689315 h 3843677"/>
              <a:gd name="connsiteX259" fmla="*/ 2061275 w 2754602"/>
              <a:gd name="connsiteY259" fmla="*/ 1658319 h 3843677"/>
              <a:gd name="connsiteX260" fmla="*/ 2045777 w 2754602"/>
              <a:gd name="connsiteY260" fmla="*/ 1642820 h 3843677"/>
              <a:gd name="connsiteX261" fmla="*/ 1937289 w 2754602"/>
              <a:gd name="connsiteY261" fmla="*/ 1627322 h 3843677"/>
              <a:gd name="connsiteX262" fmla="*/ 1890794 w 2754602"/>
              <a:gd name="connsiteY262" fmla="*/ 1619573 h 3843677"/>
              <a:gd name="connsiteX263" fmla="*/ 1867546 w 2754602"/>
              <a:gd name="connsiteY263" fmla="*/ 1681566 h 3843677"/>
              <a:gd name="connsiteX264" fmla="*/ 1813302 w 2754602"/>
              <a:gd name="connsiteY264" fmla="*/ 1751308 h 3843677"/>
              <a:gd name="connsiteX265" fmla="*/ 1828800 w 2754602"/>
              <a:gd name="connsiteY265" fmla="*/ 1813302 h 3843677"/>
              <a:gd name="connsiteX266" fmla="*/ 1813302 w 2754602"/>
              <a:gd name="connsiteY266" fmla="*/ 1836549 h 3843677"/>
              <a:gd name="connsiteX267" fmla="*/ 1844299 w 2754602"/>
              <a:gd name="connsiteY267" fmla="*/ 1898542 h 3843677"/>
              <a:gd name="connsiteX268" fmla="*/ 1836550 w 2754602"/>
              <a:gd name="connsiteY268" fmla="*/ 1960535 h 3843677"/>
              <a:gd name="connsiteX269" fmla="*/ 1828800 w 2754602"/>
              <a:gd name="connsiteY269" fmla="*/ 2053525 h 3843677"/>
              <a:gd name="connsiteX270" fmla="*/ 1813302 w 2754602"/>
              <a:gd name="connsiteY270" fmla="*/ 2100020 h 3843677"/>
              <a:gd name="connsiteX271" fmla="*/ 1821051 w 2754602"/>
              <a:gd name="connsiteY271" fmla="*/ 2169763 h 3843677"/>
              <a:gd name="connsiteX272" fmla="*/ 1805553 w 2754602"/>
              <a:gd name="connsiteY272" fmla="*/ 2193010 h 3843677"/>
              <a:gd name="connsiteX273" fmla="*/ 1821051 w 2754602"/>
              <a:gd name="connsiteY273" fmla="*/ 2293749 h 3843677"/>
              <a:gd name="connsiteX274" fmla="*/ 1828800 w 2754602"/>
              <a:gd name="connsiteY274" fmla="*/ 2371241 h 3843677"/>
              <a:gd name="connsiteX275" fmla="*/ 1821051 w 2754602"/>
              <a:gd name="connsiteY275" fmla="*/ 2394488 h 3843677"/>
              <a:gd name="connsiteX276" fmla="*/ 1813302 w 2754602"/>
              <a:gd name="connsiteY276" fmla="*/ 2433234 h 3843677"/>
              <a:gd name="connsiteX277" fmla="*/ 1836550 w 2754602"/>
              <a:gd name="connsiteY277" fmla="*/ 2448732 h 3843677"/>
              <a:gd name="connsiteX278" fmla="*/ 1844299 w 2754602"/>
              <a:gd name="connsiteY278" fmla="*/ 2479729 h 3843677"/>
              <a:gd name="connsiteX279" fmla="*/ 1828800 w 2754602"/>
              <a:gd name="connsiteY279" fmla="*/ 2580468 h 3843677"/>
              <a:gd name="connsiteX280" fmla="*/ 1844299 w 2754602"/>
              <a:gd name="connsiteY280" fmla="*/ 2704454 h 3843677"/>
              <a:gd name="connsiteX281" fmla="*/ 1859797 w 2754602"/>
              <a:gd name="connsiteY281" fmla="*/ 2743200 h 3843677"/>
              <a:gd name="connsiteX282" fmla="*/ 1906292 w 2754602"/>
              <a:gd name="connsiteY282" fmla="*/ 2789695 h 3843677"/>
              <a:gd name="connsiteX283" fmla="*/ 1914041 w 2754602"/>
              <a:gd name="connsiteY283" fmla="*/ 2766447 h 3843677"/>
              <a:gd name="connsiteX284" fmla="*/ 1937289 w 2754602"/>
              <a:gd name="connsiteY284" fmla="*/ 2774197 h 3843677"/>
              <a:gd name="connsiteX285" fmla="*/ 1968285 w 2754602"/>
              <a:gd name="connsiteY285" fmla="*/ 2789695 h 3843677"/>
              <a:gd name="connsiteX286" fmla="*/ 1999282 w 2754602"/>
              <a:gd name="connsiteY286" fmla="*/ 2812942 h 3843677"/>
              <a:gd name="connsiteX287" fmla="*/ 2092272 w 2754602"/>
              <a:gd name="connsiteY287" fmla="*/ 2836190 h 3843677"/>
              <a:gd name="connsiteX288" fmla="*/ 2107770 w 2754602"/>
              <a:gd name="connsiteY288" fmla="*/ 2867186 h 3843677"/>
              <a:gd name="connsiteX289" fmla="*/ 2216258 w 2754602"/>
              <a:gd name="connsiteY289" fmla="*/ 2913681 h 3843677"/>
              <a:gd name="connsiteX290" fmla="*/ 2231756 w 2754602"/>
              <a:gd name="connsiteY290" fmla="*/ 2936929 h 3843677"/>
              <a:gd name="connsiteX291" fmla="*/ 2278251 w 2754602"/>
              <a:gd name="connsiteY291" fmla="*/ 2975674 h 3843677"/>
              <a:gd name="connsiteX292" fmla="*/ 2324746 w 2754602"/>
              <a:gd name="connsiteY292" fmla="*/ 3037668 h 3843677"/>
              <a:gd name="connsiteX293" fmla="*/ 2347994 w 2754602"/>
              <a:gd name="connsiteY293" fmla="*/ 3045417 h 3843677"/>
              <a:gd name="connsiteX294" fmla="*/ 2371241 w 2754602"/>
              <a:gd name="connsiteY294" fmla="*/ 3060915 h 3843677"/>
              <a:gd name="connsiteX295" fmla="*/ 2394489 w 2754602"/>
              <a:gd name="connsiteY295" fmla="*/ 3053166 h 3843677"/>
              <a:gd name="connsiteX296" fmla="*/ 2402238 w 2754602"/>
              <a:gd name="connsiteY296" fmla="*/ 3076413 h 3843677"/>
              <a:gd name="connsiteX297" fmla="*/ 2417736 w 2754602"/>
              <a:gd name="connsiteY297" fmla="*/ 3091912 h 3843677"/>
              <a:gd name="connsiteX298" fmla="*/ 2371241 w 2754602"/>
              <a:gd name="connsiteY298" fmla="*/ 3107410 h 3843677"/>
              <a:gd name="connsiteX299" fmla="*/ 2363492 w 2754602"/>
              <a:gd name="connsiteY299" fmla="*/ 3076413 h 3843677"/>
              <a:gd name="connsiteX300" fmla="*/ 2332495 w 2754602"/>
              <a:gd name="connsiteY300" fmla="*/ 3068664 h 3843677"/>
              <a:gd name="connsiteX301" fmla="*/ 2247255 w 2754602"/>
              <a:gd name="connsiteY301" fmla="*/ 3053166 h 3843677"/>
              <a:gd name="connsiteX302" fmla="*/ 2231756 w 2754602"/>
              <a:gd name="connsiteY302" fmla="*/ 3037668 h 3843677"/>
              <a:gd name="connsiteX303" fmla="*/ 2169763 w 2754602"/>
              <a:gd name="connsiteY303" fmla="*/ 3037668 h 3843677"/>
              <a:gd name="connsiteX304" fmla="*/ 2131017 w 2754602"/>
              <a:gd name="connsiteY304" fmla="*/ 3084163 h 3843677"/>
              <a:gd name="connsiteX305" fmla="*/ 2100021 w 2754602"/>
              <a:gd name="connsiteY305" fmla="*/ 3130658 h 3843677"/>
              <a:gd name="connsiteX306" fmla="*/ 2115519 w 2754602"/>
              <a:gd name="connsiteY306" fmla="*/ 3153905 h 3843677"/>
              <a:gd name="connsiteX307" fmla="*/ 2169763 w 2754602"/>
              <a:gd name="connsiteY307" fmla="*/ 3177152 h 3843677"/>
              <a:gd name="connsiteX308" fmla="*/ 2224007 w 2754602"/>
              <a:gd name="connsiteY308" fmla="*/ 3208149 h 3843677"/>
              <a:gd name="connsiteX309" fmla="*/ 2239506 w 2754602"/>
              <a:gd name="connsiteY309" fmla="*/ 3184902 h 3843677"/>
              <a:gd name="connsiteX310" fmla="*/ 2262753 w 2754602"/>
              <a:gd name="connsiteY310" fmla="*/ 3192651 h 3843677"/>
              <a:gd name="connsiteX311" fmla="*/ 2309248 w 2754602"/>
              <a:gd name="connsiteY311" fmla="*/ 3169403 h 3843677"/>
              <a:gd name="connsiteX312" fmla="*/ 2347994 w 2754602"/>
              <a:gd name="connsiteY312" fmla="*/ 3130658 h 3843677"/>
              <a:gd name="connsiteX313" fmla="*/ 2332495 w 2754602"/>
              <a:gd name="connsiteY313" fmla="*/ 3169403 h 3843677"/>
              <a:gd name="connsiteX314" fmla="*/ 2324746 w 2754602"/>
              <a:gd name="connsiteY314" fmla="*/ 3192651 h 3843677"/>
              <a:gd name="connsiteX315" fmla="*/ 2278251 w 2754602"/>
              <a:gd name="connsiteY315" fmla="*/ 3239146 h 3843677"/>
              <a:gd name="connsiteX316" fmla="*/ 2262753 w 2754602"/>
              <a:gd name="connsiteY316" fmla="*/ 3262393 h 3843677"/>
              <a:gd name="connsiteX317" fmla="*/ 2239506 w 2754602"/>
              <a:gd name="connsiteY317" fmla="*/ 3293390 h 3843677"/>
              <a:gd name="connsiteX318" fmla="*/ 2231756 w 2754602"/>
              <a:gd name="connsiteY318" fmla="*/ 3339885 h 3843677"/>
              <a:gd name="connsiteX319" fmla="*/ 2169763 w 2754602"/>
              <a:gd name="connsiteY319" fmla="*/ 3448373 h 3843677"/>
              <a:gd name="connsiteX320" fmla="*/ 2154265 w 2754602"/>
              <a:gd name="connsiteY320" fmla="*/ 3471620 h 3843677"/>
              <a:gd name="connsiteX321" fmla="*/ 2100021 w 2754602"/>
              <a:gd name="connsiteY321" fmla="*/ 3502617 h 3843677"/>
              <a:gd name="connsiteX322" fmla="*/ 2115519 w 2754602"/>
              <a:gd name="connsiteY322" fmla="*/ 3580108 h 3843677"/>
              <a:gd name="connsiteX323" fmla="*/ 2131017 w 2754602"/>
              <a:gd name="connsiteY323" fmla="*/ 3626603 h 3843677"/>
              <a:gd name="connsiteX324" fmla="*/ 2076773 w 2754602"/>
              <a:gd name="connsiteY324" fmla="*/ 3618854 h 3843677"/>
              <a:gd name="connsiteX325" fmla="*/ 2030278 w 2754602"/>
              <a:gd name="connsiteY325" fmla="*/ 3556861 h 3843677"/>
              <a:gd name="connsiteX326" fmla="*/ 1999282 w 2754602"/>
              <a:gd name="connsiteY326" fmla="*/ 3502617 h 3843677"/>
              <a:gd name="connsiteX327" fmla="*/ 1991533 w 2754602"/>
              <a:gd name="connsiteY327" fmla="*/ 3479369 h 3843677"/>
              <a:gd name="connsiteX328" fmla="*/ 1921790 w 2754602"/>
              <a:gd name="connsiteY328" fmla="*/ 3425125 h 3843677"/>
              <a:gd name="connsiteX329" fmla="*/ 1867546 w 2754602"/>
              <a:gd name="connsiteY329" fmla="*/ 3440624 h 3843677"/>
              <a:gd name="connsiteX330" fmla="*/ 1859797 w 2754602"/>
              <a:gd name="connsiteY330" fmla="*/ 3471620 h 3843677"/>
              <a:gd name="connsiteX331" fmla="*/ 1836550 w 2754602"/>
              <a:gd name="connsiteY331" fmla="*/ 3479369 h 3843677"/>
              <a:gd name="connsiteX332" fmla="*/ 1797804 w 2754602"/>
              <a:gd name="connsiteY332" fmla="*/ 3510366 h 3843677"/>
              <a:gd name="connsiteX333" fmla="*/ 1774556 w 2754602"/>
              <a:gd name="connsiteY333" fmla="*/ 3518115 h 3843677"/>
              <a:gd name="connsiteX334" fmla="*/ 1658319 w 2754602"/>
              <a:gd name="connsiteY334" fmla="*/ 3533613 h 3843677"/>
              <a:gd name="connsiteX335" fmla="*/ 1627323 w 2754602"/>
              <a:gd name="connsiteY335" fmla="*/ 3541363 h 3843677"/>
              <a:gd name="connsiteX336" fmla="*/ 1596326 w 2754602"/>
              <a:gd name="connsiteY336" fmla="*/ 3556861 h 3843677"/>
              <a:gd name="connsiteX337" fmla="*/ 1549831 w 2754602"/>
              <a:gd name="connsiteY337" fmla="*/ 3587858 h 3843677"/>
              <a:gd name="connsiteX338" fmla="*/ 1619573 w 2754602"/>
              <a:gd name="connsiteY338" fmla="*/ 3603356 h 3843677"/>
              <a:gd name="connsiteX339" fmla="*/ 1635072 w 2754602"/>
              <a:gd name="connsiteY339" fmla="*/ 3618854 h 3843677"/>
              <a:gd name="connsiteX340" fmla="*/ 1681567 w 2754602"/>
              <a:gd name="connsiteY340" fmla="*/ 3680847 h 3843677"/>
              <a:gd name="connsiteX341" fmla="*/ 1712563 w 2754602"/>
              <a:gd name="connsiteY341" fmla="*/ 3673098 h 3843677"/>
              <a:gd name="connsiteX342" fmla="*/ 1704814 w 2754602"/>
              <a:gd name="connsiteY342" fmla="*/ 3704095 h 3843677"/>
              <a:gd name="connsiteX343" fmla="*/ 1673817 w 2754602"/>
              <a:gd name="connsiteY343" fmla="*/ 3688597 h 3843677"/>
              <a:gd name="connsiteX344" fmla="*/ 1635072 w 2754602"/>
              <a:gd name="connsiteY344" fmla="*/ 3680847 h 3843677"/>
              <a:gd name="connsiteX345" fmla="*/ 1611824 w 2754602"/>
              <a:gd name="connsiteY345" fmla="*/ 3673098 h 3843677"/>
              <a:gd name="connsiteX346" fmla="*/ 1526584 w 2754602"/>
              <a:gd name="connsiteY346" fmla="*/ 3680847 h 3843677"/>
              <a:gd name="connsiteX347" fmla="*/ 1487838 w 2754602"/>
              <a:gd name="connsiteY347" fmla="*/ 3673098 h 3843677"/>
              <a:gd name="connsiteX348" fmla="*/ 1464590 w 2754602"/>
              <a:gd name="connsiteY348" fmla="*/ 3688597 h 3843677"/>
              <a:gd name="connsiteX349" fmla="*/ 1606595 w 2754602"/>
              <a:gd name="connsiteY349" fmla="*/ 3807912 h 3843677"/>
              <a:gd name="connsiteX350" fmla="*/ 1549653 w 2754602"/>
              <a:gd name="connsiteY350" fmla="*/ 3802377 h 3843677"/>
              <a:gd name="connsiteX351" fmla="*/ 1497258 w 2754602"/>
              <a:gd name="connsiteY351" fmla="*/ 3775367 h 3843677"/>
              <a:gd name="connsiteX352" fmla="*/ 1383656 w 2754602"/>
              <a:gd name="connsiteY352" fmla="*/ 3829215 h 3843677"/>
              <a:gd name="connsiteX353" fmla="*/ 1278611 w 2754602"/>
              <a:gd name="connsiteY353" fmla="*/ 3688597 h 3843677"/>
              <a:gd name="connsiteX354" fmla="*/ 1270862 w 2754602"/>
              <a:gd name="connsiteY354" fmla="*/ 3680847 h 3843677"/>
              <a:gd name="connsiteX355" fmla="*/ 1263112 w 2754602"/>
              <a:gd name="connsiteY355" fmla="*/ 3456122 h 3843677"/>
              <a:gd name="connsiteX356" fmla="*/ 1247614 w 2754602"/>
              <a:gd name="connsiteY356" fmla="*/ 3432874 h 3843677"/>
              <a:gd name="connsiteX357" fmla="*/ 1247614 w 2754602"/>
              <a:gd name="connsiteY357" fmla="*/ 3425125 h 3843677"/>
              <a:gd name="connsiteX358" fmla="*/ 1007390 w 2754602"/>
              <a:gd name="connsiteY358" fmla="*/ 2991173 h 3843677"/>
              <a:gd name="connsiteX0" fmla="*/ 1007390 w 2754602"/>
              <a:gd name="connsiteY0" fmla="*/ 2991173 h 3843677"/>
              <a:gd name="connsiteX1" fmla="*/ 1053885 w 2754602"/>
              <a:gd name="connsiteY1" fmla="*/ 2983424 h 3843677"/>
              <a:gd name="connsiteX2" fmla="*/ 1061634 w 2754602"/>
              <a:gd name="connsiteY2" fmla="*/ 2952427 h 3843677"/>
              <a:gd name="connsiteX3" fmla="*/ 1115878 w 2754602"/>
              <a:gd name="connsiteY3" fmla="*/ 2890434 h 3843677"/>
              <a:gd name="connsiteX4" fmla="*/ 1123628 w 2754602"/>
              <a:gd name="connsiteY4" fmla="*/ 2867186 h 3843677"/>
              <a:gd name="connsiteX5" fmla="*/ 1139126 w 2754602"/>
              <a:gd name="connsiteY5" fmla="*/ 2882685 h 3843677"/>
              <a:gd name="connsiteX6" fmla="*/ 1154624 w 2754602"/>
              <a:gd name="connsiteY6" fmla="*/ 2905932 h 3843677"/>
              <a:gd name="connsiteX7" fmla="*/ 1185621 w 2754602"/>
              <a:gd name="connsiteY7" fmla="*/ 2936929 h 3843677"/>
              <a:gd name="connsiteX8" fmla="*/ 1193370 w 2754602"/>
              <a:gd name="connsiteY8" fmla="*/ 2960176 h 3843677"/>
              <a:gd name="connsiteX9" fmla="*/ 1216617 w 2754602"/>
              <a:gd name="connsiteY9" fmla="*/ 2967925 h 3843677"/>
              <a:gd name="connsiteX10" fmla="*/ 1278611 w 2754602"/>
              <a:gd name="connsiteY10" fmla="*/ 2952427 h 3843677"/>
              <a:gd name="connsiteX11" fmla="*/ 1286360 w 2754602"/>
              <a:gd name="connsiteY11" fmla="*/ 2867186 h 3843677"/>
              <a:gd name="connsiteX12" fmla="*/ 1309607 w 2754602"/>
              <a:gd name="connsiteY12" fmla="*/ 2851688 h 3843677"/>
              <a:gd name="connsiteX13" fmla="*/ 1301858 w 2754602"/>
              <a:gd name="connsiteY13" fmla="*/ 2828441 h 3843677"/>
              <a:gd name="connsiteX14" fmla="*/ 1263112 w 2754602"/>
              <a:gd name="connsiteY14" fmla="*/ 2797444 h 3843677"/>
              <a:gd name="connsiteX15" fmla="*/ 1255363 w 2754602"/>
              <a:gd name="connsiteY15" fmla="*/ 2774197 h 3843677"/>
              <a:gd name="connsiteX16" fmla="*/ 1278611 w 2754602"/>
              <a:gd name="connsiteY16" fmla="*/ 2727702 h 3843677"/>
              <a:gd name="connsiteX17" fmla="*/ 1270862 w 2754602"/>
              <a:gd name="connsiteY17" fmla="*/ 2704454 h 3843677"/>
              <a:gd name="connsiteX18" fmla="*/ 1255363 w 2754602"/>
              <a:gd name="connsiteY18" fmla="*/ 2665708 h 3843677"/>
              <a:gd name="connsiteX19" fmla="*/ 1224367 w 2754602"/>
              <a:gd name="connsiteY19" fmla="*/ 2650210 h 3843677"/>
              <a:gd name="connsiteX20" fmla="*/ 1270862 w 2754602"/>
              <a:gd name="connsiteY20" fmla="*/ 2588217 h 3843677"/>
              <a:gd name="connsiteX21" fmla="*/ 1309607 w 2754602"/>
              <a:gd name="connsiteY21" fmla="*/ 2541722 h 3843677"/>
              <a:gd name="connsiteX22" fmla="*/ 1325106 w 2754602"/>
              <a:gd name="connsiteY22" fmla="*/ 2518474 h 3843677"/>
              <a:gd name="connsiteX23" fmla="*/ 1348353 w 2754602"/>
              <a:gd name="connsiteY23" fmla="*/ 2502976 h 3843677"/>
              <a:gd name="connsiteX24" fmla="*/ 1379350 w 2754602"/>
              <a:gd name="connsiteY24" fmla="*/ 2510725 h 3843677"/>
              <a:gd name="connsiteX25" fmla="*/ 1402597 w 2754602"/>
              <a:gd name="connsiteY25" fmla="*/ 2549471 h 3843677"/>
              <a:gd name="connsiteX26" fmla="*/ 1425845 w 2754602"/>
              <a:gd name="connsiteY26" fmla="*/ 2564969 h 3843677"/>
              <a:gd name="connsiteX27" fmla="*/ 1472339 w 2754602"/>
              <a:gd name="connsiteY27" fmla="*/ 2549471 h 3843677"/>
              <a:gd name="connsiteX28" fmla="*/ 1487838 w 2754602"/>
              <a:gd name="connsiteY28" fmla="*/ 2533973 h 3843677"/>
              <a:gd name="connsiteX29" fmla="*/ 1503336 w 2754602"/>
              <a:gd name="connsiteY29" fmla="*/ 2510725 h 3843677"/>
              <a:gd name="connsiteX30" fmla="*/ 1526584 w 2754602"/>
              <a:gd name="connsiteY30" fmla="*/ 2495227 h 3843677"/>
              <a:gd name="connsiteX31" fmla="*/ 1565329 w 2754602"/>
              <a:gd name="connsiteY31" fmla="*/ 2510725 h 3843677"/>
              <a:gd name="connsiteX32" fmla="*/ 1604075 w 2754602"/>
              <a:gd name="connsiteY32" fmla="*/ 2526224 h 3843677"/>
              <a:gd name="connsiteX33" fmla="*/ 1596326 w 2754602"/>
              <a:gd name="connsiteY33" fmla="*/ 2549471 h 3843677"/>
              <a:gd name="connsiteX34" fmla="*/ 1573078 w 2754602"/>
              <a:gd name="connsiteY34" fmla="*/ 2557220 h 3843677"/>
              <a:gd name="connsiteX35" fmla="*/ 1588577 w 2754602"/>
              <a:gd name="connsiteY35" fmla="*/ 2642461 h 3843677"/>
              <a:gd name="connsiteX36" fmla="*/ 1565329 w 2754602"/>
              <a:gd name="connsiteY36" fmla="*/ 2681207 h 3843677"/>
              <a:gd name="connsiteX37" fmla="*/ 1542082 w 2754602"/>
              <a:gd name="connsiteY37" fmla="*/ 2688956 h 3843677"/>
              <a:gd name="connsiteX38" fmla="*/ 1534333 w 2754602"/>
              <a:gd name="connsiteY38" fmla="*/ 2712203 h 3843677"/>
              <a:gd name="connsiteX39" fmla="*/ 1495587 w 2754602"/>
              <a:gd name="connsiteY39" fmla="*/ 2743200 h 3843677"/>
              <a:gd name="connsiteX40" fmla="*/ 1487838 w 2754602"/>
              <a:gd name="connsiteY40" fmla="*/ 2766447 h 3843677"/>
              <a:gd name="connsiteX41" fmla="*/ 1464590 w 2754602"/>
              <a:gd name="connsiteY41" fmla="*/ 2774197 h 3843677"/>
              <a:gd name="connsiteX42" fmla="*/ 1449092 w 2754602"/>
              <a:gd name="connsiteY42" fmla="*/ 2867186 h 3843677"/>
              <a:gd name="connsiteX43" fmla="*/ 1433594 w 2754602"/>
              <a:gd name="connsiteY43" fmla="*/ 2882685 h 3843677"/>
              <a:gd name="connsiteX44" fmla="*/ 1425845 w 2754602"/>
              <a:gd name="connsiteY44" fmla="*/ 2913681 h 3843677"/>
              <a:gd name="connsiteX45" fmla="*/ 1433594 w 2754602"/>
              <a:gd name="connsiteY45" fmla="*/ 2944678 h 3843677"/>
              <a:gd name="connsiteX46" fmla="*/ 1441343 w 2754602"/>
              <a:gd name="connsiteY46" fmla="*/ 2991173 h 3843677"/>
              <a:gd name="connsiteX47" fmla="*/ 1425845 w 2754602"/>
              <a:gd name="connsiteY47" fmla="*/ 3045417 h 3843677"/>
              <a:gd name="connsiteX48" fmla="*/ 1402597 w 2754602"/>
              <a:gd name="connsiteY48" fmla="*/ 3037668 h 3843677"/>
              <a:gd name="connsiteX49" fmla="*/ 1387099 w 2754602"/>
              <a:gd name="connsiteY49" fmla="*/ 3022169 h 3843677"/>
              <a:gd name="connsiteX50" fmla="*/ 1356102 w 2754602"/>
              <a:gd name="connsiteY50" fmla="*/ 3060915 h 3843677"/>
              <a:gd name="connsiteX51" fmla="*/ 1363851 w 2754602"/>
              <a:gd name="connsiteY51" fmla="*/ 3091912 h 3843677"/>
              <a:gd name="connsiteX52" fmla="*/ 1371600 w 2754602"/>
              <a:gd name="connsiteY52" fmla="*/ 3115159 h 3843677"/>
              <a:gd name="connsiteX53" fmla="*/ 1418095 w 2754602"/>
              <a:gd name="connsiteY53" fmla="*/ 3130658 h 3843677"/>
              <a:gd name="connsiteX54" fmla="*/ 1441343 w 2754602"/>
              <a:gd name="connsiteY54" fmla="*/ 3122908 h 3843677"/>
              <a:gd name="connsiteX55" fmla="*/ 1611824 w 2754602"/>
              <a:gd name="connsiteY55" fmla="*/ 3115159 h 3843677"/>
              <a:gd name="connsiteX56" fmla="*/ 1596326 w 2754602"/>
              <a:gd name="connsiteY56" fmla="*/ 3068664 h 3843677"/>
              <a:gd name="connsiteX57" fmla="*/ 1588577 w 2754602"/>
              <a:gd name="connsiteY57" fmla="*/ 3045417 h 3843677"/>
              <a:gd name="connsiteX58" fmla="*/ 1580828 w 2754602"/>
              <a:gd name="connsiteY58" fmla="*/ 3022169 h 3843677"/>
              <a:gd name="connsiteX59" fmla="*/ 1611824 w 2754602"/>
              <a:gd name="connsiteY59" fmla="*/ 2952427 h 3843677"/>
              <a:gd name="connsiteX60" fmla="*/ 1596326 w 2754602"/>
              <a:gd name="connsiteY60" fmla="*/ 2905932 h 3843677"/>
              <a:gd name="connsiteX61" fmla="*/ 1611824 w 2754602"/>
              <a:gd name="connsiteY61" fmla="*/ 2859437 h 3843677"/>
              <a:gd name="connsiteX62" fmla="*/ 1619573 w 2754602"/>
              <a:gd name="connsiteY62" fmla="*/ 2805193 h 3843677"/>
              <a:gd name="connsiteX63" fmla="*/ 1650570 w 2754602"/>
              <a:gd name="connsiteY63" fmla="*/ 2797444 h 3843677"/>
              <a:gd name="connsiteX64" fmla="*/ 1704814 w 2754602"/>
              <a:gd name="connsiteY64" fmla="*/ 2774197 h 3843677"/>
              <a:gd name="connsiteX65" fmla="*/ 1728062 w 2754602"/>
              <a:gd name="connsiteY65" fmla="*/ 2758698 h 3843677"/>
              <a:gd name="connsiteX66" fmla="*/ 1774556 w 2754602"/>
              <a:gd name="connsiteY66" fmla="*/ 2719952 h 3843677"/>
              <a:gd name="connsiteX67" fmla="*/ 1797804 w 2754602"/>
              <a:gd name="connsiteY67" fmla="*/ 2688956 h 3843677"/>
              <a:gd name="connsiteX68" fmla="*/ 1751309 w 2754602"/>
              <a:gd name="connsiteY68" fmla="*/ 2650210 h 3843677"/>
              <a:gd name="connsiteX69" fmla="*/ 1712563 w 2754602"/>
              <a:gd name="connsiteY69" fmla="*/ 2657959 h 3843677"/>
              <a:gd name="connsiteX70" fmla="*/ 1704814 w 2754602"/>
              <a:gd name="connsiteY70" fmla="*/ 2681207 h 3843677"/>
              <a:gd name="connsiteX71" fmla="*/ 1697065 w 2754602"/>
              <a:gd name="connsiteY71" fmla="*/ 2743200 h 3843677"/>
              <a:gd name="connsiteX72" fmla="*/ 1650570 w 2754602"/>
              <a:gd name="connsiteY72" fmla="*/ 2774197 h 3843677"/>
              <a:gd name="connsiteX73" fmla="*/ 1635072 w 2754602"/>
              <a:gd name="connsiteY73" fmla="*/ 2758698 h 3843677"/>
              <a:gd name="connsiteX74" fmla="*/ 1635072 w 2754602"/>
              <a:gd name="connsiteY74" fmla="*/ 2688956 h 3843677"/>
              <a:gd name="connsiteX75" fmla="*/ 1642821 w 2754602"/>
              <a:gd name="connsiteY75" fmla="*/ 2665708 h 3843677"/>
              <a:gd name="connsiteX76" fmla="*/ 1666068 w 2754602"/>
              <a:gd name="connsiteY76" fmla="*/ 2619213 h 3843677"/>
              <a:gd name="connsiteX77" fmla="*/ 1689316 w 2754602"/>
              <a:gd name="connsiteY77" fmla="*/ 2611464 h 3843677"/>
              <a:gd name="connsiteX78" fmla="*/ 1766807 w 2754602"/>
              <a:gd name="connsiteY78" fmla="*/ 2595966 h 3843677"/>
              <a:gd name="connsiteX79" fmla="*/ 1805553 w 2754602"/>
              <a:gd name="connsiteY79" fmla="*/ 2526224 h 3843677"/>
              <a:gd name="connsiteX80" fmla="*/ 1813302 w 2754602"/>
              <a:gd name="connsiteY80" fmla="*/ 2502976 h 3843677"/>
              <a:gd name="connsiteX81" fmla="*/ 1743560 w 2754602"/>
              <a:gd name="connsiteY81" fmla="*/ 2502976 h 3843677"/>
              <a:gd name="connsiteX82" fmla="*/ 1689316 w 2754602"/>
              <a:gd name="connsiteY82" fmla="*/ 2526224 h 3843677"/>
              <a:gd name="connsiteX83" fmla="*/ 1666068 w 2754602"/>
              <a:gd name="connsiteY83" fmla="*/ 2510725 h 3843677"/>
              <a:gd name="connsiteX84" fmla="*/ 1635072 w 2754602"/>
              <a:gd name="connsiteY84" fmla="*/ 2502976 h 3843677"/>
              <a:gd name="connsiteX85" fmla="*/ 1627323 w 2754602"/>
              <a:gd name="connsiteY85" fmla="*/ 2471980 h 3843677"/>
              <a:gd name="connsiteX86" fmla="*/ 1642821 w 2754602"/>
              <a:gd name="connsiteY86" fmla="*/ 2402237 h 3843677"/>
              <a:gd name="connsiteX87" fmla="*/ 1658319 w 2754602"/>
              <a:gd name="connsiteY87" fmla="*/ 2332495 h 3843677"/>
              <a:gd name="connsiteX88" fmla="*/ 1666068 w 2754602"/>
              <a:gd name="connsiteY88" fmla="*/ 2309247 h 3843677"/>
              <a:gd name="connsiteX89" fmla="*/ 1681567 w 2754602"/>
              <a:gd name="connsiteY89" fmla="*/ 2293749 h 3843677"/>
              <a:gd name="connsiteX90" fmla="*/ 1673817 w 2754602"/>
              <a:gd name="connsiteY90" fmla="*/ 2255003 h 3843677"/>
              <a:gd name="connsiteX91" fmla="*/ 1627323 w 2754602"/>
              <a:gd name="connsiteY91" fmla="*/ 2239505 h 3843677"/>
              <a:gd name="connsiteX92" fmla="*/ 1580828 w 2754602"/>
              <a:gd name="connsiteY92" fmla="*/ 2247254 h 3843677"/>
              <a:gd name="connsiteX93" fmla="*/ 1542082 w 2754602"/>
              <a:gd name="connsiteY93" fmla="*/ 2255003 h 3843677"/>
              <a:gd name="connsiteX94" fmla="*/ 1472339 w 2754602"/>
              <a:gd name="connsiteY94" fmla="*/ 2262752 h 3843677"/>
              <a:gd name="connsiteX95" fmla="*/ 1418095 w 2754602"/>
              <a:gd name="connsiteY95" fmla="*/ 2309247 h 3843677"/>
              <a:gd name="connsiteX96" fmla="*/ 1394848 w 2754602"/>
              <a:gd name="connsiteY96" fmla="*/ 2301498 h 3843677"/>
              <a:gd name="connsiteX97" fmla="*/ 1363851 w 2754602"/>
              <a:gd name="connsiteY97" fmla="*/ 2293749 h 3843677"/>
              <a:gd name="connsiteX98" fmla="*/ 1387099 w 2754602"/>
              <a:gd name="connsiteY98" fmla="*/ 2386739 h 3843677"/>
              <a:gd name="connsiteX99" fmla="*/ 1394848 w 2754602"/>
              <a:gd name="connsiteY99" fmla="*/ 2409986 h 3843677"/>
              <a:gd name="connsiteX100" fmla="*/ 1402597 w 2754602"/>
              <a:gd name="connsiteY100" fmla="*/ 2440983 h 3843677"/>
              <a:gd name="connsiteX101" fmla="*/ 1363851 w 2754602"/>
              <a:gd name="connsiteY101" fmla="*/ 2479729 h 3843677"/>
              <a:gd name="connsiteX102" fmla="*/ 1317356 w 2754602"/>
              <a:gd name="connsiteY102" fmla="*/ 2495227 h 3843677"/>
              <a:gd name="connsiteX103" fmla="*/ 1286360 w 2754602"/>
              <a:gd name="connsiteY103" fmla="*/ 2541722 h 3843677"/>
              <a:gd name="connsiteX104" fmla="*/ 1270862 w 2754602"/>
              <a:gd name="connsiteY104" fmla="*/ 2564969 h 3843677"/>
              <a:gd name="connsiteX105" fmla="*/ 1247614 w 2754602"/>
              <a:gd name="connsiteY105" fmla="*/ 2572719 h 3843677"/>
              <a:gd name="connsiteX106" fmla="*/ 1224367 w 2754602"/>
              <a:gd name="connsiteY106" fmla="*/ 2595966 h 3843677"/>
              <a:gd name="connsiteX107" fmla="*/ 1177872 w 2754602"/>
              <a:gd name="connsiteY107" fmla="*/ 2634712 h 3843677"/>
              <a:gd name="connsiteX108" fmla="*/ 1170123 w 2754602"/>
              <a:gd name="connsiteY108" fmla="*/ 2696705 h 3843677"/>
              <a:gd name="connsiteX109" fmla="*/ 1154624 w 2754602"/>
              <a:gd name="connsiteY109" fmla="*/ 2719952 h 3843677"/>
              <a:gd name="connsiteX110" fmla="*/ 1131377 w 2754602"/>
              <a:gd name="connsiteY110" fmla="*/ 2766447 h 3843677"/>
              <a:gd name="connsiteX111" fmla="*/ 1100380 w 2754602"/>
              <a:gd name="connsiteY111" fmla="*/ 2805193 h 3843677"/>
              <a:gd name="connsiteX112" fmla="*/ 1084882 w 2754602"/>
              <a:gd name="connsiteY112" fmla="*/ 2851688 h 3843677"/>
              <a:gd name="connsiteX113" fmla="*/ 1069384 w 2754602"/>
              <a:gd name="connsiteY113" fmla="*/ 2874935 h 3843677"/>
              <a:gd name="connsiteX114" fmla="*/ 1061634 w 2754602"/>
              <a:gd name="connsiteY114" fmla="*/ 2898183 h 3843677"/>
              <a:gd name="connsiteX115" fmla="*/ 1038387 w 2754602"/>
              <a:gd name="connsiteY115" fmla="*/ 2921430 h 3843677"/>
              <a:gd name="connsiteX116" fmla="*/ 999641 w 2754602"/>
              <a:gd name="connsiteY116" fmla="*/ 2967925 h 3843677"/>
              <a:gd name="connsiteX117" fmla="*/ 960895 w 2754602"/>
              <a:gd name="connsiteY117" fmla="*/ 2918015 h 3843677"/>
              <a:gd name="connsiteX118" fmla="*/ 937648 w 2754602"/>
              <a:gd name="connsiteY118" fmla="*/ 2972259 h 3843677"/>
              <a:gd name="connsiteX119" fmla="*/ 940231 w 2754602"/>
              <a:gd name="connsiteY119" fmla="*/ 2895979 h 3843677"/>
              <a:gd name="connsiteX120" fmla="*/ 922150 w 2754602"/>
              <a:gd name="connsiteY120" fmla="*/ 2860380 h 3843677"/>
              <a:gd name="connsiteX121" fmla="*/ 906651 w 2754602"/>
              <a:gd name="connsiteY121" fmla="*/ 2924069 h 3843677"/>
              <a:gd name="connsiteX122" fmla="*/ 906651 w 2754602"/>
              <a:gd name="connsiteY122" fmla="*/ 2924069 h 3843677"/>
              <a:gd name="connsiteX123" fmla="*/ 902131 w 2754602"/>
              <a:gd name="connsiteY123" fmla="*/ 2848354 h 3843677"/>
              <a:gd name="connsiteX124" fmla="*/ 922150 w 2754602"/>
              <a:gd name="connsiteY124" fmla="*/ 2852607 h 3843677"/>
              <a:gd name="connsiteX125" fmla="*/ 911656 w 2754602"/>
              <a:gd name="connsiteY125" fmla="*/ 2848354 h 3843677"/>
              <a:gd name="connsiteX126" fmla="*/ 902131 w 2754602"/>
              <a:gd name="connsiteY126" fmla="*/ 2767392 h 3843677"/>
              <a:gd name="connsiteX127" fmla="*/ 842930 w 2754602"/>
              <a:gd name="connsiteY127" fmla="*/ 2788918 h 3843677"/>
              <a:gd name="connsiteX128" fmla="*/ 836909 w 2754602"/>
              <a:gd name="connsiteY128" fmla="*/ 2727702 h 3843677"/>
              <a:gd name="connsiteX129" fmla="*/ 813662 w 2754602"/>
              <a:gd name="connsiteY129" fmla="*/ 2704454 h 3843677"/>
              <a:gd name="connsiteX130" fmla="*/ 767167 w 2754602"/>
              <a:gd name="connsiteY130" fmla="*/ 2665708 h 3843677"/>
              <a:gd name="connsiteX131" fmla="*/ 612184 w 2754602"/>
              <a:gd name="connsiteY131" fmla="*/ 2502976 h 3843677"/>
              <a:gd name="connsiteX132" fmla="*/ 410706 w 2754602"/>
              <a:gd name="connsiteY132" fmla="*/ 2286000 h 3843677"/>
              <a:gd name="connsiteX133" fmla="*/ 0 w 2754602"/>
              <a:gd name="connsiteY133" fmla="*/ 1844298 h 3843677"/>
              <a:gd name="connsiteX134" fmla="*/ 1046136 w 2754602"/>
              <a:gd name="connsiteY134" fmla="*/ 658678 h 3843677"/>
              <a:gd name="connsiteX135" fmla="*/ 1084882 w 2754602"/>
              <a:gd name="connsiteY135" fmla="*/ 573437 h 3843677"/>
              <a:gd name="connsiteX136" fmla="*/ 1061634 w 2754602"/>
              <a:gd name="connsiteY136" fmla="*/ 526942 h 3843677"/>
              <a:gd name="connsiteX137" fmla="*/ 1015139 w 2754602"/>
              <a:gd name="connsiteY137" fmla="*/ 488197 h 3843677"/>
              <a:gd name="connsiteX138" fmla="*/ 922150 w 2754602"/>
              <a:gd name="connsiteY138" fmla="*/ 472698 h 3843677"/>
              <a:gd name="connsiteX139" fmla="*/ 1371600 w 2754602"/>
              <a:gd name="connsiteY139" fmla="*/ 0 h 3843677"/>
              <a:gd name="connsiteX140" fmla="*/ 1425845 w 2754602"/>
              <a:gd name="connsiteY140" fmla="*/ 54244 h 3843677"/>
              <a:gd name="connsiteX141" fmla="*/ 1464590 w 2754602"/>
              <a:gd name="connsiteY141" fmla="*/ 61993 h 3843677"/>
              <a:gd name="connsiteX142" fmla="*/ 1480089 w 2754602"/>
              <a:gd name="connsiteY142" fmla="*/ 116237 h 3843677"/>
              <a:gd name="connsiteX143" fmla="*/ 1511085 w 2754602"/>
              <a:gd name="connsiteY143" fmla="*/ 116237 h 3843677"/>
              <a:gd name="connsiteX144" fmla="*/ 1526584 w 2754602"/>
              <a:gd name="connsiteY144" fmla="*/ 139485 h 3843677"/>
              <a:gd name="connsiteX145" fmla="*/ 1526584 w 2754602"/>
              <a:gd name="connsiteY145" fmla="*/ 139485 h 3843677"/>
              <a:gd name="connsiteX146" fmla="*/ 1542082 w 2754602"/>
              <a:gd name="connsiteY146" fmla="*/ 170481 h 3843677"/>
              <a:gd name="connsiteX147" fmla="*/ 1573078 w 2754602"/>
              <a:gd name="connsiteY147" fmla="*/ 201478 h 3843677"/>
              <a:gd name="connsiteX148" fmla="*/ 1604075 w 2754602"/>
              <a:gd name="connsiteY148" fmla="*/ 263471 h 3843677"/>
              <a:gd name="connsiteX149" fmla="*/ 1627323 w 2754602"/>
              <a:gd name="connsiteY149" fmla="*/ 247973 h 3843677"/>
              <a:gd name="connsiteX150" fmla="*/ 1681567 w 2754602"/>
              <a:gd name="connsiteY150" fmla="*/ 232474 h 3843677"/>
              <a:gd name="connsiteX151" fmla="*/ 1681567 w 2754602"/>
              <a:gd name="connsiteY151" fmla="*/ 232474 h 3843677"/>
              <a:gd name="connsiteX152" fmla="*/ 1697065 w 2754602"/>
              <a:gd name="connsiteY152" fmla="*/ 302217 h 3843677"/>
              <a:gd name="connsiteX153" fmla="*/ 1673817 w 2754602"/>
              <a:gd name="connsiteY153" fmla="*/ 317715 h 3843677"/>
              <a:gd name="connsiteX154" fmla="*/ 1673817 w 2754602"/>
              <a:gd name="connsiteY154" fmla="*/ 317715 h 3843677"/>
              <a:gd name="connsiteX155" fmla="*/ 1774556 w 2754602"/>
              <a:gd name="connsiteY155" fmla="*/ 348712 h 3843677"/>
              <a:gd name="connsiteX156" fmla="*/ 1821051 w 2754602"/>
              <a:gd name="connsiteY156" fmla="*/ 325464 h 3843677"/>
              <a:gd name="connsiteX157" fmla="*/ 1852048 w 2754602"/>
              <a:gd name="connsiteY157" fmla="*/ 348712 h 3843677"/>
              <a:gd name="connsiteX158" fmla="*/ 1844299 w 2754602"/>
              <a:gd name="connsiteY158" fmla="*/ 348712 h 3843677"/>
              <a:gd name="connsiteX159" fmla="*/ 1852048 w 2754602"/>
              <a:gd name="connsiteY159" fmla="*/ 348712 h 3843677"/>
              <a:gd name="connsiteX160" fmla="*/ 1883045 w 2754602"/>
              <a:gd name="connsiteY160" fmla="*/ 340963 h 3843677"/>
              <a:gd name="connsiteX161" fmla="*/ 1906292 w 2754602"/>
              <a:gd name="connsiteY161" fmla="*/ 333213 h 3843677"/>
              <a:gd name="connsiteX162" fmla="*/ 1937289 w 2754602"/>
              <a:gd name="connsiteY162" fmla="*/ 255722 h 3843677"/>
              <a:gd name="connsiteX163" fmla="*/ 1945038 w 2754602"/>
              <a:gd name="connsiteY163" fmla="*/ 255722 h 3843677"/>
              <a:gd name="connsiteX164" fmla="*/ 1945038 w 2754602"/>
              <a:gd name="connsiteY164" fmla="*/ 255722 h 3843677"/>
              <a:gd name="connsiteX165" fmla="*/ 2014780 w 2754602"/>
              <a:gd name="connsiteY165" fmla="*/ 232474 h 3843677"/>
              <a:gd name="connsiteX166" fmla="*/ 2030278 w 2754602"/>
              <a:gd name="connsiteY166" fmla="*/ 255722 h 3843677"/>
              <a:gd name="connsiteX167" fmla="*/ 2061275 w 2754602"/>
              <a:gd name="connsiteY167" fmla="*/ 317715 h 3843677"/>
              <a:gd name="connsiteX168" fmla="*/ 2069024 w 2754602"/>
              <a:gd name="connsiteY168" fmla="*/ 348712 h 3843677"/>
              <a:gd name="connsiteX169" fmla="*/ 2061275 w 2754602"/>
              <a:gd name="connsiteY169" fmla="*/ 410705 h 3843677"/>
              <a:gd name="connsiteX170" fmla="*/ 2084523 w 2754602"/>
              <a:gd name="connsiteY170" fmla="*/ 426203 h 3843677"/>
              <a:gd name="connsiteX171" fmla="*/ 2107770 w 2754602"/>
              <a:gd name="connsiteY171" fmla="*/ 449451 h 3843677"/>
              <a:gd name="connsiteX172" fmla="*/ 2107770 w 2754602"/>
              <a:gd name="connsiteY172" fmla="*/ 449451 h 3843677"/>
              <a:gd name="connsiteX173" fmla="*/ 2169763 w 2754602"/>
              <a:gd name="connsiteY173" fmla="*/ 472698 h 3843677"/>
              <a:gd name="connsiteX174" fmla="*/ 2185262 w 2754602"/>
              <a:gd name="connsiteY174" fmla="*/ 511444 h 3843677"/>
              <a:gd name="connsiteX175" fmla="*/ 2247255 w 2754602"/>
              <a:gd name="connsiteY175" fmla="*/ 511444 h 3843677"/>
              <a:gd name="connsiteX176" fmla="*/ 2293750 w 2754602"/>
              <a:gd name="connsiteY176" fmla="*/ 526942 h 3843677"/>
              <a:gd name="connsiteX177" fmla="*/ 2324746 w 2754602"/>
              <a:gd name="connsiteY177" fmla="*/ 612183 h 3843677"/>
              <a:gd name="connsiteX178" fmla="*/ 2347994 w 2754602"/>
              <a:gd name="connsiteY178" fmla="*/ 619932 h 3843677"/>
              <a:gd name="connsiteX179" fmla="*/ 2363492 w 2754602"/>
              <a:gd name="connsiteY179" fmla="*/ 619932 h 3843677"/>
              <a:gd name="connsiteX180" fmla="*/ 2402238 w 2754602"/>
              <a:gd name="connsiteY180" fmla="*/ 627681 h 3843677"/>
              <a:gd name="connsiteX181" fmla="*/ 2448733 w 2754602"/>
              <a:gd name="connsiteY181" fmla="*/ 619932 h 3843677"/>
              <a:gd name="connsiteX182" fmla="*/ 2425485 w 2754602"/>
              <a:gd name="connsiteY182" fmla="*/ 604434 h 3843677"/>
              <a:gd name="connsiteX183" fmla="*/ 2402238 w 2754602"/>
              <a:gd name="connsiteY183" fmla="*/ 596685 h 3843677"/>
              <a:gd name="connsiteX184" fmla="*/ 2425485 w 2754602"/>
              <a:gd name="connsiteY184" fmla="*/ 581186 h 3843677"/>
              <a:gd name="connsiteX185" fmla="*/ 2456482 w 2754602"/>
              <a:gd name="connsiteY185" fmla="*/ 573437 h 3843677"/>
              <a:gd name="connsiteX186" fmla="*/ 2479729 w 2754602"/>
              <a:gd name="connsiteY186" fmla="*/ 565688 h 3843677"/>
              <a:gd name="connsiteX187" fmla="*/ 2510726 w 2754602"/>
              <a:gd name="connsiteY187" fmla="*/ 534691 h 3843677"/>
              <a:gd name="connsiteX188" fmla="*/ 2495228 w 2754602"/>
              <a:gd name="connsiteY188" fmla="*/ 511444 h 3843677"/>
              <a:gd name="connsiteX189" fmla="*/ 2518475 w 2754602"/>
              <a:gd name="connsiteY189" fmla="*/ 519193 h 3843677"/>
              <a:gd name="connsiteX190" fmla="*/ 2541723 w 2754602"/>
              <a:gd name="connsiteY190" fmla="*/ 534691 h 3843677"/>
              <a:gd name="connsiteX191" fmla="*/ 2557221 w 2754602"/>
              <a:gd name="connsiteY191" fmla="*/ 557939 h 3843677"/>
              <a:gd name="connsiteX192" fmla="*/ 2580468 w 2754602"/>
              <a:gd name="connsiteY192" fmla="*/ 565688 h 3843677"/>
              <a:gd name="connsiteX193" fmla="*/ 2595967 w 2754602"/>
              <a:gd name="connsiteY193" fmla="*/ 581186 h 3843677"/>
              <a:gd name="connsiteX194" fmla="*/ 2588217 w 2754602"/>
              <a:gd name="connsiteY194" fmla="*/ 604434 h 3843677"/>
              <a:gd name="connsiteX195" fmla="*/ 2557221 w 2754602"/>
              <a:gd name="connsiteY195" fmla="*/ 596685 h 3843677"/>
              <a:gd name="connsiteX196" fmla="*/ 2518475 w 2754602"/>
              <a:gd name="connsiteY196" fmla="*/ 588935 h 3843677"/>
              <a:gd name="connsiteX197" fmla="*/ 2502977 w 2754602"/>
              <a:gd name="connsiteY197" fmla="*/ 604434 h 3843677"/>
              <a:gd name="connsiteX198" fmla="*/ 2510726 w 2754602"/>
              <a:gd name="connsiteY198" fmla="*/ 627681 h 3843677"/>
              <a:gd name="connsiteX199" fmla="*/ 2518475 w 2754602"/>
              <a:gd name="connsiteY199" fmla="*/ 658678 h 3843677"/>
              <a:gd name="connsiteX200" fmla="*/ 2541723 w 2754602"/>
              <a:gd name="connsiteY200" fmla="*/ 666427 h 3843677"/>
              <a:gd name="connsiteX201" fmla="*/ 2549472 w 2754602"/>
              <a:gd name="connsiteY201" fmla="*/ 635430 h 3843677"/>
              <a:gd name="connsiteX202" fmla="*/ 2665709 w 2754602"/>
              <a:gd name="connsiteY202" fmla="*/ 689674 h 3843677"/>
              <a:gd name="connsiteX203" fmla="*/ 2642462 w 2754602"/>
              <a:gd name="connsiteY203" fmla="*/ 720671 h 3843677"/>
              <a:gd name="connsiteX204" fmla="*/ 2626963 w 2754602"/>
              <a:gd name="connsiteY204" fmla="*/ 736169 h 3843677"/>
              <a:gd name="connsiteX205" fmla="*/ 2634712 w 2754602"/>
              <a:gd name="connsiteY205" fmla="*/ 759417 h 3843677"/>
              <a:gd name="connsiteX206" fmla="*/ 2657960 w 2754602"/>
              <a:gd name="connsiteY206" fmla="*/ 767166 h 3843677"/>
              <a:gd name="connsiteX207" fmla="*/ 2650211 w 2754602"/>
              <a:gd name="connsiteY207" fmla="*/ 798163 h 3843677"/>
              <a:gd name="connsiteX208" fmla="*/ 2626963 w 2754602"/>
              <a:gd name="connsiteY208" fmla="*/ 805912 h 3843677"/>
              <a:gd name="connsiteX209" fmla="*/ 2588217 w 2754602"/>
              <a:gd name="connsiteY209" fmla="*/ 813661 h 3843677"/>
              <a:gd name="connsiteX210" fmla="*/ 2572719 w 2754602"/>
              <a:gd name="connsiteY210" fmla="*/ 836908 h 3843677"/>
              <a:gd name="connsiteX211" fmla="*/ 2595967 w 2754602"/>
              <a:gd name="connsiteY211" fmla="*/ 829159 h 3843677"/>
              <a:gd name="connsiteX212" fmla="*/ 2634712 w 2754602"/>
              <a:gd name="connsiteY212" fmla="*/ 883403 h 3843677"/>
              <a:gd name="connsiteX213" fmla="*/ 2650211 w 2754602"/>
              <a:gd name="connsiteY213" fmla="*/ 898902 h 3843677"/>
              <a:gd name="connsiteX214" fmla="*/ 2642462 w 2754602"/>
              <a:gd name="connsiteY214" fmla="*/ 922149 h 3843677"/>
              <a:gd name="connsiteX215" fmla="*/ 2704455 w 2754602"/>
              <a:gd name="connsiteY215" fmla="*/ 929898 h 3843677"/>
              <a:gd name="connsiteX216" fmla="*/ 2743200 w 2754602"/>
              <a:gd name="connsiteY216" fmla="*/ 968644 h 3843677"/>
              <a:gd name="connsiteX217" fmla="*/ 2719953 w 2754602"/>
              <a:gd name="connsiteY217" fmla="*/ 976393 h 3843677"/>
              <a:gd name="connsiteX218" fmla="*/ 2603716 w 2754602"/>
              <a:gd name="connsiteY218" fmla="*/ 953146 h 3843677"/>
              <a:gd name="connsiteX219" fmla="*/ 2564970 w 2754602"/>
              <a:gd name="connsiteY219" fmla="*/ 937647 h 3843677"/>
              <a:gd name="connsiteX220" fmla="*/ 2518475 w 2754602"/>
              <a:gd name="connsiteY220" fmla="*/ 945397 h 3843677"/>
              <a:gd name="connsiteX221" fmla="*/ 2510726 w 2754602"/>
              <a:gd name="connsiteY221" fmla="*/ 968644 h 3843677"/>
              <a:gd name="connsiteX222" fmla="*/ 2479729 w 2754602"/>
              <a:gd name="connsiteY222" fmla="*/ 976393 h 3843677"/>
              <a:gd name="connsiteX223" fmla="*/ 2440984 w 2754602"/>
              <a:gd name="connsiteY223" fmla="*/ 1046135 h 3843677"/>
              <a:gd name="connsiteX224" fmla="*/ 2448733 w 2754602"/>
              <a:gd name="connsiteY224" fmla="*/ 1077132 h 3843677"/>
              <a:gd name="connsiteX225" fmla="*/ 2479729 w 2754602"/>
              <a:gd name="connsiteY225" fmla="*/ 1084881 h 3843677"/>
              <a:gd name="connsiteX226" fmla="*/ 2471980 w 2754602"/>
              <a:gd name="connsiteY226" fmla="*/ 1115878 h 3843677"/>
              <a:gd name="connsiteX227" fmla="*/ 2425485 w 2754602"/>
              <a:gd name="connsiteY227" fmla="*/ 1139125 h 3843677"/>
              <a:gd name="connsiteX228" fmla="*/ 2433234 w 2754602"/>
              <a:gd name="connsiteY228" fmla="*/ 1170122 h 3843677"/>
              <a:gd name="connsiteX229" fmla="*/ 2448733 w 2754602"/>
              <a:gd name="connsiteY229" fmla="*/ 1185620 h 3843677"/>
              <a:gd name="connsiteX230" fmla="*/ 2456482 w 2754602"/>
              <a:gd name="connsiteY230" fmla="*/ 1216617 h 3843677"/>
              <a:gd name="connsiteX231" fmla="*/ 2487478 w 2754602"/>
              <a:gd name="connsiteY231" fmla="*/ 1201119 h 3843677"/>
              <a:gd name="connsiteX232" fmla="*/ 2510726 w 2754602"/>
              <a:gd name="connsiteY232" fmla="*/ 1154624 h 3843677"/>
              <a:gd name="connsiteX233" fmla="*/ 2549472 w 2754602"/>
              <a:gd name="connsiteY233" fmla="*/ 1201119 h 3843677"/>
              <a:gd name="connsiteX234" fmla="*/ 2526224 w 2754602"/>
              <a:gd name="connsiteY234" fmla="*/ 1216617 h 3843677"/>
              <a:gd name="connsiteX235" fmla="*/ 2479729 w 2754602"/>
              <a:gd name="connsiteY235" fmla="*/ 1232115 h 3843677"/>
              <a:gd name="connsiteX236" fmla="*/ 2479729 w 2754602"/>
              <a:gd name="connsiteY236" fmla="*/ 1294108 h 3843677"/>
              <a:gd name="connsiteX237" fmla="*/ 2526224 w 2754602"/>
              <a:gd name="connsiteY237" fmla="*/ 1286359 h 3843677"/>
              <a:gd name="connsiteX238" fmla="*/ 2549472 w 2754602"/>
              <a:gd name="connsiteY238" fmla="*/ 1317356 h 3843677"/>
              <a:gd name="connsiteX239" fmla="*/ 2557221 w 2754602"/>
              <a:gd name="connsiteY239" fmla="*/ 1363851 h 3843677"/>
              <a:gd name="connsiteX240" fmla="*/ 2533973 w 2754602"/>
              <a:gd name="connsiteY240" fmla="*/ 1379349 h 3843677"/>
              <a:gd name="connsiteX241" fmla="*/ 2510726 w 2754602"/>
              <a:gd name="connsiteY241" fmla="*/ 1387098 h 3843677"/>
              <a:gd name="connsiteX242" fmla="*/ 2471980 w 2754602"/>
              <a:gd name="connsiteY242" fmla="*/ 1402597 h 3843677"/>
              <a:gd name="connsiteX243" fmla="*/ 2456482 w 2754602"/>
              <a:gd name="connsiteY243" fmla="*/ 1449091 h 3843677"/>
              <a:gd name="connsiteX244" fmla="*/ 2471980 w 2754602"/>
              <a:gd name="connsiteY244" fmla="*/ 1464590 h 3843677"/>
              <a:gd name="connsiteX245" fmla="*/ 2440984 w 2754602"/>
              <a:gd name="connsiteY245" fmla="*/ 1503335 h 3843677"/>
              <a:gd name="connsiteX246" fmla="*/ 2417736 w 2754602"/>
              <a:gd name="connsiteY246" fmla="*/ 1495586 h 3843677"/>
              <a:gd name="connsiteX247" fmla="*/ 2386739 w 2754602"/>
              <a:gd name="connsiteY247" fmla="*/ 1518834 h 3843677"/>
              <a:gd name="connsiteX248" fmla="*/ 2371241 w 2754602"/>
              <a:gd name="connsiteY248" fmla="*/ 1495586 h 3843677"/>
              <a:gd name="connsiteX249" fmla="*/ 2355743 w 2754602"/>
              <a:gd name="connsiteY249" fmla="*/ 1511085 h 3843677"/>
              <a:gd name="connsiteX250" fmla="*/ 2340245 w 2754602"/>
              <a:gd name="connsiteY250" fmla="*/ 1534332 h 3843677"/>
              <a:gd name="connsiteX251" fmla="*/ 2340245 w 2754602"/>
              <a:gd name="connsiteY251" fmla="*/ 1588576 h 3843677"/>
              <a:gd name="connsiteX252" fmla="*/ 2286000 w 2754602"/>
              <a:gd name="connsiteY252" fmla="*/ 1596325 h 3843677"/>
              <a:gd name="connsiteX253" fmla="*/ 2262753 w 2754602"/>
              <a:gd name="connsiteY253" fmla="*/ 1642820 h 3843677"/>
              <a:gd name="connsiteX254" fmla="*/ 2255004 w 2754602"/>
              <a:gd name="connsiteY254" fmla="*/ 1666068 h 3843677"/>
              <a:gd name="connsiteX255" fmla="*/ 2224007 w 2754602"/>
              <a:gd name="connsiteY255" fmla="*/ 1673817 h 3843677"/>
              <a:gd name="connsiteX256" fmla="*/ 2185262 w 2754602"/>
              <a:gd name="connsiteY256" fmla="*/ 1681566 h 3843677"/>
              <a:gd name="connsiteX257" fmla="*/ 2131017 w 2754602"/>
              <a:gd name="connsiteY257" fmla="*/ 1697064 h 3843677"/>
              <a:gd name="connsiteX258" fmla="*/ 2100021 w 2754602"/>
              <a:gd name="connsiteY258" fmla="*/ 1689315 h 3843677"/>
              <a:gd name="connsiteX259" fmla="*/ 2061275 w 2754602"/>
              <a:gd name="connsiteY259" fmla="*/ 1658319 h 3843677"/>
              <a:gd name="connsiteX260" fmla="*/ 2045777 w 2754602"/>
              <a:gd name="connsiteY260" fmla="*/ 1642820 h 3843677"/>
              <a:gd name="connsiteX261" fmla="*/ 1937289 w 2754602"/>
              <a:gd name="connsiteY261" fmla="*/ 1627322 h 3843677"/>
              <a:gd name="connsiteX262" fmla="*/ 1890794 w 2754602"/>
              <a:gd name="connsiteY262" fmla="*/ 1619573 h 3843677"/>
              <a:gd name="connsiteX263" fmla="*/ 1867546 w 2754602"/>
              <a:gd name="connsiteY263" fmla="*/ 1681566 h 3843677"/>
              <a:gd name="connsiteX264" fmla="*/ 1813302 w 2754602"/>
              <a:gd name="connsiteY264" fmla="*/ 1751308 h 3843677"/>
              <a:gd name="connsiteX265" fmla="*/ 1828800 w 2754602"/>
              <a:gd name="connsiteY265" fmla="*/ 1813302 h 3843677"/>
              <a:gd name="connsiteX266" fmla="*/ 1813302 w 2754602"/>
              <a:gd name="connsiteY266" fmla="*/ 1836549 h 3843677"/>
              <a:gd name="connsiteX267" fmla="*/ 1844299 w 2754602"/>
              <a:gd name="connsiteY267" fmla="*/ 1898542 h 3843677"/>
              <a:gd name="connsiteX268" fmla="*/ 1836550 w 2754602"/>
              <a:gd name="connsiteY268" fmla="*/ 1960535 h 3843677"/>
              <a:gd name="connsiteX269" fmla="*/ 1828800 w 2754602"/>
              <a:gd name="connsiteY269" fmla="*/ 2053525 h 3843677"/>
              <a:gd name="connsiteX270" fmla="*/ 1813302 w 2754602"/>
              <a:gd name="connsiteY270" fmla="*/ 2100020 h 3843677"/>
              <a:gd name="connsiteX271" fmla="*/ 1821051 w 2754602"/>
              <a:gd name="connsiteY271" fmla="*/ 2169763 h 3843677"/>
              <a:gd name="connsiteX272" fmla="*/ 1805553 w 2754602"/>
              <a:gd name="connsiteY272" fmla="*/ 2193010 h 3843677"/>
              <a:gd name="connsiteX273" fmla="*/ 1821051 w 2754602"/>
              <a:gd name="connsiteY273" fmla="*/ 2293749 h 3843677"/>
              <a:gd name="connsiteX274" fmla="*/ 1828800 w 2754602"/>
              <a:gd name="connsiteY274" fmla="*/ 2371241 h 3843677"/>
              <a:gd name="connsiteX275" fmla="*/ 1821051 w 2754602"/>
              <a:gd name="connsiteY275" fmla="*/ 2394488 h 3843677"/>
              <a:gd name="connsiteX276" fmla="*/ 1813302 w 2754602"/>
              <a:gd name="connsiteY276" fmla="*/ 2433234 h 3843677"/>
              <a:gd name="connsiteX277" fmla="*/ 1836550 w 2754602"/>
              <a:gd name="connsiteY277" fmla="*/ 2448732 h 3843677"/>
              <a:gd name="connsiteX278" fmla="*/ 1844299 w 2754602"/>
              <a:gd name="connsiteY278" fmla="*/ 2479729 h 3843677"/>
              <a:gd name="connsiteX279" fmla="*/ 1828800 w 2754602"/>
              <a:gd name="connsiteY279" fmla="*/ 2580468 h 3843677"/>
              <a:gd name="connsiteX280" fmla="*/ 1844299 w 2754602"/>
              <a:gd name="connsiteY280" fmla="*/ 2704454 h 3843677"/>
              <a:gd name="connsiteX281" fmla="*/ 1859797 w 2754602"/>
              <a:gd name="connsiteY281" fmla="*/ 2743200 h 3843677"/>
              <a:gd name="connsiteX282" fmla="*/ 1906292 w 2754602"/>
              <a:gd name="connsiteY282" fmla="*/ 2789695 h 3843677"/>
              <a:gd name="connsiteX283" fmla="*/ 1914041 w 2754602"/>
              <a:gd name="connsiteY283" fmla="*/ 2766447 h 3843677"/>
              <a:gd name="connsiteX284" fmla="*/ 1937289 w 2754602"/>
              <a:gd name="connsiteY284" fmla="*/ 2774197 h 3843677"/>
              <a:gd name="connsiteX285" fmla="*/ 1968285 w 2754602"/>
              <a:gd name="connsiteY285" fmla="*/ 2789695 h 3843677"/>
              <a:gd name="connsiteX286" fmla="*/ 1999282 w 2754602"/>
              <a:gd name="connsiteY286" fmla="*/ 2812942 h 3843677"/>
              <a:gd name="connsiteX287" fmla="*/ 2092272 w 2754602"/>
              <a:gd name="connsiteY287" fmla="*/ 2836190 h 3843677"/>
              <a:gd name="connsiteX288" fmla="*/ 2107770 w 2754602"/>
              <a:gd name="connsiteY288" fmla="*/ 2867186 h 3843677"/>
              <a:gd name="connsiteX289" fmla="*/ 2216258 w 2754602"/>
              <a:gd name="connsiteY289" fmla="*/ 2913681 h 3843677"/>
              <a:gd name="connsiteX290" fmla="*/ 2231756 w 2754602"/>
              <a:gd name="connsiteY290" fmla="*/ 2936929 h 3843677"/>
              <a:gd name="connsiteX291" fmla="*/ 2278251 w 2754602"/>
              <a:gd name="connsiteY291" fmla="*/ 2975674 h 3843677"/>
              <a:gd name="connsiteX292" fmla="*/ 2324746 w 2754602"/>
              <a:gd name="connsiteY292" fmla="*/ 3037668 h 3843677"/>
              <a:gd name="connsiteX293" fmla="*/ 2347994 w 2754602"/>
              <a:gd name="connsiteY293" fmla="*/ 3045417 h 3843677"/>
              <a:gd name="connsiteX294" fmla="*/ 2371241 w 2754602"/>
              <a:gd name="connsiteY294" fmla="*/ 3060915 h 3843677"/>
              <a:gd name="connsiteX295" fmla="*/ 2394489 w 2754602"/>
              <a:gd name="connsiteY295" fmla="*/ 3053166 h 3843677"/>
              <a:gd name="connsiteX296" fmla="*/ 2402238 w 2754602"/>
              <a:gd name="connsiteY296" fmla="*/ 3076413 h 3843677"/>
              <a:gd name="connsiteX297" fmla="*/ 2417736 w 2754602"/>
              <a:gd name="connsiteY297" fmla="*/ 3091912 h 3843677"/>
              <a:gd name="connsiteX298" fmla="*/ 2371241 w 2754602"/>
              <a:gd name="connsiteY298" fmla="*/ 3107410 h 3843677"/>
              <a:gd name="connsiteX299" fmla="*/ 2363492 w 2754602"/>
              <a:gd name="connsiteY299" fmla="*/ 3076413 h 3843677"/>
              <a:gd name="connsiteX300" fmla="*/ 2332495 w 2754602"/>
              <a:gd name="connsiteY300" fmla="*/ 3068664 h 3843677"/>
              <a:gd name="connsiteX301" fmla="*/ 2247255 w 2754602"/>
              <a:gd name="connsiteY301" fmla="*/ 3053166 h 3843677"/>
              <a:gd name="connsiteX302" fmla="*/ 2231756 w 2754602"/>
              <a:gd name="connsiteY302" fmla="*/ 3037668 h 3843677"/>
              <a:gd name="connsiteX303" fmla="*/ 2169763 w 2754602"/>
              <a:gd name="connsiteY303" fmla="*/ 3037668 h 3843677"/>
              <a:gd name="connsiteX304" fmla="*/ 2131017 w 2754602"/>
              <a:gd name="connsiteY304" fmla="*/ 3084163 h 3843677"/>
              <a:gd name="connsiteX305" fmla="*/ 2100021 w 2754602"/>
              <a:gd name="connsiteY305" fmla="*/ 3130658 h 3843677"/>
              <a:gd name="connsiteX306" fmla="*/ 2115519 w 2754602"/>
              <a:gd name="connsiteY306" fmla="*/ 3153905 h 3843677"/>
              <a:gd name="connsiteX307" fmla="*/ 2169763 w 2754602"/>
              <a:gd name="connsiteY307" fmla="*/ 3177152 h 3843677"/>
              <a:gd name="connsiteX308" fmla="*/ 2224007 w 2754602"/>
              <a:gd name="connsiteY308" fmla="*/ 3208149 h 3843677"/>
              <a:gd name="connsiteX309" fmla="*/ 2239506 w 2754602"/>
              <a:gd name="connsiteY309" fmla="*/ 3184902 h 3843677"/>
              <a:gd name="connsiteX310" fmla="*/ 2262753 w 2754602"/>
              <a:gd name="connsiteY310" fmla="*/ 3192651 h 3843677"/>
              <a:gd name="connsiteX311" fmla="*/ 2309248 w 2754602"/>
              <a:gd name="connsiteY311" fmla="*/ 3169403 h 3843677"/>
              <a:gd name="connsiteX312" fmla="*/ 2347994 w 2754602"/>
              <a:gd name="connsiteY312" fmla="*/ 3130658 h 3843677"/>
              <a:gd name="connsiteX313" fmla="*/ 2332495 w 2754602"/>
              <a:gd name="connsiteY313" fmla="*/ 3169403 h 3843677"/>
              <a:gd name="connsiteX314" fmla="*/ 2324746 w 2754602"/>
              <a:gd name="connsiteY314" fmla="*/ 3192651 h 3843677"/>
              <a:gd name="connsiteX315" fmla="*/ 2278251 w 2754602"/>
              <a:gd name="connsiteY315" fmla="*/ 3239146 h 3843677"/>
              <a:gd name="connsiteX316" fmla="*/ 2262753 w 2754602"/>
              <a:gd name="connsiteY316" fmla="*/ 3262393 h 3843677"/>
              <a:gd name="connsiteX317" fmla="*/ 2239506 w 2754602"/>
              <a:gd name="connsiteY317" fmla="*/ 3293390 h 3843677"/>
              <a:gd name="connsiteX318" fmla="*/ 2231756 w 2754602"/>
              <a:gd name="connsiteY318" fmla="*/ 3339885 h 3843677"/>
              <a:gd name="connsiteX319" fmla="*/ 2169763 w 2754602"/>
              <a:gd name="connsiteY319" fmla="*/ 3448373 h 3843677"/>
              <a:gd name="connsiteX320" fmla="*/ 2154265 w 2754602"/>
              <a:gd name="connsiteY320" fmla="*/ 3471620 h 3843677"/>
              <a:gd name="connsiteX321" fmla="*/ 2100021 w 2754602"/>
              <a:gd name="connsiteY321" fmla="*/ 3502617 h 3843677"/>
              <a:gd name="connsiteX322" fmla="*/ 2115519 w 2754602"/>
              <a:gd name="connsiteY322" fmla="*/ 3580108 h 3843677"/>
              <a:gd name="connsiteX323" fmla="*/ 2131017 w 2754602"/>
              <a:gd name="connsiteY323" fmla="*/ 3626603 h 3843677"/>
              <a:gd name="connsiteX324" fmla="*/ 2076773 w 2754602"/>
              <a:gd name="connsiteY324" fmla="*/ 3618854 h 3843677"/>
              <a:gd name="connsiteX325" fmla="*/ 2030278 w 2754602"/>
              <a:gd name="connsiteY325" fmla="*/ 3556861 h 3843677"/>
              <a:gd name="connsiteX326" fmla="*/ 1999282 w 2754602"/>
              <a:gd name="connsiteY326" fmla="*/ 3502617 h 3843677"/>
              <a:gd name="connsiteX327" fmla="*/ 1991533 w 2754602"/>
              <a:gd name="connsiteY327" fmla="*/ 3479369 h 3843677"/>
              <a:gd name="connsiteX328" fmla="*/ 1921790 w 2754602"/>
              <a:gd name="connsiteY328" fmla="*/ 3425125 h 3843677"/>
              <a:gd name="connsiteX329" fmla="*/ 1867546 w 2754602"/>
              <a:gd name="connsiteY329" fmla="*/ 3440624 h 3843677"/>
              <a:gd name="connsiteX330" fmla="*/ 1859797 w 2754602"/>
              <a:gd name="connsiteY330" fmla="*/ 3471620 h 3843677"/>
              <a:gd name="connsiteX331" fmla="*/ 1836550 w 2754602"/>
              <a:gd name="connsiteY331" fmla="*/ 3479369 h 3843677"/>
              <a:gd name="connsiteX332" fmla="*/ 1797804 w 2754602"/>
              <a:gd name="connsiteY332" fmla="*/ 3510366 h 3843677"/>
              <a:gd name="connsiteX333" fmla="*/ 1774556 w 2754602"/>
              <a:gd name="connsiteY333" fmla="*/ 3518115 h 3843677"/>
              <a:gd name="connsiteX334" fmla="*/ 1658319 w 2754602"/>
              <a:gd name="connsiteY334" fmla="*/ 3533613 h 3843677"/>
              <a:gd name="connsiteX335" fmla="*/ 1627323 w 2754602"/>
              <a:gd name="connsiteY335" fmla="*/ 3541363 h 3843677"/>
              <a:gd name="connsiteX336" fmla="*/ 1596326 w 2754602"/>
              <a:gd name="connsiteY336" fmla="*/ 3556861 h 3843677"/>
              <a:gd name="connsiteX337" fmla="*/ 1549831 w 2754602"/>
              <a:gd name="connsiteY337" fmla="*/ 3587858 h 3843677"/>
              <a:gd name="connsiteX338" fmla="*/ 1619573 w 2754602"/>
              <a:gd name="connsiteY338" fmla="*/ 3603356 h 3843677"/>
              <a:gd name="connsiteX339" fmla="*/ 1635072 w 2754602"/>
              <a:gd name="connsiteY339" fmla="*/ 3618854 h 3843677"/>
              <a:gd name="connsiteX340" fmla="*/ 1681567 w 2754602"/>
              <a:gd name="connsiteY340" fmla="*/ 3680847 h 3843677"/>
              <a:gd name="connsiteX341" fmla="*/ 1712563 w 2754602"/>
              <a:gd name="connsiteY341" fmla="*/ 3673098 h 3843677"/>
              <a:gd name="connsiteX342" fmla="*/ 1704814 w 2754602"/>
              <a:gd name="connsiteY342" fmla="*/ 3704095 h 3843677"/>
              <a:gd name="connsiteX343" fmla="*/ 1673817 w 2754602"/>
              <a:gd name="connsiteY343" fmla="*/ 3688597 h 3843677"/>
              <a:gd name="connsiteX344" fmla="*/ 1635072 w 2754602"/>
              <a:gd name="connsiteY344" fmla="*/ 3680847 h 3843677"/>
              <a:gd name="connsiteX345" fmla="*/ 1611824 w 2754602"/>
              <a:gd name="connsiteY345" fmla="*/ 3673098 h 3843677"/>
              <a:gd name="connsiteX346" fmla="*/ 1526584 w 2754602"/>
              <a:gd name="connsiteY346" fmla="*/ 3680847 h 3843677"/>
              <a:gd name="connsiteX347" fmla="*/ 1487838 w 2754602"/>
              <a:gd name="connsiteY347" fmla="*/ 3673098 h 3843677"/>
              <a:gd name="connsiteX348" fmla="*/ 1464590 w 2754602"/>
              <a:gd name="connsiteY348" fmla="*/ 3688597 h 3843677"/>
              <a:gd name="connsiteX349" fmla="*/ 1620620 w 2754602"/>
              <a:gd name="connsiteY349" fmla="*/ 3693440 h 3843677"/>
              <a:gd name="connsiteX350" fmla="*/ 1606595 w 2754602"/>
              <a:gd name="connsiteY350" fmla="*/ 3807912 h 3843677"/>
              <a:gd name="connsiteX351" fmla="*/ 1549653 w 2754602"/>
              <a:gd name="connsiteY351" fmla="*/ 3802377 h 3843677"/>
              <a:gd name="connsiteX352" fmla="*/ 1497258 w 2754602"/>
              <a:gd name="connsiteY352" fmla="*/ 3775367 h 3843677"/>
              <a:gd name="connsiteX353" fmla="*/ 1383656 w 2754602"/>
              <a:gd name="connsiteY353" fmla="*/ 3829215 h 3843677"/>
              <a:gd name="connsiteX354" fmla="*/ 1278611 w 2754602"/>
              <a:gd name="connsiteY354" fmla="*/ 3688597 h 3843677"/>
              <a:gd name="connsiteX355" fmla="*/ 1270862 w 2754602"/>
              <a:gd name="connsiteY355" fmla="*/ 3680847 h 3843677"/>
              <a:gd name="connsiteX356" fmla="*/ 1263112 w 2754602"/>
              <a:gd name="connsiteY356" fmla="*/ 3456122 h 3843677"/>
              <a:gd name="connsiteX357" fmla="*/ 1247614 w 2754602"/>
              <a:gd name="connsiteY357" fmla="*/ 3432874 h 3843677"/>
              <a:gd name="connsiteX358" fmla="*/ 1247614 w 2754602"/>
              <a:gd name="connsiteY358" fmla="*/ 3425125 h 3843677"/>
              <a:gd name="connsiteX359" fmla="*/ 1007390 w 2754602"/>
              <a:gd name="connsiteY359" fmla="*/ 2991173 h 3843677"/>
              <a:gd name="connsiteX0" fmla="*/ 1007390 w 2754602"/>
              <a:gd name="connsiteY0" fmla="*/ 2991173 h 3843677"/>
              <a:gd name="connsiteX1" fmla="*/ 1053885 w 2754602"/>
              <a:gd name="connsiteY1" fmla="*/ 2983424 h 3843677"/>
              <a:gd name="connsiteX2" fmla="*/ 1061634 w 2754602"/>
              <a:gd name="connsiteY2" fmla="*/ 2952427 h 3843677"/>
              <a:gd name="connsiteX3" fmla="*/ 1115878 w 2754602"/>
              <a:gd name="connsiteY3" fmla="*/ 2890434 h 3843677"/>
              <a:gd name="connsiteX4" fmla="*/ 1123628 w 2754602"/>
              <a:gd name="connsiteY4" fmla="*/ 2867186 h 3843677"/>
              <a:gd name="connsiteX5" fmla="*/ 1139126 w 2754602"/>
              <a:gd name="connsiteY5" fmla="*/ 2882685 h 3843677"/>
              <a:gd name="connsiteX6" fmla="*/ 1154624 w 2754602"/>
              <a:gd name="connsiteY6" fmla="*/ 2905932 h 3843677"/>
              <a:gd name="connsiteX7" fmla="*/ 1185621 w 2754602"/>
              <a:gd name="connsiteY7" fmla="*/ 2936929 h 3843677"/>
              <a:gd name="connsiteX8" fmla="*/ 1193370 w 2754602"/>
              <a:gd name="connsiteY8" fmla="*/ 2960176 h 3843677"/>
              <a:gd name="connsiteX9" fmla="*/ 1216617 w 2754602"/>
              <a:gd name="connsiteY9" fmla="*/ 2967925 h 3843677"/>
              <a:gd name="connsiteX10" fmla="*/ 1278611 w 2754602"/>
              <a:gd name="connsiteY10" fmla="*/ 2952427 h 3843677"/>
              <a:gd name="connsiteX11" fmla="*/ 1286360 w 2754602"/>
              <a:gd name="connsiteY11" fmla="*/ 2867186 h 3843677"/>
              <a:gd name="connsiteX12" fmla="*/ 1309607 w 2754602"/>
              <a:gd name="connsiteY12" fmla="*/ 2851688 h 3843677"/>
              <a:gd name="connsiteX13" fmla="*/ 1301858 w 2754602"/>
              <a:gd name="connsiteY13" fmla="*/ 2828441 h 3843677"/>
              <a:gd name="connsiteX14" fmla="*/ 1263112 w 2754602"/>
              <a:gd name="connsiteY14" fmla="*/ 2797444 h 3843677"/>
              <a:gd name="connsiteX15" fmla="*/ 1255363 w 2754602"/>
              <a:gd name="connsiteY15" fmla="*/ 2774197 h 3843677"/>
              <a:gd name="connsiteX16" fmla="*/ 1278611 w 2754602"/>
              <a:gd name="connsiteY16" fmla="*/ 2727702 h 3843677"/>
              <a:gd name="connsiteX17" fmla="*/ 1270862 w 2754602"/>
              <a:gd name="connsiteY17" fmla="*/ 2704454 h 3843677"/>
              <a:gd name="connsiteX18" fmla="*/ 1255363 w 2754602"/>
              <a:gd name="connsiteY18" fmla="*/ 2665708 h 3843677"/>
              <a:gd name="connsiteX19" fmla="*/ 1224367 w 2754602"/>
              <a:gd name="connsiteY19" fmla="*/ 2650210 h 3843677"/>
              <a:gd name="connsiteX20" fmla="*/ 1270862 w 2754602"/>
              <a:gd name="connsiteY20" fmla="*/ 2588217 h 3843677"/>
              <a:gd name="connsiteX21" fmla="*/ 1309607 w 2754602"/>
              <a:gd name="connsiteY21" fmla="*/ 2541722 h 3843677"/>
              <a:gd name="connsiteX22" fmla="*/ 1325106 w 2754602"/>
              <a:gd name="connsiteY22" fmla="*/ 2518474 h 3843677"/>
              <a:gd name="connsiteX23" fmla="*/ 1348353 w 2754602"/>
              <a:gd name="connsiteY23" fmla="*/ 2502976 h 3843677"/>
              <a:gd name="connsiteX24" fmla="*/ 1379350 w 2754602"/>
              <a:gd name="connsiteY24" fmla="*/ 2510725 h 3843677"/>
              <a:gd name="connsiteX25" fmla="*/ 1402597 w 2754602"/>
              <a:gd name="connsiteY25" fmla="*/ 2549471 h 3843677"/>
              <a:gd name="connsiteX26" fmla="*/ 1425845 w 2754602"/>
              <a:gd name="connsiteY26" fmla="*/ 2564969 h 3843677"/>
              <a:gd name="connsiteX27" fmla="*/ 1472339 w 2754602"/>
              <a:gd name="connsiteY27" fmla="*/ 2549471 h 3843677"/>
              <a:gd name="connsiteX28" fmla="*/ 1487838 w 2754602"/>
              <a:gd name="connsiteY28" fmla="*/ 2533973 h 3843677"/>
              <a:gd name="connsiteX29" fmla="*/ 1503336 w 2754602"/>
              <a:gd name="connsiteY29" fmla="*/ 2510725 h 3843677"/>
              <a:gd name="connsiteX30" fmla="*/ 1526584 w 2754602"/>
              <a:gd name="connsiteY30" fmla="*/ 2495227 h 3843677"/>
              <a:gd name="connsiteX31" fmla="*/ 1565329 w 2754602"/>
              <a:gd name="connsiteY31" fmla="*/ 2510725 h 3843677"/>
              <a:gd name="connsiteX32" fmla="*/ 1604075 w 2754602"/>
              <a:gd name="connsiteY32" fmla="*/ 2526224 h 3843677"/>
              <a:gd name="connsiteX33" fmla="*/ 1596326 w 2754602"/>
              <a:gd name="connsiteY33" fmla="*/ 2549471 h 3843677"/>
              <a:gd name="connsiteX34" fmla="*/ 1573078 w 2754602"/>
              <a:gd name="connsiteY34" fmla="*/ 2557220 h 3843677"/>
              <a:gd name="connsiteX35" fmla="*/ 1588577 w 2754602"/>
              <a:gd name="connsiteY35" fmla="*/ 2642461 h 3843677"/>
              <a:gd name="connsiteX36" fmla="*/ 1565329 w 2754602"/>
              <a:gd name="connsiteY36" fmla="*/ 2681207 h 3843677"/>
              <a:gd name="connsiteX37" fmla="*/ 1542082 w 2754602"/>
              <a:gd name="connsiteY37" fmla="*/ 2688956 h 3843677"/>
              <a:gd name="connsiteX38" fmla="*/ 1534333 w 2754602"/>
              <a:gd name="connsiteY38" fmla="*/ 2712203 h 3843677"/>
              <a:gd name="connsiteX39" fmla="*/ 1495587 w 2754602"/>
              <a:gd name="connsiteY39" fmla="*/ 2743200 h 3843677"/>
              <a:gd name="connsiteX40" fmla="*/ 1487838 w 2754602"/>
              <a:gd name="connsiteY40" fmla="*/ 2766447 h 3843677"/>
              <a:gd name="connsiteX41" fmla="*/ 1464590 w 2754602"/>
              <a:gd name="connsiteY41" fmla="*/ 2774197 h 3843677"/>
              <a:gd name="connsiteX42" fmla="*/ 1449092 w 2754602"/>
              <a:gd name="connsiteY42" fmla="*/ 2867186 h 3843677"/>
              <a:gd name="connsiteX43" fmla="*/ 1433594 w 2754602"/>
              <a:gd name="connsiteY43" fmla="*/ 2882685 h 3843677"/>
              <a:gd name="connsiteX44" fmla="*/ 1425845 w 2754602"/>
              <a:gd name="connsiteY44" fmla="*/ 2913681 h 3843677"/>
              <a:gd name="connsiteX45" fmla="*/ 1433594 w 2754602"/>
              <a:gd name="connsiteY45" fmla="*/ 2944678 h 3843677"/>
              <a:gd name="connsiteX46" fmla="*/ 1441343 w 2754602"/>
              <a:gd name="connsiteY46" fmla="*/ 2991173 h 3843677"/>
              <a:gd name="connsiteX47" fmla="*/ 1425845 w 2754602"/>
              <a:gd name="connsiteY47" fmla="*/ 3045417 h 3843677"/>
              <a:gd name="connsiteX48" fmla="*/ 1402597 w 2754602"/>
              <a:gd name="connsiteY48" fmla="*/ 3037668 h 3843677"/>
              <a:gd name="connsiteX49" fmla="*/ 1387099 w 2754602"/>
              <a:gd name="connsiteY49" fmla="*/ 3022169 h 3843677"/>
              <a:gd name="connsiteX50" fmla="*/ 1356102 w 2754602"/>
              <a:gd name="connsiteY50" fmla="*/ 3060915 h 3843677"/>
              <a:gd name="connsiteX51" fmla="*/ 1363851 w 2754602"/>
              <a:gd name="connsiteY51" fmla="*/ 3091912 h 3843677"/>
              <a:gd name="connsiteX52" fmla="*/ 1371600 w 2754602"/>
              <a:gd name="connsiteY52" fmla="*/ 3115159 h 3843677"/>
              <a:gd name="connsiteX53" fmla="*/ 1418095 w 2754602"/>
              <a:gd name="connsiteY53" fmla="*/ 3130658 h 3843677"/>
              <a:gd name="connsiteX54" fmla="*/ 1441343 w 2754602"/>
              <a:gd name="connsiteY54" fmla="*/ 3122908 h 3843677"/>
              <a:gd name="connsiteX55" fmla="*/ 1611824 w 2754602"/>
              <a:gd name="connsiteY55" fmla="*/ 3115159 h 3843677"/>
              <a:gd name="connsiteX56" fmla="*/ 1596326 w 2754602"/>
              <a:gd name="connsiteY56" fmla="*/ 3068664 h 3843677"/>
              <a:gd name="connsiteX57" fmla="*/ 1588577 w 2754602"/>
              <a:gd name="connsiteY57" fmla="*/ 3045417 h 3843677"/>
              <a:gd name="connsiteX58" fmla="*/ 1580828 w 2754602"/>
              <a:gd name="connsiteY58" fmla="*/ 3022169 h 3843677"/>
              <a:gd name="connsiteX59" fmla="*/ 1611824 w 2754602"/>
              <a:gd name="connsiteY59" fmla="*/ 2952427 h 3843677"/>
              <a:gd name="connsiteX60" fmla="*/ 1596326 w 2754602"/>
              <a:gd name="connsiteY60" fmla="*/ 2905932 h 3843677"/>
              <a:gd name="connsiteX61" fmla="*/ 1611824 w 2754602"/>
              <a:gd name="connsiteY61" fmla="*/ 2859437 h 3843677"/>
              <a:gd name="connsiteX62" fmla="*/ 1619573 w 2754602"/>
              <a:gd name="connsiteY62" fmla="*/ 2805193 h 3843677"/>
              <a:gd name="connsiteX63" fmla="*/ 1650570 w 2754602"/>
              <a:gd name="connsiteY63" fmla="*/ 2797444 h 3843677"/>
              <a:gd name="connsiteX64" fmla="*/ 1704814 w 2754602"/>
              <a:gd name="connsiteY64" fmla="*/ 2774197 h 3843677"/>
              <a:gd name="connsiteX65" fmla="*/ 1728062 w 2754602"/>
              <a:gd name="connsiteY65" fmla="*/ 2758698 h 3843677"/>
              <a:gd name="connsiteX66" fmla="*/ 1774556 w 2754602"/>
              <a:gd name="connsiteY66" fmla="*/ 2719952 h 3843677"/>
              <a:gd name="connsiteX67" fmla="*/ 1797804 w 2754602"/>
              <a:gd name="connsiteY67" fmla="*/ 2688956 h 3843677"/>
              <a:gd name="connsiteX68" fmla="*/ 1751309 w 2754602"/>
              <a:gd name="connsiteY68" fmla="*/ 2650210 h 3843677"/>
              <a:gd name="connsiteX69" fmla="*/ 1712563 w 2754602"/>
              <a:gd name="connsiteY69" fmla="*/ 2657959 h 3843677"/>
              <a:gd name="connsiteX70" fmla="*/ 1704814 w 2754602"/>
              <a:gd name="connsiteY70" fmla="*/ 2681207 h 3843677"/>
              <a:gd name="connsiteX71" fmla="*/ 1697065 w 2754602"/>
              <a:gd name="connsiteY71" fmla="*/ 2743200 h 3843677"/>
              <a:gd name="connsiteX72" fmla="*/ 1650570 w 2754602"/>
              <a:gd name="connsiteY72" fmla="*/ 2774197 h 3843677"/>
              <a:gd name="connsiteX73" fmla="*/ 1635072 w 2754602"/>
              <a:gd name="connsiteY73" fmla="*/ 2758698 h 3843677"/>
              <a:gd name="connsiteX74" fmla="*/ 1635072 w 2754602"/>
              <a:gd name="connsiteY74" fmla="*/ 2688956 h 3843677"/>
              <a:gd name="connsiteX75" fmla="*/ 1642821 w 2754602"/>
              <a:gd name="connsiteY75" fmla="*/ 2665708 h 3843677"/>
              <a:gd name="connsiteX76" fmla="*/ 1666068 w 2754602"/>
              <a:gd name="connsiteY76" fmla="*/ 2619213 h 3843677"/>
              <a:gd name="connsiteX77" fmla="*/ 1689316 w 2754602"/>
              <a:gd name="connsiteY77" fmla="*/ 2611464 h 3843677"/>
              <a:gd name="connsiteX78" fmla="*/ 1766807 w 2754602"/>
              <a:gd name="connsiteY78" fmla="*/ 2595966 h 3843677"/>
              <a:gd name="connsiteX79" fmla="*/ 1805553 w 2754602"/>
              <a:gd name="connsiteY79" fmla="*/ 2526224 h 3843677"/>
              <a:gd name="connsiteX80" fmla="*/ 1813302 w 2754602"/>
              <a:gd name="connsiteY80" fmla="*/ 2502976 h 3843677"/>
              <a:gd name="connsiteX81" fmla="*/ 1743560 w 2754602"/>
              <a:gd name="connsiteY81" fmla="*/ 2502976 h 3843677"/>
              <a:gd name="connsiteX82" fmla="*/ 1689316 w 2754602"/>
              <a:gd name="connsiteY82" fmla="*/ 2526224 h 3843677"/>
              <a:gd name="connsiteX83" fmla="*/ 1666068 w 2754602"/>
              <a:gd name="connsiteY83" fmla="*/ 2510725 h 3843677"/>
              <a:gd name="connsiteX84" fmla="*/ 1635072 w 2754602"/>
              <a:gd name="connsiteY84" fmla="*/ 2502976 h 3843677"/>
              <a:gd name="connsiteX85" fmla="*/ 1627323 w 2754602"/>
              <a:gd name="connsiteY85" fmla="*/ 2471980 h 3843677"/>
              <a:gd name="connsiteX86" fmla="*/ 1642821 w 2754602"/>
              <a:gd name="connsiteY86" fmla="*/ 2402237 h 3843677"/>
              <a:gd name="connsiteX87" fmla="*/ 1658319 w 2754602"/>
              <a:gd name="connsiteY87" fmla="*/ 2332495 h 3843677"/>
              <a:gd name="connsiteX88" fmla="*/ 1666068 w 2754602"/>
              <a:gd name="connsiteY88" fmla="*/ 2309247 h 3843677"/>
              <a:gd name="connsiteX89" fmla="*/ 1681567 w 2754602"/>
              <a:gd name="connsiteY89" fmla="*/ 2293749 h 3843677"/>
              <a:gd name="connsiteX90" fmla="*/ 1673817 w 2754602"/>
              <a:gd name="connsiteY90" fmla="*/ 2255003 h 3843677"/>
              <a:gd name="connsiteX91" fmla="*/ 1627323 w 2754602"/>
              <a:gd name="connsiteY91" fmla="*/ 2239505 h 3843677"/>
              <a:gd name="connsiteX92" fmla="*/ 1580828 w 2754602"/>
              <a:gd name="connsiteY92" fmla="*/ 2247254 h 3843677"/>
              <a:gd name="connsiteX93" fmla="*/ 1542082 w 2754602"/>
              <a:gd name="connsiteY93" fmla="*/ 2255003 h 3843677"/>
              <a:gd name="connsiteX94" fmla="*/ 1472339 w 2754602"/>
              <a:gd name="connsiteY94" fmla="*/ 2262752 h 3843677"/>
              <a:gd name="connsiteX95" fmla="*/ 1418095 w 2754602"/>
              <a:gd name="connsiteY95" fmla="*/ 2309247 h 3843677"/>
              <a:gd name="connsiteX96" fmla="*/ 1394848 w 2754602"/>
              <a:gd name="connsiteY96" fmla="*/ 2301498 h 3843677"/>
              <a:gd name="connsiteX97" fmla="*/ 1363851 w 2754602"/>
              <a:gd name="connsiteY97" fmla="*/ 2293749 h 3843677"/>
              <a:gd name="connsiteX98" fmla="*/ 1387099 w 2754602"/>
              <a:gd name="connsiteY98" fmla="*/ 2386739 h 3843677"/>
              <a:gd name="connsiteX99" fmla="*/ 1394848 w 2754602"/>
              <a:gd name="connsiteY99" fmla="*/ 2409986 h 3843677"/>
              <a:gd name="connsiteX100" fmla="*/ 1402597 w 2754602"/>
              <a:gd name="connsiteY100" fmla="*/ 2440983 h 3843677"/>
              <a:gd name="connsiteX101" fmla="*/ 1363851 w 2754602"/>
              <a:gd name="connsiteY101" fmla="*/ 2479729 h 3843677"/>
              <a:gd name="connsiteX102" fmla="*/ 1317356 w 2754602"/>
              <a:gd name="connsiteY102" fmla="*/ 2495227 h 3843677"/>
              <a:gd name="connsiteX103" fmla="*/ 1286360 w 2754602"/>
              <a:gd name="connsiteY103" fmla="*/ 2541722 h 3843677"/>
              <a:gd name="connsiteX104" fmla="*/ 1270862 w 2754602"/>
              <a:gd name="connsiteY104" fmla="*/ 2564969 h 3843677"/>
              <a:gd name="connsiteX105" fmla="*/ 1247614 w 2754602"/>
              <a:gd name="connsiteY105" fmla="*/ 2572719 h 3843677"/>
              <a:gd name="connsiteX106" fmla="*/ 1224367 w 2754602"/>
              <a:gd name="connsiteY106" fmla="*/ 2595966 h 3843677"/>
              <a:gd name="connsiteX107" fmla="*/ 1177872 w 2754602"/>
              <a:gd name="connsiteY107" fmla="*/ 2634712 h 3843677"/>
              <a:gd name="connsiteX108" fmla="*/ 1170123 w 2754602"/>
              <a:gd name="connsiteY108" fmla="*/ 2696705 h 3843677"/>
              <a:gd name="connsiteX109" fmla="*/ 1154624 w 2754602"/>
              <a:gd name="connsiteY109" fmla="*/ 2719952 h 3843677"/>
              <a:gd name="connsiteX110" fmla="*/ 1131377 w 2754602"/>
              <a:gd name="connsiteY110" fmla="*/ 2766447 h 3843677"/>
              <a:gd name="connsiteX111" fmla="*/ 1100380 w 2754602"/>
              <a:gd name="connsiteY111" fmla="*/ 2805193 h 3843677"/>
              <a:gd name="connsiteX112" fmla="*/ 1084882 w 2754602"/>
              <a:gd name="connsiteY112" fmla="*/ 2851688 h 3843677"/>
              <a:gd name="connsiteX113" fmla="*/ 1069384 w 2754602"/>
              <a:gd name="connsiteY113" fmla="*/ 2874935 h 3843677"/>
              <a:gd name="connsiteX114" fmla="*/ 1061634 w 2754602"/>
              <a:gd name="connsiteY114" fmla="*/ 2898183 h 3843677"/>
              <a:gd name="connsiteX115" fmla="*/ 1038387 w 2754602"/>
              <a:gd name="connsiteY115" fmla="*/ 2921430 h 3843677"/>
              <a:gd name="connsiteX116" fmla="*/ 999641 w 2754602"/>
              <a:gd name="connsiteY116" fmla="*/ 2967925 h 3843677"/>
              <a:gd name="connsiteX117" fmla="*/ 960895 w 2754602"/>
              <a:gd name="connsiteY117" fmla="*/ 2918015 h 3843677"/>
              <a:gd name="connsiteX118" fmla="*/ 937648 w 2754602"/>
              <a:gd name="connsiteY118" fmla="*/ 2972259 h 3843677"/>
              <a:gd name="connsiteX119" fmla="*/ 940231 w 2754602"/>
              <a:gd name="connsiteY119" fmla="*/ 2895979 h 3843677"/>
              <a:gd name="connsiteX120" fmla="*/ 922150 w 2754602"/>
              <a:gd name="connsiteY120" fmla="*/ 2860380 h 3843677"/>
              <a:gd name="connsiteX121" fmla="*/ 906651 w 2754602"/>
              <a:gd name="connsiteY121" fmla="*/ 2924069 h 3843677"/>
              <a:gd name="connsiteX122" fmla="*/ 906651 w 2754602"/>
              <a:gd name="connsiteY122" fmla="*/ 2924069 h 3843677"/>
              <a:gd name="connsiteX123" fmla="*/ 902131 w 2754602"/>
              <a:gd name="connsiteY123" fmla="*/ 2848354 h 3843677"/>
              <a:gd name="connsiteX124" fmla="*/ 922150 w 2754602"/>
              <a:gd name="connsiteY124" fmla="*/ 2852607 h 3843677"/>
              <a:gd name="connsiteX125" fmla="*/ 911656 w 2754602"/>
              <a:gd name="connsiteY125" fmla="*/ 2848354 h 3843677"/>
              <a:gd name="connsiteX126" fmla="*/ 902131 w 2754602"/>
              <a:gd name="connsiteY126" fmla="*/ 2767392 h 3843677"/>
              <a:gd name="connsiteX127" fmla="*/ 842930 w 2754602"/>
              <a:gd name="connsiteY127" fmla="*/ 2788918 h 3843677"/>
              <a:gd name="connsiteX128" fmla="*/ 836909 w 2754602"/>
              <a:gd name="connsiteY128" fmla="*/ 2727702 h 3843677"/>
              <a:gd name="connsiteX129" fmla="*/ 813662 w 2754602"/>
              <a:gd name="connsiteY129" fmla="*/ 2704454 h 3843677"/>
              <a:gd name="connsiteX130" fmla="*/ 767167 w 2754602"/>
              <a:gd name="connsiteY130" fmla="*/ 2665708 h 3843677"/>
              <a:gd name="connsiteX131" fmla="*/ 612184 w 2754602"/>
              <a:gd name="connsiteY131" fmla="*/ 2502976 h 3843677"/>
              <a:gd name="connsiteX132" fmla="*/ 410706 w 2754602"/>
              <a:gd name="connsiteY132" fmla="*/ 2286000 h 3843677"/>
              <a:gd name="connsiteX133" fmla="*/ 0 w 2754602"/>
              <a:gd name="connsiteY133" fmla="*/ 1844298 h 3843677"/>
              <a:gd name="connsiteX134" fmla="*/ 1046136 w 2754602"/>
              <a:gd name="connsiteY134" fmla="*/ 658678 h 3843677"/>
              <a:gd name="connsiteX135" fmla="*/ 1084882 w 2754602"/>
              <a:gd name="connsiteY135" fmla="*/ 573437 h 3843677"/>
              <a:gd name="connsiteX136" fmla="*/ 1061634 w 2754602"/>
              <a:gd name="connsiteY136" fmla="*/ 526942 h 3843677"/>
              <a:gd name="connsiteX137" fmla="*/ 1015139 w 2754602"/>
              <a:gd name="connsiteY137" fmla="*/ 488197 h 3843677"/>
              <a:gd name="connsiteX138" fmla="*/ 922150 w 2754602"/>
              <a:gd name="connsiteY138" fmla="*/ 472698 h 3843677"/>
              <a:gd name="connsiteX139" fmla="*/ 1371600 w 2754602"/>
              <a:gd name="connsiteY139" fmla="*/ 0 h 3843677"/>
              <a:gd name="connsiteX140" fmla="*/ 1425845 w 2754602"/>
              <a:gd name="connsiteY140" fmla="*/ 54244 h 3843677"/>
              <a:gd name="connsiteX141" fmla="*/ 1464590 w 2754602"/>
              <a:gd name="connsiteY141" fmla="*/ 61993 h 3843677"/>
              <a:gd name="connsiteX142" fmla="*/ 1480089 w 2754602"/>
              <a:gd name="connsiteY142" fmla="*/ 116237 h 3843677"/>
              <a:gd name="connsiteX143" fmla="*/ 1511085 w 2754602"/>
              <a:gd name="connsiteY143" fmla="*/ 116237 h 3843677"/>
              <a:gd name="connsiteX144" fmla="*/ 1526584 w 2754602"/>
              <a:gd name="connsiteY144" fmla="*/ 139485 h 3843677"/>
              <a:gd name="connsiteX145" fmla="*/ 1526584 w 2754602"/>
              <a:gd name="connsiteY145" fmla="*/ 139485 h 3843677"/>
              <a:gd name="connsiteX146" fmla="*/ 1542082 w 2754602"/>
              <a:gd name="connsiteY146" fmla="*/ 170481 h 3843677"/>
              <a:gd name="connsiteX147" fmla="*/ 1573078 w 2754602"/>
              <a:gd name="connsiteY147" fmla="*/ 201478 h 3843677"/>
              <a:gd name="connsiteX148" fmla="*/ 1604075 w 2754602"/>
              <a:gd name="connsiteY148" fmla="*/ 263471 h 3843677"/>
              <a:gd name="connsiteX149" fmla="*/ 1627323 w 2754602"/>
              <a:gd name="connsiteY149" fmla="*/ 247973 h 3843677"/>
              <a:gd name="connsiteX150" fmla="*/ 1681567 w 2754602"/>
              <a:gd name="connsiteY150" fmla="*/ 232474 h 3843677"/>
              <a:gd name="connsiteX151" fmla="*/ 1681567 w 2754602"/>
              <a:gd name="connsiteY151" fmla="*/ 232474 h 3843677"/>
              <a:gd name="connsiteX152" fmla="*/ 1697065 w 2754602"/>
              <a:gd name="connsiteY152" fmla="*/ 302217 h 3843677"/>
              <a:gd name="connsiteX153" fmla="*/ 1673817 w 2754602"/>
              <a:gd name="connsiteY153" fmla="*/ 317715 h 3843677"/>
              <a:gd name="connsiteX154" fmla="*/ 1673817 w 2754602"/>
              <a:gd name="connsiteY154" fmla="*/ 317715 h 3843677"/>
              <a:gd name="connsiteX155" fmla="*/ 1774556 w 2754602"/>
              <a:gd name="connsiteY155" fmla="*/ 348712 h 3843677"/>
              <a:gd name="connsiteX156" fmla="*/ 1821051 w 2754602"/>
              <a:gd name="connsiteY156" fmla="*/ 325464 h 3843677"/>
              <a:gd name="connsiteX157" fmla="*/ 1852048 w 2754602"/>
              <a:gd name="connsiteY157" fmla="*/ 348712 h 3843677"/>
              <a:gd name="connsiteX158" fmla="*/ 1844299 w 2754602"/>
              <a:gd name="connsiteY158" fmla="*/ 348712 h 3843677"/>
              <a:gd name="connsiteX159" fmla="*/ 1852048 w 2754602"/>
              <a:gd name="connsiteY159" fmla="*/ 348712 h 3843677"/>
              <a:gd name="connsiteX160" fmla="*/ 1883045 w 2754602"/>
              <a:gd name="connsiteY160" fmla="*/ 340963 h 3843677"/>
              <a:gd name="connsiteX161" fmla="*/ 1906292 w 2754602"/>
              <a:gd name="connsiteY161" fmla="*/ 333213 h 3843677"/>
              <a:gd name="connsiteX162" fmla="*/ 1937289 w 2754602"/>
              <a:gd name="connsiteY162" fmla="*/ 255722 h 3843677"/>
              <a:gd name="connsiteX163" fmla="*/ 1945038 w 2754602"/>
              <a:gd name="connsiteY163" fmla="*/ 255722 h 3843677"/>
              <a:gd name="connsiteX164" fmla="*/ 1945038 w 2754602"/>
              <a:gd name="connsiteY164" fmla="*/ 255722 h 3843677"/>
              <a:gd name="connsiteX165" fmla="*/ 2014780 w 2754602"/>
              <a:gd name="connsiteY165" fmla="*/ 232474 h 3843677"/>
              <a:gd name="connsiteX166" fmla="*/ 2030278 w 2754602"/>
              <a:gd name="connsiteY166" fmla="*/ 255722 h 3843677"/>
              <a:gd name="connsiteX167" fmla="*/ 2061275 w 2754602"/>
              <a:gd name="connsiteY167" fmla="*/ 317715 h 3843677"/>
              <a:gd name="connsiteX168" fmla="*/ 2069024 w 2754602"/>
              <a:gd name="connsiteY168" fmla="*/ 348712 h 3843677"/>
              <a:gd name="connsiteX169" fmla="*/ 2061275 w 2754602"/>
              <a:gd name="connsiteY169" fmla="*/ 410705 h 3843677"/>
              <a:gd name="connsiteX170" fmla="*/ 2084523 w 2754602"/>
              <a:gd name="connsiteY170" fmla="*/ 426203 h 3843677"/>
              <a:gd name="connsiteX171" fmla="*/ 2107770 w 2754602"/>
              <a:gd name="connsiteY171" fmla="*/ 449451 h 3843677"/>
              <a:gd name="connsiteX172" fmla="*/ 2107770 w 2754602"/>
              <a:gd name="connsiteY172" fmla="*/ 449451 h 3843677"/>
              <a:gd name="connsiteX173" fmla="*/ 2169763 w 2754602"/>
              <a:gd name="connsiteY173" fmla="*/ 472698 h 3843677"/>
              <a:gd name="connsiteX174" fmla="*/ 2185262 w 2754602"/>
              <a:gd name="connsiteY174" fmla="*/ 511444 h 3843677"/>
              <a:gd name="connsiteX175" fmla="*/ 2247255 w 2754602"/>
              <a:gd name="connsiteY175" fmla="*/ 511444 h 3843677"/>
              <a:gd name="connsiteX176" fmla="*/ 2293750 w 2754602"/>
              <a:gd name="connsiteY176" fmla="*/ 526942 h 3843677"/>
              <a:gd name="connsiteX177" fmla="*/ 2324746 w 2754602"/>
              <a:gd name="connsiteY177" fmla="*/ 612183 h 3843677"/>
              <a:gd name="connsiteX178" fmla="*/ 2347994 w 2754602"/>
              <a:gd name="connsiteY178" fmla="*/ 619932 h 3843677"/>
              <a:gd name="connsiteX179" fmla="*/ 2363492 w 2754602"/>
              <a:gd name="connsiteY179" fmla="*/ 619932 h 3843677"/>
              <a:gd name="connsiteX180" fmla="*/ 2402238 w 2754602"/>
              <a:gd name="connsiteY180" fmla="*/ 627681 h 3843677"/>
              <a:gd name="connsiteX181" fmla="*/ 2448733 w 2754602"/>
              <a:gd name="connsiteY181" fmla="*/ 619932 h 3843677"/>
              <a:gd name="connsiteX182" fmla="*/ 2425485 w 2754602"/>
              <a:gd name="connsiteY182" fmla="*/ 604434 h 3843677"/>
              <a:gd name="connsiteX183" fmla="*/ 2402238 w 2754602"/>
              <a:gd name="connsiteY183" fmla="*/ 596685 h 3843677"/>
              <a:gd name="connsiteX184" fmla="*/ 2425485 w 2754602"/>
              <a:gd name="connsiteY184" fmla="*/ 581186 h 3843677"/>
              <a:gd name="connsiteX185" fmla="*/ 2456482 w 2754602"/>
              <a:gd name="connsiteY185" fmla="*/ 573437 h 3843677"/>
              <a:gd name="connsiteX186" fmla="*/ 2479729 w 2754602"/>
              <a:gd name="connsiteY186" fmla="*/ 565688 h 3843677"/>
              <a:gd name="connsiteX187" fmla="*/ 2510726 w 2754602"/>
              <a:gd name="connsiteY187" fmla="*/ 534691 h 3843677"/>
              <a:gd name="connsiteX188" fmla="*/ 2495228 w 2754602"/>
              <a:gd name="connsiteY188" fmla="*/ 511444 h 3843677"/>
              <a:gd name="connsiteX189" fmla="*/ 2518475 w 2754602"/>
              <a:gd name="connsiteY189" fmla="*/ 519193 h 3843677"/>
              <a:gd name="connsiteX190" fmla="*/ 2541723 w 2754602"/>
              <a:gd name="connsiteY190" fmla="*/ 534691 h 3843677"/>
              <a:gd name="connsiteX191" fmla="*/ 2557221 w 2754602"/>
              <a:gd name="connsiteY191" fmla="*/ 557939 h 3843677"/>
              <a:gd name="connsiteX192" fmla="*/ 2580468 w 2754602"/>
              <a:gd name="connsiteY192" fmla="*/ 565688 h 3843677"/>
              <a:gd name="connsiteX193" fmla="*/ 2595967 w 2754602"/>
              <a:gd name="connsiteY193" fmla="*/ 581186 h 3843677"/>
              <a:gd name="connsiteX194" fmla="*/ 2588217 w 2754602"/>
              <a:gd name="connsiteY194" fmla="*/ 604434 h 3843677"/>
              <a:gd name="connsiteX195" fmla="*/ 2557221 w 2754602"/>
              <a:gd name="connsiteY195" fmla="*/ 596685 h 3843677"/>
              <a:gd name="connsiteX196" fmla="*/ 2518475 w 2754602"/>
              <a:gd name="connsiteY196" fmla="*/ 588935 h 3843677"/>
              <a:gd name="connsiteX197" fmla="*/ 2502977 w 2754602"/>
              <a:gd name="connsiteY197" fmla="*/ 604434 h 3843677"/>
              <a:gd name="connsiteX198" fmla="*/ 2510726 w 2754602"/>
              <a:gd name="connsiteY198" fmla="*/ 627681 h 3843677"/>
              <a:gd name="connsiteX199" fmla="*/ 2518475 w 2754602"/>
              <a:gd name="connsiteY199" fmla="*/ 658678 h 3843677"/>
              <a:gd name="connsiteX200" fmla="*/ 2541723 w 2754602"/>
              <a:gd name="connsiteY200" fmla="*/ 666427 h 3843677"/>
              <a:gd name="connsiteX201" fmla="*/ 2549472 w 2754602"/>
              <a:gd name="connsiteY201" fmla="*/ 635430 h 3843677"/>
              <a:gd name="connsiteX202" fmla="*/ 2665709 w 2754602"/>
              <a:gd name="connsiteY202" fmla="*/ 689674 h 3843677"/>
              <a:gd name="connsiteX203" fmla="*/ 2642462 w 2754602"/>
              <a:gd name="connsiteY203" fmla="*/ 720671 h 3843677"/>
              <a:gd name="connsiteX204" fmla="*/ 2626963 w 2754602"/>
              <a:gd name="connsiteY204" fmla="*/ 736169 h 3843677"/>
              <a:gd name="connsiteX205" fmla="*/ 2634712 w 2754602"/>
              <a:gd name="connsiteY205" fmla="*/ 759417 h 3843677"/>
              <a:gd name="connsiteX206" fmla="*/ 2657960 w 2754602"/>
              <a:gd name="connsiteY206" fmla="*/ 767166 h 3843677"/>
              <a:gd name="connsiteX207" fmla="*/ 2650211 w 2754602"/>
              <a:gd name="connsiteY207" fmla="*/ 798163 h 3843677"/>
              <a:gd name="connsiteX208" fmla="*/ 2626963 w 2754602"/>
              <a:gd name="connsiteY208" fmla="*/ 805912 h 3843677"/>
              <a:gd name="connsiteX209" fmla="*/ 2588217 w 2754602"/>
              <a:gd name="connsiteY209" fmla="*/ 813661 h 3843677"/>
              <a:gd name="connsiteX210" fmla="*/ 2572719 w 2754602"/>
              <a:gd name="connsiteY210" fmla="*/ 836908 h 3843677"/>
              <a:gd name="connsiteX211" fmla="*/ 2595967 w 2754602"/>
              <a:gd name="connsiteY211" fmla="*/ 829159 h 3843677"/>
              <a:gd name="connsiteX212" fmla="*/ 2634712 w 2754602"/>
              <a:gd name="connsiteY212" fmla="*/ 883403 h 3843677"/>
              <a:gd name="connsiteX213" fmla="*/ 2650211 w 2754602"/>
              <a:gd name="connsiteY213" fmla="*/ 898902 h 3843677"/>
              <a:gd name="connsiteX214" fmla="*/ 2642462 w 2754602"/>
              <a:gd name="connsiteY214" fmla="*/ 922149 h 3843677"/>
              <a:gd name="connsiteX215" fmla="*/ 2704455 w 2754602"/>
              <a:gd name="connsiteY215" fmla="*/ 929898 h 3843677"/>
              <a:gd name="connsiteX216" fmla="*/ 2743200 w 2754602"/>
              <a:gd name="connsiteY216" fmla="*/ 968644 h 3843677"/>
              <a:gd name="connsiteX217" fmla="*/ 2719953 w 2754602"/>
              <a:gd name="connsiteY217" fmla="*/ 976393 h 3843677"/>
              <a:gd name="connsiteX218" fmla="*/ 2603716 w 2754602"/>
              <a:gd name="connsiteY218" fmla="*/ 953146 h 3843677"/>
              <a:gd name="connsiteX219" fmla="*/ 2564970 w 2754602"/>
              <a:gd name="connsiteY219" fmla="*/ 937647 h 3843677"/>
              <a:gd name="connsiteX220" fmla="*/ 2518475 w 2754602"/>
              <a:gd name="connsiteY220" fmla="*/ 945397 h 3843677"/>
              <a:gd name="connsiteX221" fmla="*/ 2510726 w 2754602"/>
              <a:gd name="connsiteY221" fmla="*/ 968644 h 3843677"/>
              <a:gd name="connsiteX222" fmla="*/ 2479729 w 2754602"/>
              <a:gd name="connsiteY222" fmla="*/ 976393 h 3843677"/>
              <a:gd name="connsiteX223" fmla="*/ 2440984 w 2754602"/>
              <a:gd name="connsiteY223" fmla="*/ 1046135 h 3843677"/>
              <a:gd name="connsiteX224" fmla="*/ 2448733 w 2754602"/>
              <a:gd name="connsiteY224" fmla="*/ 1077132 h 3843677"/>
              <a:gd name="connsiteX225" fmla="*/ 2479729 w 2754602"/>
              <a:gd name="connsiteY225" fmla="*/ 1084881 h 3843677"/>
              <a:gd name="connsiteX226" fmla="*/ 2471980 w 2754602"/>
              <a:gd name="connsiteY226" fmla="*/ 1115878 h 3843677"/>
              <a:gd name="connsiteX227" fmla="*/ 2425485 w 2754602"/>
              <a:gd name="connsiteY227" fmla="*/ 1139125 h 3843677"/>
              <a:gd name="connsiteX228" fmla="*/ 2433234 w 2754602"/>
              <a:gd name="connsiteY228" fmla="*/ 1170122 h 3843677"/>
              <a:gd name="connsiteX229" fmla="*/ 2448733 w 2754602"/>
              <a:gd name="connsiteY229" fmla="*/ 1185620 h 3843677"/>
              <a:gd name="connsiteX230" fmla="*/ 2456482 w 2754602"/>
              <a:gd name="connsiteY230" fmla="*/ 1216617 h 3843677"/>
              <a:gd name="connsiteX231" fmla="*/ 2487478 w 2754602"/>
              <a:gd name="connsiteY231" fmla="*/ 1201119 h 3843677"/>
              <a:gd name="connsiteX232" fmla="*/ 2510726 w 2754602"/>
              <a:gd name="connsiteY232" fmla="*/ 1154624 h 3843677"/>
              <a:gd name="connsiteX233" fmla="*/ 2549472 w 2754602"/>
              <a:gd name="connsiteY233" fmla="*/ 1201119 h 3843677"/>
              <a:gd name="connsiteX234" fmla="*/ 2526224 w 2754602"/>
              <a:gd name="connsiteY234" fmla="*/ 1216617 h 3843677"/>
              <a:gd name="connsiteX235" fmla="*/ 2479729 w 2754602"/>
              <a:gd name="connsiteY235" fmla="*/ 1232115 h 3843677"/>
              <a:gd name="connsiteX236" fmla="*/ 2479729 w 2754602"/>
              <a:gd name="connsiteY236" fmla="*/ 1294108 h 3843677"/>
              <a:gd name="connsiteX237" fmla="*/ 2526224 w 2754602"/>
              <a:gd name="connsiteY237" fmla="*/ 1286359 h 3843677"/>
              <a:gd name="connsiteX238" fmla="*/ 2549472 w 2754602"/>
              <a:gd name="connsiteY238" fmla="*/ 1317356 h 3843677"/>
              <a:gd name="connsiteX239" fmla="*/ 2557221 w 2754602"/>
              <a:gd name="connsiteY239" fmla="*/ 1363851 h 3843677"/>
              <a:gd name="connsiteX240" fmla="*/ 2533973 w 2754602"/>
              <a:gd name="connsiteY240" fmla="*/ 1379349 h 3843677"/>
              <a:gd name="connsiteX241" fmla="*/ 2510726 w 2754602"/>
              <a:gd name="connsiteY241" fmla="*/ 1387098 h 3843677"/>
              <a:gd name="connsiteX242" fmla="*/ 2471980 w 2754602"/>
              <a:gd name="connsiteY242" fmla="*/ 1402597 h 3843677"/>
              <a:gd name="connsiteX243" fmla="*/ 2456482 w 2754602"/>
              <a:gd name="connsiteY243" fmla="*/ 1449091 h 3843677"/>
              <a:gd name="connsiteX244" fmla="*/ 2471980 w 2754602"/>
              <a:gd name="connsiteY244" fmla="*/ 1464590 h 3843677"/>
              <a:gd name="connsiteX245" fmla="*/ 2440984 w 2754602"/>
              <a:gd name="connsiteY245" fmla="*/ 1503335 h 3843677"/>
              <a:gd name="connsiteX246" fmla="*/ 2417736 w 2754602"/>
              <a:gd name="connsiteY246" fmla="*/ 1495586 h 3843677"/>
              <a:gd name="connsiteX247" fmla="*/ 2386739 w 2754602"/>
              <a:gd name="connsiteY247" fmla="*/ 1518834 h 3843677"/>
              <a:gd name="connsiteX248" fmla="*/ 2371241 w 2754602"/>
              <a:gd name="connsiteY248" fmla="*/ 1495586 h 3843677"/>
              <a:gd name="connsiteX249" fmla="*/ 2355743 w 2754602"/>
              <a:gd name="connsiteY249" fmla="*/ 1511085 h 3843677"/>
              <a:gd name="connsiteX250" fmla="*/ 2340245 w 2754602"/>
              <a:gd name="connsiteY250" fmla="*/ 1534332 h 3843677"/>
              <a:gd name="connsiteX251" fmla="*/ 2340245 w 2754602"/>
              <a:gd name="connsiteY251" fmla="*/ 1588576 h 3843677"/>
              <a:gd name="connsiteX252" fmla="*/ 2286000 w 2754602"/>
              <a:gd name="connsiteY252" fmla="*/ 1596325 h 3843677"/>
              <a:gd name="connsiteX253" fmla="*/ 2262753 w 2754602"/>
              <a:gd name="connsiteY253" fmla="*/ 1642820 h 3843677"/>
              <a:gd name="connsiteX254" fmla="*/ 2255004 w 2754602"/>
              <a:gd name="connsiteY254" fmla="*/ 1666068 h 3843677"/>
              <a:gd name="connsiteX255" fmla="*/ 2224007 w 2754602"/>
              <a:gd name="connsiteY255" fmla="*/ 1673817 h 3843677"/>
              <a:gd name="connsiteX256" fmla="*/ 2185262 w 2754602"/>
              <a:gd name="connsiteY256" fmla="*/ 1681566 h 3843677"/>
              <a:gd name="connsiteX257" fmla="*/ 2131017 w 2754602"/>
              <a:gd name="connsiteY257" fmla="*/ 1697064 h 3843677"/>
              <a:gd name="connsiteX258" fmla="*/ 2100021 w 2754602"/>
              <a:gd name="connsiteY258" fmla="*/ 1689315 h 3843677"/>
              <a:gd name="connsiteX259" fmla="*/ 2061275 w 2754602"/>
              <a:gd name="connsiteY259" fmla="*/ 1658319 h 3843677"/>
              <a:gd name="connsiteX260" fmla="*/ 2045777 w 2754602"/>
              <a:gd name="connsiteY260" fmla="*/ 1642820 h 3843677"/>
              <a:gd name="connsiteX261" fmla="*/ 1937289 w 2754602"/>
              <a:gd name="connsiteY261" fmla="*/ 1627322 h 3843677"/>
              <a:gd name="connsiteX262" fmla="*/ 1890794 w 2754602"/>
              <a:gd name="connsiteY262" fmla="*/ 1619573 h 3843677"/>
              <a:gd name="connsiteX263" fmla="*/ 1867546 w 2754602"/>
              <a:gd name="connsiteY263" fmla="*/ 1681566 h 3843677"/>
              <a:gd name="connsiteX264" fmla="*/ 1813302 w 2754602"/>
              <a:gd name="connsiteY264" fmla="*/ 1751308 h 3843677"/>
              <a:gd name="connsiteX265" fmla="*/ 1828800 w 2754602"/>
              <a:gd name="connsiteY265" fmla="*/ 1813302 h 3843677"/>
              <a:gd name="connsiteX266" fmla="*/ 1813302 w 2754602"/>
              <a:gd name="connsiteY266" fmla="*/ 1836549 h 3843677"/>
              <a:gd name="connsiteX267" fmla="*/ 1844299 w 2754602"/>
              <a:gd name="connsiteY267" fmla="*/ 1898542 h 3843677"/>
              <a:gd name="connsiteX268" fmla="*/ 1836550 w 2754602"/>
              <a:gd name="connsiteY268" fmla="*/ 1960535 h 3843677"/>
              <a:gd name="connsiteX269" fmla="*/ 1828800 w 2754602"/>
              <a:gd name="connsiteY269" fmla="*/ 2053525 h 3843677"/>
              <a:gd name="connsiteX270" fmla="*/ 1813302 w 2754602"/>
              <a:gd name="connsiteY270" fmla="*/ 2100020 h 3843677"/>
              <a:gd name="connsiteX271" fmla="*/ 1821051 w 2754602"/>
              <a:gd name="connsiteY271" fmla="*/ 2169763 h 3843677"/>
              <a:gd name="connsiteX272" fmla="*/ 1805553 w 2754602"/>
              <a:gd name="connsiteY272" fmla="*/ 2193010 h 3843677"/>
              <a:gd name="connsiteX273" fmla="*/ 1821051 w 2754602"/>
              <a:gd name="connsiteY273" fmla="*/ 2293749 h 3843677"/>
              <a:gd name="connsiteX274" fmla="*/ 1828800 w 2754602"/>
              <a:gd name="connsiteY274" fmla="*/ 2371241 h 3843677"/>
              <a:gd name="connsiteX275" fmla="*/ 1821051 w 2754602"/>
              <a:gd name="connsiteY275" fmla="*/ 2394488 h 3843677"/>
              <a:gd name="connsiteX276" fmla="*/ 1813302 w 2754602"/>
              <a:gd name="connsiteY276" fmla="*/ 2433234 h 3843677"/>
              <a:gd name="connsiteX277" fmla="*/ 1836550 w 2754602"/>
              <a:gd name="connsiteY277" fmla="*/ 2448732 h 3843677"/>
              <a:gd name="connsiteX278" fmla="*/ 1844299 w 2754602"/>
              <a:gd name="connsiteY278" fmla="*/ 2479729 h 3843677"/>
              <a:gd name="connsiteX279" fmla="*/ 1828800 w 2754602"/>
              <a:gd name="connsiteY279" fmla="*/ 2580468 h 3843677"/>
              <a:gd name="connsiteX280" fmla="*/ 1844299 w 2754602"/>
              <a:gd name="connsiteY280" fmla="*/ 2704454 h 3843677"/>
              <a:gd name="connsiteX281" fmla="*/ 1859797 w 2754602"/>
              <a:gd name="connsiteY281" fmla="*/ 2743200 h 3843677"/>
              <a:gd name="connsiteX282" fmla="*/ 1906292 w 2754602"/>
              <a:gd name="connsiteY282" fmla="*/ 2789695 h 3843677"/>
              <a:gd name="connsiteX283" fmla="*/ 1914041 w 2754602"/>
              <a:gd name="connsiteY283" fmla="*/ 2766447 h 3843677"/>
              <a:gd name="connsiteX284" fmla="*/ 1937289 w 2754602"/>
              <a:gd name="connsiteY284" fmla="*/ 2774197 h 3843677"/>
              <a:gd name="connsiteX285" fmla="*/ 1968285 w 2754602"/>
              <a:gd name="connsiteY285" fmla="*/ 2789695 h 3843677"/>
              <a:gd name="connsiteX286" fmla="*/ 1999282 w 2754602"/>
              <a:gd name="connsiteY286" fmla="*/ 2812942 h 3843677"/>
              <a:gd name="connsiteX287" fmla="*/ 2092272 w 2754602"/>
              <a:gd name="connsiteY287" fmla="*/ 2836190 h 3843677"/>
              <a:gd name="connsiteX288" fmla="*/ 2107770 w 2754602"/>
              <a:gd name="connsiteY288" fmla="*/ 2867186 h 3843677"/>
              <a:gd name="connsiteX289" fmla="*/ 2216258 w 2754602"/>
              <a:gd name="connsiteY289" fmla="*/ 2913681 h 3843677"/>
              <a:gd name="connsiteX290" fmla="*/ 2231756 w 2754602"/>
              <a:gd name="connsiteY290" fmla="*/ 2936929 h 3843677"/>
              <a:gd name="connsiteX291" fmla="*/ 2278251 w 2754602"/>
              <a:gd name="connsiteY291" fmla="*/ 2975674 h 3843677"/>
              <a:gd name="connsiteX292" fmla="*/ 2324746 w 2754602"/>
              <a:gd name="connsiteY292" fmla="*/ 3037668 h 3843677"/>
              <a:gd name="connsiteX293" fmla="*/ 2347994 w 2754602"/>
              <a:gd name="connsiteY293" fmla="*/ 3045417 h 3843677"/>
              <a:gd name="connsiteX294" fmla="*/ 2371241 w 2754602"/>
              <a:gd name="connsiteY294" fmla="*/ 3060915 h 3843677"/>
              <a:gd name="connsiteX295" fmla="*/ 2394489 w 2754602"/>
              <a:gd name="connsiteY295" fmla="*/ 3053166 h 3843677"/>
              <a:gd name="connsiteX296" fmla="*/ 2402238 w 2754602"/>
              <a:gd name="connsiteY296" fmla="*/ 3076413 h 3843677"/>
              <a:gd name="connsiteX297" fmla="*/ 2417736 w 2754602"/>
              <a:gd name="connsiteY297" fmla="*/ 3091912 h 3843677"/>
              <a:gd name="connsiteX298" fmla="*/ 2371241 w 2754602"/>
              <a:gd name="connsiteY298" fmla="*/ 3107410 h 3843677"/>
              <a:gd name="connsiteX299" fmla="*/ 2363492 w 2754602"/>
              <a:gd name="connsiteY299" fmla="*/ 3076413 h 3843677"/>
              <a:gd name="connsiteX300" fmla="*/ 2332495 w 2754602"/>
              <a:gd name="connsiteY300" fmla="*/ 3068664 h 3843677"/>
              <a:gd name="connsiteX301" fmla="*/ 2247255 w 2754602"/>
              <a:gd name="connsiteY301" fmla="*/ 3053166 h 3843677"/>
              <a:gd name="connsiteX302" fmla="*/ 2231756 w 2754602"/>
              <a:gd name="connsiteY302" fmla="*/ 3037668 h 3843677"/>
              <a:gd name="connsiteX303" fmla="*/ 2169763 w 2754602"/>
              <a:gd name="connsiteY303" fmla="*/ 3037668 h 3843677"/>
              <a:gd name="connsiteX304" fmla="*/ 2131017 w 2754602"/>
              <a:gd name="connsiteY304" fmla="*/ 3084163 h 3843677"/>
              <a:gd name="connsiteX305" fmla="*/ 2100021 w 2754602"/>
              <a:gd name="connsiteY305" fmla="*/ 3130658 h 3843677"/>
              <a:gd name="connsiteX306" fmla="*/ 2115519 w 2754602"/>
              <a:gd name="connsiteY306" fmla="*/ 3153905 h 3843677"/>
              <a:gd name="connsiteX307" fmla="*/ 2169763 w 2754602"/>
              <a:gd name="connsiteY307" fmla="*/ 3177152 h 3843677"/>
              <a:gd name="connsiteX308" fmla="*/ 2224007 w 2754602"/>
              <a:gd name="connsiteY308" fmla="*/ 3208149 h 3843677"/>
              <a:gd name="connsiteX309" fmla="*/ 2239506 w 2754602"/>
              <a:gd name="connsiteY309" fmla="*/ 3184902 h 3843677"/>
              <a:gd name="connsiteX310" fmla="*/ 2262753 w 2754602"/>
              <a:gd name="connsiteY310" fmla="*/ 3192651 h 3843677"/>
              <a:gd name="connsiteX311" fmla="*/ 2309248 w 2754602"/>
              <a:gd name="connsiteY311" fmla="*/ 3169403 h 3843677"/>
              <a:gd name="connsiteX312" fmla="*/ 2347994 w 2754602"/>
              <a:gd name="connsiteY312" fmla="*/ 3130658 h 3843677"/>
              <a:gd name="connsiteX313" fmla="*/ 2332495 w 2754602"/>
              <a:gd name="connsiteY313" fmla="*/ 3169403 h 3843677"/>
              <a:gd name="connsiteX314" fmla="*/ 2324746 w 2754602"/>
              <a:gd name="connsiteY314" fmla="*/ 3192651 h 3843677"/>
              <a:gd name="connsiteX315" fmla="*/ 2278251 w 2754602"/>
              <a:gd name="connsiteY315" fmla="*/ 3239146 h 3843677"/>
              <a:gd name="connsiteX316" fmla="*/ 2262753 w 2754602"/>
              <a:gd name="connsiteY316" fmla="*/ 3262393 h 3843677"/>
              <a:gd name="connsiteX317" fmla="*/ 2239506 w 2754602"/>
              <a:gd name="connsiteY317" fmla="*/ 3293390 h 3843677"/>
              <a:gd name="connsiteX318" fmla="*/ 2231756 w 2754602"/>
              <a:gd name="connsiteY318" fmla="*/ 3339885 h 3843677"/>
              <a:gd name="connsiteX319" fmla="*/ 2169763 w 2754602"/>
              <a:gd name="connsiteY319" fmla="*/ 3448373 h 3843677"/>
              <a:gd name="connsiteX320" fmla="*/ 2154265 w 2754602"/>
              <a:gd name="connsiteY320" fmla="*/ 3471620 h 3843677"/>
              <a:gd name="connsiteX321" fmla="*/ 2100021 w 2754602"/>
              <a:gd name="connsiteY321" fmla="*/ 3502617 h 3843677"/>
              <a:gd name="connsiteX322" fmla="*/ 2115519 w 2754602"/>
              <a:gd name="connsiteY322" fmla="*/ 3580108 h 3843677"/>
              <a:gd name="connsiteX323" fmla="*/ 2131017 w 2754602"/>
              <a:gd name="connsiteY323" fmla="*/ 3626603 h 3843677"/>
              <a:gd name="connsiteX324" fmla="*/ 2076773 w 2754602"/>
              <a:gd name="connsiteY324" fmla="*/ 3618854 h 3843677"/>
              <a:gd name="connsiteX325" fmla="*/ 2030278 w 2754602"/>
              <a:gd name="connsiteY325" fmla="*/ 3556861 h 3843677"/>
              <a:gd name="connsiteX326" fmla="*/ 1999282 w 2754602"/>
              <a:gd name="connsiteY326" fmla="*/ 3502617 h 3843677"/>
              <a:gd name="connsiteX327" fmla="*/ 1991533 w 2754602"/>
              <a:gd name="connsiteY327" fmla="*/ 3479369 h 3843677"/>
              <a:gd name="connsiteX328" fmla="*/ 1921790 w 2754602"/>
              <a:gd name="connsiteY328" fmla="*/ 3425125 h 3843677"/>
              <a:gd name="connsiteX329" fmla="*/ 1867546 w 2754602"/>
              <a:gd name="connsiteY329" fmla="*/ 3440624 h 3843677"/>
              <a:gd name="connsiteX330" fmla="*/ 1859797 w 2754602"/>
              <a:gd name="connsiteY330" fmla="*/ 3471620 h 3843677"/>
              <a:gd name="connsiteX331" fmla="*/ 1836550 w 2754602"/>
              <a:gd name="connsiteY331" fmla="*/ 3479369 h 3843677"/>
              <a:gd name="connsiteX332" fmla="*/ 1797804 w 2754602"/>
              <a:gd name="connsiteY332" fmla="*/ 3510366 h 3843677"/>
              <a:gd name="connsiteX333" fmla="*/ 1774556 w 2754602"/>
              <a:gd name="connsiteY333" fmla="*/ 3518115 h 3843677"/>
              <a:gd name="connsiteX334" fmla="*/ 1658319 w 2754602"/>
              <a:gd name="connsiteY334" fmla="*/ 3533613 h 3843677"/>
              <a:gd name="connsiteX335" fmla="*/ 1627323 w 2754602"/>
              <a:gd name="connsiteY335" fmla="*/ 3541363 h 3843677"/>
              <a:gd name="connsiteX336" fmla="*/ 1596326 w 2754602"/>
              <a:gd name="connsiteY336" fmla="*/ 3556861 h 3843677"/>
              <a:gd name="connsiteX337" fmla="*/ 1549831 w 2754602"/>
              <a:gd name="connsiteY337" fmla="*/ 3587858 h 3843677"/>
              <a:gd name="connsiteX338" fmla="*/ 1619573 w 2754602"/>
              <a:gd name="connsiteY338" fmla="*/ 3603356 h 3843677"/>
              <a:gd name="connsiteX339" fmla="*/ 1635072 w 2754602"/>
              <a:gd name="connsiteY339" fmla="*/ 3618854 h 3843677"/>
              <a:gd name="connsiteX340" fmla="*/ 1681567 w 2754602"/>
              <a:gd name="connsiteY340" fmla="*/ 3680847 h 3843677"/>
              <a:gd name="connsiteX341" fmla="*/ 1712563 w 2754602"/>
              <a:gd name="connsiteY341" fmla="*/ 3673098 h 3843677"/>
              <a:gd name="connsiteX342" fmla="*/ 1704814 w 2754602"/>
              <a:gd name="connsiteY342" fmla="*/ 3704095 h 3843677"/>
              <a:gd name="connsiteX343" fmla="*/ 1673817 w 2754602"/>
              <a:gd name="connsiteY343" fmla="*/ 3688597 h 3843677"/>
              <a:gd name="connsiteX344" fmla="*/ 1635072 w 2754602"/>
              <a:gd name="connsiteY344" fmla="*/ 3680847 h 3843677"/>
              <a:gd name="connsiteX345" fmla="*/ 1611824 w 2754602"/>
              <a:gd name="connsiteY345" fmla="*/ 3673098 h 3843677"/>
              <a:gd name="connsiteX346" fmla="*/ 1526584 w 2754602"/>
              <a:gd name="connsiteY346" fmla="*/ 3680847 h 3843677"/>
              <a:gd name="connsiteX347" fmla="*/ 1487838 w 2754602"/>
              <a:gd name="connsiteY347" fmla="*/ 3673098 h 3843677"/>
              <a:gd name="connsiteX348" fmla="*/ 1629842 w 2754602"/>
              <a:gd name="connsiteY348" fmla="*/ 3688597 h 3843677"/>
              <a:gd name="connsiteX349" fmla="*/ 1620620 w 2754602"/>
              <a:gd name="connsiteY349" fmla="*/ 3693440 h 3843677"/>
              <a:gd name="connsiteX350" fmla="*/ 1606595 w 2754602"/>
              <a:gd name="connsiteY350" fmla="*/ 3807912 h 3843677"/>
              <a:gd name="connsiteX351" fmla="*/ 1549653 w 2754602"/>
              <a:gd name="connsiteY351" fmla="*/ 3802377 h 3843677"/>
              <a:gd name="connsiteX352" fmla="*/ 1497258 w 2754602"/>
              <a:gd name="connsiteY352" fmla="*/ 3775367 h 3843677"/>
              <a:gd name="connsiteX353" fmla="*/ 1383656 w 2754602"/>
              <a:gd name="connsiteY353" fmla="*/ 3829215 h 3843677"/>
              <a:gd name="connsiteX354" fmla="*/ 1278611 w 2754602"/>
              <a:gd name="connsiteY354" fmla="*/ 3688597 h 3843677"/>
              <a:gd name="connsiteX355" fmla="*/ 1270862 w 2754602"/>
              <a:gd name="connsiteY355" fmla="*/ 3680847 h 3843677"/>
              <a:gd name="connsiteX356" fmla="*/ 1263112 w 2754602"/>
              <a:gd name="connsiteY356" fmla="*/ 3456122 h 3843677"/>
              <a:gd name="connsiteX357" fmla="*/ 1247614 w 2754602"/>
              <a:gd name="connsiteY357" fmla="*/ 3432874 h 3843677"/>
              <a:gd name="connsiteX358" fmla="*/ 1247614 w 2754602"/>
              <a:gd name="connsiteY358" fmla="*/ 3425125 h 3843677"/>
              <a:gd name="connsiteX359" fmla="*/ 1007390 w 2754602"/>
              <a:gd name="connsiteY359" fmla="*/ 2991173 h 3843677"/>
              <a:gd name="connsiteX0" fmla="*/ 1007390 w 2754602"/>
              <a:gd name="connsiteY0" fmla="*/ 2991173 h 3843677"/>
              <a:gd name="connsiteX1" fmla="*/ 1053885 w 2754602"/>
              <a:gd name="connsiteY1" fmla="*/ 2983424 h 3843677"/>
              <a:gd name="connsiteX2" fmla="*/ 1061634 w 2754602"/>
              <a:gd name="connsiteY2" fmla="*/ 2952427 h 3843677"/>
              <a:gd name="connsiteX3" fmla="*/ 1115878 w 2754602"/>
              <a:gd name="connsiteY3" fmla="*/ 2890434 h 3843677"/>
              <a:gd name="connsiteX4" fmla="*/ 1123628 w 2754602"/>
              <a:gd name="connsiteY4" fmla="*/ 2867186 h 3843677"/>
              <a:gd name="connsiteX5" fmla="*/ 1139126 w 2754602"/>
              <a:gd name="connsiteY5" fmla="*/ 2882685 h 3843677"/>
              <a:gd name="connsiteX6" fmla="*/ 1154624 w 2754602"/>
              <a:gd name="connsiteY6" fmla="*/ 2905932 h 3843677"/>
              <a:gd name="connsiteX7" fmla="*/ 1185621 w 2754602"/>
              <a:gd name="connsiteY7" fmla="*/ 2936929 h 3843677"/>
              <a:gd name="connsiteX8" fmla="*/ 1193370 w 2754602"/>
              <a:gd name="connsiteY8" fmla="*/ 2960176 h 3843677"/>
              <a:gd name="connsiteX9" fmla="*/ 1216617 w 2754602"/>
              <a:gd name="connsiteY9" fmla="*/ 2967925 h 3843677"/>
              <a:gd name="connsiteX10" fmla="*/ 1278611 w 2754602"/>
              <a:gd name="connsiteY10" fmla="*/ 2952427 h 3843677"/>
              <a:gd name="connsiteX11" fmla="*/ 1286360 w 2754602"/>
              <a:gd name="connsiteY11" fmla="*/ 2867186 h 3843677"/>
              <a:gd name="connsiteX12" fmla="*/ 1309607 w 2754602"/>
              <a:gd name="connsiteY12" fmla="*/ 2851688 h 3843677"/>
              <a:gd name="connsiteX13" fmla="*/ 1301858 w 2754602"/>
              <a:gd name="connsiteY13" fmla="*/ 2828441 h 3843677"/>
              <a:gd name="connsiteX14" fmla="*/ 1263112 w 2754602"/>
              <a:gd name="connsiteY14" fmla="*/ 2797444 h 3843677"/>
              <a:gd name="connsiteX15" fmla="*/ 1255363 w 2754602"/>
              <a:gd name="connsiteY15" fmla="*/ 2774197 h 3843677"/>
              <a:gd name="connsiteX16" fmla="*/ 1278611 w 2754602"/>
              <a:gd name="connsiteY16" fmla="*/ 2727702 h 3843677"/>
              <a:gd name="connsiteX17" fmla="*/ 1270862 w 2754602"/>
              <a:gd name="connsiteY17" fmla="*/ 2704454 h 3843677"/>
              <a:gd name="connsiteX18" fmla="*/ 1255363 w 2754602"/>
              <a:gd name="connsiteY18" fmla="*/ 2665708 h 3843677"/>
              <a:gd name="connsiteX19" fmla="*/ 1224367 w 2754602"/>
              <a:gd name="connsiteY19" fmla="*/ 2650210 h 3843677"/>
              <a:gd name="connsiteX20" fmla="*/ 1270862 w 2754602"/>
              <a:gd name="connsiteY20" fmla="*/ 2588217 h 3843677"/>
              <a:gd name="connsiteX21" fmla="*/ 1309607 w 2754602"/>
              <a:gd name="connsiteY21" fmla="*/ 2541722 h 3843677"/>
              <a:gd name="connsiteX22" fmla="*/ 1325106 w 2754602"/>
              <a:gd name="connsiteY22" fmla="*/ 2518474 h 3843677"/>
              <a:gd name="connsiteX23" fmla="*/ 1348353 w 2754602"/>
              <a:gd name="connsiteY23" fmla="*/ 2502976 h 3843677"/>
              <a:gd name="connsiteX24" fmla="*/ 1379350 w 2754602"/>
              <a:gd name="connsiteY24" fmla="*/ 2510725 h 3843677"/>
              <a:gd name="connsiteX25" fmla="*/ 1402597 w 2754602"/>
              <a:gd name="connsiteY25" fmla="*/ 2549471 h 3843677"/>
              <a:gd name="connsiteX26" fmla="*/ 1425845 w 2754602"/>
              <a:gd name="connsiteY26" fmla="*/ 2564969 h 3843677"/>
              <a:gd name="connsiteX27" fmla="*/ 1472339 w 2754602"/>
              <a:gd name="connsiteY27" fmla="*/ 2549471 h 3843677"/>
              <a:gd name="connsiteX28" fmla="*/ 1487838 w 2754602"/>
              <a:gd name="connsiteY28" fmla="*/ 2533973 h 3843677"/>
              <a:gd name="connsiteX29" fmla="*/ 1503336 w 2754602"/>
              <a:gd name="connsiteY29" fmla="*/ 2510725 h 3843677"/>
              <a:gd name="connsiteX30" fmla="*/ 1526584 w 2754602"/>
              <a:gd name="connsiteY30" fmla="*/ 2495227 h 3843677"/>
              <a:gd name="connsiteX31" fmla="*/ 1565329 w 2754602"/>
              <a:gd name="connsiteY31" fmla="*/ 2510725 h 3843677"/>
              <a:gd name="connsiteX32" fmla="*/ 1604075 w 2754602"/>
              <a:gd name="connsiteY32" fmla="*/ 2526224 h 3843677"/>
              <a:gd name="connsiteX33" fmla="*/ 1596326 w 2754602"/>
              <a:gd name="connsiteY33" fmla="*/ 2549471 h 3843677"/>
              <a:gd name="connsiteX34" fmla="*/ 1573078 w 2754602"/>
              <a:gd name="connsiteY34" fmla="*/ 2557220 h 3843677"/>
              <a:gd name="connsiteX35" fmla="*/ 1588577 w 2754602"/>
              <a:gd name="connsiteY35" fmla="*/ 2642461 h 3843677"/>
              <a:gd name="connsiteX36" fmla="*/ 1565329 w 2754602"/>
              <a:gd name="connsiteY36" fmla="*/ 2681207 h 3843677"/>
              <a:gd name="connsiteX37" fmla="*/ 1542082 w 2754602"/>
              <a:gd name="connsiteY37" fmla="*/ 2688956 h 3843677"/>
              <a:gd name="connsiteX38" fmla="*/ 1534333 w 2754602"/>
              <a:gd name="connsiteY38" fmla="*/ 2712203 h 3843677"/>
              <a:gd name="connsiteX39" fmla="*/ 1495587 w 2754602"/>
              <a:gd name="connsiteY39" fmla="*/ 2743200 h 3843677"/>
              <a:gd name="connsiteX40" fmla="*/ 1487838 w 2754602"/>
              <a:gd name="connsiteY40" fmla="*/ 2766447 h 3843677"/>
              <a:gd name="connsiteX41" fmla="*/ 1464590 w 2754602"/>
              <a:gd name="connsiteY41" fmla="*/ 2774197 h 3843677"/>
              <a:gd name="connsiteX42" fmla="*/ 1449092 w 2754602"/>
              <a:gd name="connsiteY42" fmla="*/ 2867186 h 3843677"/>
              <a:gd name="connsiteX43" fmla="*/ 1433594 w 2754602"/>
              <a:gd name="connsiteY43" fmla="*/ 2882685 h 3843677"/>
              <a:gd name="connsiteX44" fmla="*/ 1425845 w 2754602"/>
              <a:gd name="connsiteY44" fmla="*/ 2913681 h 3843677"/>
              <a:gd name="connsiteX45" fmla="*/ 1433594 w 2754602"/>
              <a:gd name="connsiteY45" fmla="*/ 2944678 h 3843677"/>
              <a:gd name="connsiteX46" fmla="*/ 1441343 w 2754602"/>
              <a:gd name="connsiteY46" fmla="*/ 2991173 h 3843677"/>
              <a:gd name="connsiteX47" fmla="*/ 1425845 w 2754602"/>
              <a:gd name="connsiteY47" fmla="*/ 3045417 h 3843677"/>
              <a:gd name="connsiteX48" fmla="*/ 1402597 w 2754602"/>
              <a:gd name="connsiteY48" fmla="*/ 3037668 h 3843677"/>
              <a:gd name="connsiteX49" fmla="*/ 1387099 w 2754602"/>
              <a:gd name="connsiteY49" fmla="*/ 3022169 h 3843677"/>
              <a:gd name="connsiteX50" fmla="*/ 1356102 w 2754602"/>
              <a:gd name="connsiteY50" fmla="*/ 3060915 h 3843677"/>
              <a:gd name="connsiteX51" fmla="*/ 1363851 w 2754602"/>
              <a:gd name="connsiteY51" fmla="*/ 3091912 h 3843677"/>
              <a:gd name="connsiteX52" fmla="*/ 1371600 w 2754602"/>
              <a:gd name="connsiteY52" fmla="*/ 3115159 h 3843677"/>
              <a:gd name="connsiteX53" fmla="*/ 1418095 w 2754602"/>
              <a:gd name="connsiteY53" fmla="*/ 3130658 h 3843677"/>
              <a:gd name="connsiteX54" fmla="*/ 1441343 w 2754602"/>
              <a:gd name="connsiteY54" fmla="*/ 3122908 h 3843677"/>
              <a:gd name="connsiteX55" fmla="*/ 1611824 w 2754602"/>
              <a:gd name="connsiteY55" fmla="*/ 3115159 h 3843677"/>
              <a:gd name="connsiteX56" fmla="*/ 1596326 w 2754602"/>
              <a:gd name="connsiteY56" fmla="*/ 3068664 h 3843677"/>
              <a:gd name="connsiteX57" fmla="*/ 1588577 w 2754602"/>
              <a:gd name="connsiteY57" fmla="*/ 3045417 h 3843677"/>
              <a:gd name="connsiteX58" fmla="*/ 1580828 w 2754602"/>
              <a:gd name="connsiteY58" fmla="*/ 3022169 h 3843677"/>
              <a:gd name="connsiteX59" fmla="*/ 1611824 w 2754602"/>
              <a:gd name="connsiteY59" fmla="*/ 2952427 h 3843677"/>
              <a:gd name="connsiteX60" fmla="*/ 1596326 w 2754602"/>
              <a:gd name="connsiteY60" fmla="*/ 2905932 h 3843677"/>
              <a:gd name="connsiteX61" fmla="*/ 1611824 w 2754602"/>
              <a:gd name="connsiteY61" fmla="*/ 2859437 h 3843677"/>
              <a:gd name="connsiteX62" fmla="*/ 1619573 w 2754602"/>
              <a:gd name="connsiteY62" fmla="*/ 2805193 h 3843677"/>
              <a:gd name="connsiteX63" fmla="*/ 1650570 w 2754602"/>
              <a:gd name="connsiteY63" fmla="*/ 2797444 h 3843677"/>
              <a:gd name="connsiteX64" fmla="*/ 1704814 w 2754602"/>
              <a:gd name="connsiteY64" fmla="*/ 2774197 h 3843677"/>
              <a:gd name="connsiteX65" fmla="*/ 1728062 w 2754602"/>
              <a:gd name="connsiteY65" fmla="*/ 2758698 h 3843677"/>
              <a:gd name="connsiteX66" fmla="*/ 1774556 w 2754602"/>
              <a:gd name="connsiteY66" fmla="*/ 2719952 h 3843677"/>
              <a:gd name="connsiteX67" fmla="*/ 1797804 w 2754602"/>
              <a:gd name="connsiteY67" fmla="*/ 2688956 h 3843677"/>
              <a:gd name="connsiteX68" fmla="*/ 1751309 w 2754602"/>
              <a:gd name="connsiteY68" fmla="*/ 2650210 h 3843677"/>
              <a:gd name="connsiteX69" fmla="*/ 1712563 w 2754602"/>
              <a:gd name="connsiteY69" fmla="*/ 2657959 h 3843677"/>
              <a:gd name="connsiteX70" fmla="*/ 1704814 w 2754602"/>
              <a:gd name="connsiteY70" fmla="*/ 2681207 h 3843677"/>
              <a:gd name="connsiteX71" fmla="*/ 1697065 w 2754602"/>
              <a:gd name="connsiteY71" fmla="*/ 2743200 h 3843677"/>
              <a:gd name="connsiteX72" fmla="*/ 1650570 w 2754602"/>
              <a:gd name="connsiteY72" fmla="*/ 2774197 h 3843677"/>
              <a:gd name="connsiteX73" fmla="*/ 1635072 w 2754602"/>
              <a:gd name="connsiteY73" fmla="*/ 2758698 h 3843677"/>
              <a:gd name="connsiteX74" fmla="*/ 1635072 w 2754602"/>
              <a:gd name="connsiteY74" fmla="*/ 2688956 h 3843677"/>
              <a:gd name="connsiteX75" fmla="*/ 1642821 w 2754602"/>
              <a:gd name="connsiteY75" fmla="*/ 2665708 h 3843677"/>
              <a:gd name="connsiteX76" fmla="*/ 1666068 w 2754602"/>
              <a:gd name="connsiteY76" fmla="*/ 2619213 h 3843677"/>
              <a:gd name="connsiteX77" fmla="*/ 1689316 w 2754602"/>
              <a:gd name="connsiteY77" fmla="*/ 2611464 h 3843677"/>
              <a:gd name="connsiteX78" fmla="*/ 1766807 w 2754602"/>
              <a:gd name="connsiteY78" fmla="*/ 2595966 h 3843677"/>
              <a:gd name="connsiteX79" fmla="*/ 1805553 w 2754602"/>
              <a:gd name="connsiteY79" fmla="*/ 2526224 h 3843677"/>
              <a:gd name="connsiteX80" fmla="*/ 1813302 w 2754602"/>
              <a:gd name="connsiteY80" fmla="*/ 2502976 h 3843677"/>
              <a:gd name="connsiteX81" fmla="*/ 1743560 w 2754602"/>
              <a:gd name="connsiteY81" fmla="*/ 2502976 h 3843677"/>
              <a:gd name="connsiteX82" fmla="*/ 1689316 w 2754602"/>
              <a:gd name="connsiteY82" fmla="*/ 2526224 h 3843677"/>
              <a:gd name="connsiteX83" fmla="*/ 1666068 w 2754602"/>
              <a:gd name="connsiteY83" fmla="*/ 2510725 h 3843677"/>
              <a:gd name="connsiteX84" fmla="*/ 1635072 w 2754602"/>
              <a:gd name="connsiteY84" fmla="*/ 2502976 h 3843677"/>
              <a:gd name="connsiteX85" fmla="*/ 1627323 w 2754602"/>
              <a:gd name="connsiteY85" fmla="*/ 2471980 h 3843677"/>
              <a:gd name="connsiteX86" fmla="*/ 1642821 w 2754602"/>
              <a:gd name="connsiteY86" fmla="*/ 2402237 h 3843677"/>
              <a:gd name="connsiteX87" fmla="*/ 1658319 w 2754602"/>
              <a:gd name="connsiteY87" fmla="*/ 2332495 h 3843677"/>
              <a:gd name="connsiteX88" fmla="*/ 1666068 w 2754602"/>
              <a:gd name="connsiteY88" fmla="*/ 2309247 h 3843677"/>
              <a:gd name="connsiteX89" fmla="*/ 1681567 w 2754602"/>
              <a:gd name="connsiteY89" fmla="*/ 2293749 h 3843677"/>
              <a:gd name="connsiteX90" fmla="*/ 1673817 w 2754602"/>
              <a:gd name="connsiteY90" fmla="*/ 2255003 h 3843677"/>
              <a:gd name="connsiteX91" fmla="*/ 1627323 w 2754602"/>
              <a:gd name="connsiteY91" fmla="*/ 2239505 h 3843677"/>
              <a:gd name="connsiteX92" fmla="*/ 1580828 w 2754602"/>
              <a:gd name="connsiteY92" fmla="*/ 2247254 h 3843677"/>
              <a:gd name="connsiteX93" fmla="*/ 1542082 w 2754602"/>
              <a:gd name="connsiteY93" fmla="*/ 2255003 h 3843677"/>
              <a:gd name="connsiteX94" fmla="*/ 1472339 w 2754602"/>
              <a:gd name="connsiteY94" fmla="*/ 2262752 h 3843677"/>
              <a:gd name="connsiteX95" fmla="*/ 1418095 w 2754602"/>
              <a:gd name="connsiteY95" fmla="*/ 2309247 h 3843677"/>
              <a:gd name="connsiteX96" fmla="*/ 1394848 w 2754602"/>
              <a:gd name="connsiteY96" fmla="*/ 2301498 h 3843677"/>
              <a:gd name="connsiteX97" fmla="*/ 1363851 w 2754602"/>
              <a:gd name="connsiteY97" fmla="*/ 2293749 h 3843677"/>
              <a:gd name="connsiteX98" fmla="*/ 1387099 w 2754602"/>
              <a:gd name="connsiteY98" fmla="*/ 2386739 h 3843677"/>
              <a:gd name="connsiteX99" fmla="*/ 1394848 w 2754602"/>
              <a:gd name="connsiteY99" fmla="*/ 2409986 h 3843677"/>
              <a:gd name="connsiteX100" fmla="*/ 1402597 w 2754602"/>
              <a:gd name="connsiteY100" fmla="*/ 2440983 h 3843677"/>
              <a:gd name="connsiteX101" fmla="*/ 1363851 w 2754602"/>
              <a:gd name="connsiteY101" fmla="*/ 2479729 h 3843677"/>
              <a:gd name="connsiteX102" fmla="*/ 1317356 w 2754602"/>
              <a:gd name="connsiteY102" fmla="*/ 2495227 h 3843677"/>
              <a:gd name="connsiteX103" fmla="*/ 1286360 w 2754602"/>
              <a:gd name="connsiteY103" fmla="*/ 2541722 h 3843677"/>
              <a:gd name="connsiteX104" fmla="*/ 1270862 w 2754602"/>
              <a:gd name="connsiteY104" fmla="*/ 2564969 h 3843677"/>
              <a:gd name="connsiteX105" fmla="*/ 1247614 w 2754602"/>
              <a:gd name="connsiteY105" fmla="*/ 2572719 h 3843677"/>
              <a:gd name="connsiteX106" fmla="*/ 1224367 w 2754602"/>
              <a:gd name="connsiteY106" fmla="*/ 2595966 h 3843677"/>
              <a:gd name="connsiteX107" fmla="*/ 1177872 w 2754602"/>
              <a:gd name="connsiteY107" fmla="*/ 2634712 h 3843677"/>
              <a:gd name="connsiteX108" fmla="*/ 1170123 w 2754602"/>
              <a:gd name="connsiteY108" fmla="*/ 2696705 h 3843677"/>
              <a:gd name="connsiteX109" fmla="*/ 1154624 w 2754602"/>
              <a:gd name="connsiteY109" fmla="*/ 2719952 h 3843677"/>
              <a:gd name="connsiteX110" fmla="*/ 1131377 w 2754602"/>
              <a:gd name="connsiteY110" fmla="*/ 2766447 h 3843677"/>
              <a:gd name="connsiteX111" fmla="*/ 1100380 w 2754602"/>
              <a:gd name="connsiteY111" fmla="*/ 2805193 h 3843677"/>
              <a:gd name="connsiteX112" fmla="*/ 1084882 w 2754602"/>
              <a:gd name="connsiteY112" fmla="*/ 2851688 h 3843677"/>
              <a:gd name="connsiteX113" fmla="*/ 1069384 w 2754602"/>
              <a:gd name="connsiteY113" fmla="*/ 2874935 h 3843677"/>
              <a:gd name="connsiteX114" fmla="*/ 1061634 w 2754602"/>
              <a:gd name="connsiteY114" fmla="*/ 2898183 h 3843677"/>
              <a:gd name="connsiteX115" fmla="*/ 1038387 w 2754602"/>
              <a:gd name="connsiteY115" fmla="*/ 2921430 h 3843677"/>
              <a:gd name="connsiteX116" fmla="*/ 999641 w 2754602"/>
              <a:gd name="connsiteY116" fmla="*/ 2967925 h 3843677"/>
              <a:gd name="connsiteX117" fmla="*/ 960895 w 2754602"/>
              <a:gd name="connsiteY117" fmla="*/ 2918015 h 3843677"/>
              <a:gd name="connsiteX118" fmla="*/ 937648 w 2754602"/>
              <a:gd name="connsiteY118" fmla="*/ 2972259 h 3843677"/>
              <a:gd name="connsiteX119" fmla="*/ 940231 w 2754602"/>
              <a:gd name="connsiteY119" fmla="*/ 2895979 h 3843677"/>
              <a:gd name="connsiteX120" fmla="*/ 922150 w 2754602"/>
              <a:gd name="connsiteY120" fmla="*/ 2860380 h 3843677"/>
              <a:gd name="connsiteX121" fmla="*/ 906651 w 2754602"/>
              <a:gd name="connsiteY121" fmla="*/ 2924069 h 3843677"/>
              <a:gd name="connsiteX122" fmla="*/ 906651 w 2754602"/>
              <a:gd name="connsiteY122" fmla="*/ 2924069 h 3843677"/>
              <a:gd name="connsiteX123" fmla="*/ 902131 w 2754602"/>
              <a:gd name="connsiteY123" fmla="*/ 2848354 h 3843677"/>
              <a:gd name="connsiteX124" fmla="*/ 922150 w 2754602"/>
              <a:gd name="connsiteY124" fmla="*/ 2852607 h 3843677"/>
              <a:gd name="connsiteX125" fmla="*/ 911656 w 2754602"/>
              <a:gd name="connsiteY125" fmla="*/ 2848354 h 3843677"/>
              <a:gd name="connsiteX126" fmla="*/ 902131 w 2754602"/>
              <a:gd name="connsiteY126" fmla="*/ 2767392 h 3843677"/>
              <a:gd name="connsiteX127" fmla="*/ 842930 w 2754602"/>
              <a:gd name="connsiteY127" fmla="*/ 2788918 h 3843677"/>
              <a:gd name="connsiteX128" fmla="*/ 836909 w 2754602"/>
              <a:gd name="connsiteY128" fmla="*/ 2727702 h 3843677"/>
              <a:gd name="connsiteX129" fmla="*/ 813662 w 2754602"/>
              <a:gd name="connsiteY129" fmla="*/ 2704454 h 3843677"/>
              <a:gd name="connsiteX130" fmla="*/ 767167 w 2754602"/>
              <a:gd name="connsiteY130" fmla="*/ 2665708 h 3843677"/>
              <a:gd name="connsiteX131" fmla="*/ 612184 w 2754602"/>
              <a:gd name="connsiteY131" fmla="*/ 2502976 h 3843677"/>
              <a:gd name="connsiteX132" fmla="*/ 410706 w 2754602"/>
              <a:gd name="connsiteY132" fmla="*/ 2286000 h 3843677"/>
              <a:gd name="connsiteX133" fmla="*/ 0 w 2754602"/>
              <a:gd name="connsiteY133" fmla="*/ 1844298 h 3843677"/>
              <a:gd name="connsiteX134" fmla="*/ 1046136 w 2754602"/>
              <a:gd name="connsiteY134" fmla="*/ 658678 h 3843677"/>
              <a:gd name="connsiteX135" fmla="*/ 1084882 w 2754602"/>
              <a:gd name="connsiteY135" fmla="*/ 573437 h 3843677"/>
              <a:gd name="connsiteX136" fmla="*/ 1061634 w 2754602"/>
              <a:gd name="connsiteY136" fmla="*/ 526942 h 3843677"/>
              <a:gd name="connsiteX137" fmla="*/ 1015139 w 2754602"/>
              <a:gd name="connsiteY137" fmla="*/ 488197 h 3843677"/>
              <a:gd name="connsiteX138" fmla="*/ 922150 w 2754602"/>
              <a:gd name="connsiteY138" fmla="*/ 472698 h 3843677"/>
              <a:gd name="connsiteX139" fmla="*/ 1371600 w 2754602"/>
              <a:gd name="connsiteY139" fmla="*/ 0 h 3843677"/>
              <a:gd name="connsiteX140" fmla="*/ 1425845 w 2754602"/>
              <a:gd name="connsiteY140" fmla="*/ 54244 h 3843677"/>
              <a:gd name="connsiteX141" fmla="*/ 1464590 w 2754602"/>
              <a:gd name="connsiteY141" fmla="*/ 61993 h 3843677"/>
              <a:gd name="connsiteX142" fmla="*/ 1480089 w 2754602"/>
              <a:gd name="connsiteY142" fmla="*/ 116237 h 3843677"/>
              <a:gd name="connsiteX143" fmla="*/ 1511085 w 2754602"/>
              <a:gd name="connsiteY143" fmla="*/ 116237 h 3843677"/>
              <a:gd name="connsiteX144" fmla="*/ 1526584 w 2754602"/>
              <a:gd name="connsiteY144" fmla="*/ 139485 h 3843677"/>
              <a:gd name="connsiteX145" fmla="*/ 1526584 w 2754602"/>
              <a:gd name="connsiteY145" fmla="*/ 139485 h 3843677"/>
              <a:gd name="connsiteX146" fmla="*/ 1542082 w 2754602"/>
              <a:gd name="connsiteY146" fmla="*/ 170481 h 3843677"/>
              <a:gd name="connsiteX147" fmla="*/ 1573078 w 2754602"/>
              <a:gd name="connsiteY147" fmla="*/ 201478 h 3843677"/>
              <a:gd name="connsiteX148" fmla="*/ 1604075 w 2754602"/>
              <a:gd name="connsiteY148" fmla="*/ 263471 h 3843677"/>
              <a:gd name="connsiteX149" fmla="*/ 1627323 w 2754602"/>
              <a:gd name="connsiteY149" fmla="*/ 247973 h 3843677"/>
              <a:gd name="connsiteX150" fmla="*/ 1681567 w 2754602"/>
              <a:gd name="connsiteY150" fmla="*/ 232474 h 3843677"/>
              <a:gd name="connsiteX151" fmla="*/ 1681567 w 2754602"/>
              <a:gd name="connsiteY151" fmla="*/ 232474 h 3843677"/>
              <a:gd name="connsiteX152" fmla="*/ 1697065 w 2754602"/>
              <a:gd name="connsiteY152" fmla="*/ 302217 h 3843677"/>
              <a:gd name="connsiteX153" fmla="*/ 1673817 w 2754602"/>
              <a:gd name="connsiteY153" fmla="*/ 317715 h 3843677"/>
              <a:gd name="connsiteX154" fmla="*/ 1673817 w 2754602"/>
              <a:gd name="connsiteY154" fmla="*/ 317715 h 3843677"/>
              <a:gd name="connsiteX155" fmla="*/ 1774556 w 2754602"/>
              <a:gd name="connsiteY155" fmla="*/ 348712 h 3843677"/>
              <a:gd name="connsiteX156" fmla="*/ 1821051 w 2754602"/>
              <a:gd name="connsiteY156" fmla="*/ 325464 h 3843677"/>
              <a:gd name="connsiteX157" fmla="*/ 1852048 w 2754602"/>
              <a:gd name="connsiteY157" fmla="*/ 348712 h 3843677"/>
              <a:gd name="connsiteX158" fmla="*/ 1844299 w 2754602"/>
              <a:gd name="connsiteY158" fmla="*/ 348712 h 3843677"/>
              <a:gd name="connsiteX159" fmla="*/ 1852048 w 2754602"/>
              <a:gd name="connsiteY159" fmla="*/ 348712 h 3843677"/>
              <a:gd name="connsiteX160" fmla="*/ 1883045 w 2754602"/>
              <a:gd name="connsiteY160" fmla="*/ 340963 h 3843677"/>
              <a:gd name="connsiteX161" fmla="*/ 1906292 w 2754602"/>
              <a:gd name="connsiteY161" fmla="*/ 333213 h 3843677"/>
              <a:gd name="connsiteX162" fmla="*/ 1937289 w 2754602"/>
              <a:gd name="connsiteY162" fmla="*/ 255722 h 3843677"/>
              <a:gd name="connsiteX163" fmla="*/ 1945038 w 2754602"/>
              <a:gd name="connsiteY163" fmla="*/ 255722 h 3843677"/>
              <a:gd name="connsiteX164" fmla="*/ 1945038 w 2754602"/>
              <a:gd name="connsiteY164" fmla="*/ 255722 h 3843677"/>
              <a:gd name="connsiteX165" fmla="*/ 2014780 w 2754602"/>
              <a:gd name="connsiteY165" fmla="*/ 232474 h 3843677"/>
              <a:gd name="connsiteX166" fmla="*/ 2030278 w 2754602"/>
              <a:gd name="connsiteY166" fmla="*/ 255722 h 3843677"/>
              <a:gd name="connsiteX167" fmla="*/ 2061275 w 2754602"/>
              <a:gd name="connsiteY167" fmla="*/ 317715 h 3843677"/>
              <a:gd name="connsiteX168" fmla="*/ 2069024 w 2754602"/>
              <a:gd name="connsiteY168" fmla="*/ 348712 h 3843677"/>
              <a:gd name="connsiteX169" fmla="*/ 2061275 w 2754602"/>
              <a:gd name="connsiteY169" fmla="*/ 410705 h 3843677"/>
              <a:gd name="connsiteX170" fmla="*/ 2084523 w 2754602"/>
              <a:gd name="connsiteY170" fmla="*/ 426203 h 3843677"/>
              <a:gd name="connsiteX171" fmla="*/ 2107770 w 2754602"/>
              <a:gd name="connsiteY171" fmla="*/ 449451 h 3843677"/>
              <a:gd name="connsiteX172" fmla="*/ 2107770 w 2754602"/>
              <a:gd name="connsiteY172" fmla="*/ 449451 h 3843677"/>
              <a:gd name="connsiteX173" fmla="*/ 2169763 w 2754602"/>
              <a:gd name="connsiteY173" fmla="*/ 472698 h 3843677"/>
              <a:gd name="connsiteX174" fmla="*/ 2185262 w 2754602"/>
              <a:gd name="connsiteY174" fmla="*/ 511444 h 3843677"/>
              <a:gd name="connsiteX175" fmla="*/ 2247255 w 2754602"/>
              <a:gd name="connsiteY175" fmla="*/ 511444 h 3843677"/>
              <a:gd name="connsiteX176" fmla="*/ 2293750 w 2754602"/>
              <a:gd name="connsiteY176" fmla="*/ 526942 h 3843677"/>
              <a:gd name="connsiteX177" fmla="*/ 2324746 w 2754602"/>
              <a:gd name="connsiteY177" fmla="*/ 612183 h 3843677"/>
              <a:gd name="connsiteX178" fmla="*/ 2347994 w 2754602"/>
              <a:gd name="connsiteY178" fmla="*/ 619932 h 3843677"/>
              <a:gd name="connsiteX179" fmla="*/ 2363492 w 2754602"/>
              <a:gd name="connsiteY179" fmla="*/ 619932 h 3843677"/>
              <a:gd name="connsiteX180" fmla="*/ 2402238 w 2754602"/>
              <a:gd name="connsiteY180" fmla="*/ 627681 h 3843677"/>
              <a:gd name="connsiteX181" fmla="*/ 2448733 w 2754602"/>
              <a:gd name="connsiteY181" fmla="*/ 619932 h 3843677"/>
              <a:gd name="connsiteX182" fmla="*/ 2425485 w 2754602"/>
              <a:gd name="connsiteY182" fmla="*/ 604434 h 3843677"/>
              <a:gd name="connsiteX183" fmla="*/ 2402238 w 2754602"/>
              <a:gd name="connsiteY183" fmla="*/ 596685 h 3843677"/>
              <a:gd name="connsiteX184" fmla="*/ 2425485 w 2754602"/>
              <a:gd name="connsiteY184" fmla="*/ 581186 h 3843677"/>
              <a:gd name="connsiteX185" fmla="*/ 2456482 w 2754602"/>
              <a:gd name="connsiteY185" fmla="*/ 573437 h 3843677"/>
              <a:gd name="connsiteX186" fmla="*/ 2479729 w 2754602"/>
              <a:gd name="connsiteY186" fmla="*/ 565688 h 3843677"/>
              <a:gd name="connsiteX187" fmla="*/ 2510726 w 2754602"/>
              <a:gd name="connsiteY187" fmla="*/ 534691 h 3843677"/>
              <a:gd name="connsiteX188" fmla="*/ 2495228 w 2754602"/>
              <a:gd name="connsiteY188" fmla="*/ 511444 h 3843677"/>
              <a:gd name="connsiteX189" fmla="*/ 2518475 w 2754602"/>
              <a:gd name="connsiteY189" fmla="*/ 519193 h 3843677"/>
              <a:gd name="connsiteX190" fmla="*/ 2541723 w 2754602"/>
              <a:gd name="connsiteY190" fmla="*/ 534691 h 3843677"/>
              <a:gd name="connsiteX191" fmla="*/ 2557221 w 2754602"/>
              <a:gd name="connsiteY191" fmla="*/ 557939 h 3843677"/>
              <a:gd name="connsiteX192" fmla="*/ 2580468 w 2754602"/>
              <a:gd name="connsiteY192" fmla="*/ 565688 h 3843677"/>
              <a:gd name="connsiteX193" fmla="*/ 2595967 w 2754602"/>
              <a:gd name="connsiteY193" fmla="*/ 581186 h 3843677"/>
              <a:gd name="connsiteX194" fmla="*/ 2588217 w 2754602"/>
              <a:gd name="connsiteY194" fmla="*/ 604434 h 3843677"/>
              <a:gd name="connsiteX195" fmla="*/ 2557221 w 2754602"/>
              <a:gd name="connsiteY195" fmla="*/ 596685 h 3843677"/>
              <a:gd name="connsiteX196" fmla="*/ 2518475 w 2754602"/>
              <a:gd name="connsiteY196" fmla="*/ 588935 h 3843677"/>
              <a:gd name="connsiteX197" fmla="*/ 2502977 w 2754602"/>
              <a:gd name="connsiteY197" fmla="*/ 604434 h 3843677"/>
              <a:gd name="connsiteX198" fmla="*/ 2510726 w 2754602"/>
              <a:gd name="connsiteY198" fmla="*/ 627681 h 3843677"/>
              <a:gd name="connsiteX199" fmla="*/ 2518475 w 2754602"/>
              <a:gd name="connsiteY199" fmla="*/ 658678 h 3843677"/>
              <a:gd name="connsiteX200" fmla="*/ 2541723 w 2754602"/>
              <a:gd name="connsiteY200" fmla="*/ 666427 h 3843677"/>
              <a:gd name="connsiteX201" fmla="*/ 2549472 w 2754602"/>
              <a:gd name="connsiteY201" fmla="*/ 635430 h 3843677"/>
              <a:gd name="connsiteX202" fmla="*/ 2665709 w 2754602"/>
              <a:gd name="connsiteY202" fmla="*/ 689674 h 3843677"/>
              <a:gd name="connsiteX203" fmla="*/ 2642462 w 2754602"/>
              <a:gd name="connsiteY203" fmla="*/ 720671 h 3843677"/>
              <a:gd name="connsiteX204" fmla="*/ 2626963 w 2754602"/>
              <a:gd name="connsiteY204" fmla="*/ 736169 h 3843677"/>
              <a:gd name="connsiteX205" fmla="*/ 2634712 w 2754602"/>
              <a:gd name="connsiteY205" fmla="*/ 759417 h 3843677"/>
              <a:gd name="connsiteX206" fmla="*/ 2657960 w 2754602"/>
              <a:gd name="connsiteY206" fmla="*/ 767166 h 3843677"/>
              <a:gd name="connsiteX207" fmla="*/ 2650211 w 2754602"/>
              <a:gd name="connsiteY207" fmla="*/ 798163 h 3843677"/>
              <a:gd name="connsiteX208" fmla="*/ 2626963 w 2754602"/>
              <a:gd name="connsiteY208" fmla="*/ 805912 h 3843677"/>
              <a:gd name="connsiteX209" fmla="*/ 2588217 w 2754602"/>
              <a:gd name="connsiteY209" fmla="*/ 813661 h 3843677"/>
              <a:gd name="connsiteX210" fmla="*/ 2572719 w 2754602"/>
              <a:gd name="connsiteY210" fmla="*/ 836908 h 3843677"/>
              <a:gd name="connsiteX211" fmla="*/ 2595967 w 2754602"/>
              <a:gd name="connsiteY211" fmla="*/ 829159 h 3843677"/>
              <a:gd name="connsiteX212" fmla="*/ 2634712 w 2754602"/>
              <a:gd name="connsiteY212" fmla="*/ 883403 h 3843677"/>
              <a:gd name="connsiteX213" fmla="*/ 2650211 w 2754602"/>
              <a:gd name="connsiteY213" fmla="*/ 898902 h 3843677"/>
              <a:gd name="connsiteX214" fmla="*/ 2642462 w 2754602"/>
              <a:gd name="connsiteY214" fmla="*/ 922149 h 3843677"/>
              <a:gd name="connsiteX215" fmla="*/ 2704455 w 2754602"/>
              <a:gd name="connsiteY215" fmla="*/ 929898 h 3843677"/>
              <a:gd name="connsiteX216" fmla="*/ 2743200 w 2754602"/>
              <a:gd name="connsiteY216" fmla="*/ 968644 h 3843677"/>
              <a:gd name="connsiteX217" fmla="*/ 2719953 w 2754602"/>
              <a:gd name="connsiteY217" fmla="*/ 976393 h 3843677"/>
              <a:gd name="connsiteX218" fmla="*/ 2603716 w 2754602"/>
              <a:gd name="connsiteY218" fmla="*/ 953146 h 3843677"/>
              <a:gd name="connsiteX219" fmla="*/ 2564970 w 2754602"/>
              <a:gd name="connsiteY219" fmla="*/ 937647 h 3843677"/>
              <a:gd name="connsiteX220" fmla="*/ 2518475 w 2754602"/>
              <a:gd name="connsiteY220" fmla="*/ 945397 h 3843677"/>
              <a:gd name="connsiteX221" fmla="*/ 2510726 w 2754602"/>
              <a:gd name="connsiteY221" fmla="*/ 968644 h 3843677"/>
              <a:gd name="connsiteX222" fmla="*/ 2479729 w 2754602"/>
              <a:gd name="connsiteY222" fmla="*/ 976393 h 3843677"/>
              <a:gd name="connsiteX223" fmla="*/ 2440984 w 2754602"/>
              <a:gd name="connsiteY223" fmla="*/ 1046135 h 3843677"/>
              <a:gd name="connsiteX224" fmla="*/ 2448733 w 2754602"/>
              <a:gd name="connsiteY224" fmla="*/ 1077132 h 3843677"/>
              <a:gd name="connsiteX225" fmla="*/ 2479729 w 2754602"/>
              <a:gd name="connsiteY225" fmla="*/ 1084881 h 3843677"/>
              <a:gd name="connsiteX226" fmla="*/ 2471980 w 2754602"/>
              <a:gd name="connsiteY226" fmla="*/ 1115878 h 3843677"/>
              <a:gd name="connsiteX227" fmla="*/ 2425485 w 2754602"/>
              <a:gd name="connsiteY227" fmla="*/ 1139125 h 3843677"/>
              <a:gd name="connsiteX228" fmla="*/ 2433234 w 2754602"/>
              <a:gd name="connsiteY228" fmla="*/ 1170122 h 3843677"/>
              <a:gd name="connsiteX229" fmla="*/ 2448733 w 2754602"/>
              <a:gd name="connsiteY229" fmla="*/ 1185620 h 3843677"/>
              <a:gd name="connsiteX230" fmla="*/ 2456482 w 2754602"/>
              <a:gd name="connsiteY230" fmla="*/ 1216617 h 3843677"/>
              <a:gd name="connsiteX231" fmla="*/ 2487478 w 2754602"/>
              <a:gd name="connsiteY231" fmla="*/ 1201119 h 3843677"/>
              <a:gd name="connsiteX232" fmla="*/ 2510726 w 2754602"/>
              <a:gd name="connsiteY232" fmla="*/ 1154624 h 3843677"/>
              <a:gd name="connsiteX233" fmla="*/ 2549472 w 2754602"/>
              <a:gd name="connsiteY233" fmla="*/ 1201119 h 3843677"/>
              <a:gd name="connsiteX234" fmla="*/ 2526224 w 2754602"/>
              <a:gd name="connsiteY234" fmla="*/ 1216617 h 3843677"/>
              <a:gd name="connsiteX235" fmla="*/ 2479729 w 2754602"/>
              <a:gd name="connsiteY235" fmla="*/ 1232115 h 3843677"/>
              <a:gd name="connsiteX236" fmla="*/ 2479729 w 2754602"/>
              <a:gd name="connsiteY236" fmla="*/ 1294108 h 3843677"/>
              <a:gd name="connsiteX237" fmla="*/ 2526224 w 2754602"/>
              <a:gd name="connsiteY237" fmla="*/ 1286359 h 3843677"/>
              <a:gd name="connsiteX238" fmla="*/ 2549472 w 2754602"/>
              <a:gd name="connsiteY238" fmla="*/ 1317356 h 3843677"/>
              <a:gd name="connsiteX239" fmla="*/ 2557221 w 2754602"/>
              <a:gd name="connsiteY239" fmla="*/ 1363851 h 3843677"/>
              <a:gd name="connsiteX240" fmla="*/ 2533973 w 2754602"/>
              <a:gd name="connsiteY240" fmla="*/ 1379349 h 3843677"/>
              <a:gd name="connsiteX241" fmla="*/ 2510726 w 2754602"/>
              <a:gd name="connsiteY241" fmla="*/ 1387098 h 3843677"/>
              <a:gd name="connsiteX242" fmla="*/ 2471980 w 2754602"/>
              <a:gd name="connsiteY242" fmla="*/ 1402597 h 3843677"/>
              <a:gd name="connsiteX243" fmla="*/ 2456482 w 2754602"/>
              <a:gd name="connsiteY243" fmla="*/ 1449091 h 3843677"/>
              <a:gd name="connsiteX244" fmla="*/ 2471980 w 2754602"/>
              <a:gd name="connsiteY244" fmla="*/ 1464590 h 3843677"/>
              <a:gd name="connsiteX245" fmla="*/ 2440984 w 2754602"/>
              <a:gd name="connsiteY245" fmla="*/ 1503335 h 3843677"/>
              <a:gd name="connsiteX246" fmla="*/ 2417736 w 2754602"/>
              <a:gd name="connsiteY246" fmla="*/ 1495586 h 3843677"/>
              <a:gd name="connsiteX247" fmla="*/ 2386739 w 2754602"/>
              <a:gd name="connsiteY247" fmla="*/ 1518834 h 3843677"/>
              <a:gd name="connsiteX248" fmla="*/ 2371241 w 2754602"/>
              <a:gd name="connsiteY248" fmla="*/ 1495586 h 3843677"/>
              <a:gd name="connsiteX249" fmla="*/ 2355743 w 2754602"/>
              <a:gd name="connsiteY249" fmla="*/ 1511085 h 3843677"/>
              <a:gd name="connsiteX250" fmla="*/ 2340245 w 2754602"/>
              <a:gd name="connsiteY250" fmla="*/ 1534332 h 3843677"/>
              <a:gd name="connsiteX251" fmla="*/ 2340245 w 2754602"/>
              <a:gd name="connsiteY251" fmla="*/ 1588576 h 3843677"/>
              <a:gd name="connsiteX252" fmla="*/ 2286000 w 2754602"/>
              <a:gd name="connsiteY252" fmla="*/ 1596325 h 3843677"/>
              <a:gd name="connsiteX253" fmla="*/ 2262753 w 2754602"/>
              <a:gd name="connsiteY253" fmla="*/ 1642820 h 3843677"/>
              <a:gd name="connsiteX254" fmla="*/ 2255004 w 2754602"/>
              <a:gd name="connsiteY254" fmla="*/ 1666068 h 3843677"/>
              <a:gd name="connsiteX255" fmla="*/ 2224007 w 2754602"/>
              <a:gd name="connsiteY255" fmla="*/ 1673817 h 3843677"/>
              <a:gd name="connsiteX256" fmla="*/ 2185262 w 2754602"/>
              <a:gd name="connsiteY256" fmla="*/ 1681566 h 3843677"/>
              <a:gd name="connsiteX257" fmla="*/ 2131017 w 2754602"/>
              <a:gd name="connsiteY257" fmla="*/ 1697064 h 3843677"/>
              <a:gd name="connsiteX258" fmla="*/ 2100021 w 2754602"/>
              <a:gd name="connsiteY258" fmla="*/ 1689315 h 3843677"/>
              <a:gd name="connsiteX259" fmla="*/ 2061275 w 2754602"/>
              <a:gd name="connsiteY259" fmla="*/ 1658319 h 3843677"/>
              <a:gd name="connsiteX260" fmla="*/ 2045777 w 2754602"/>
              <a:gd name="connsiteY260" fmla="*/ 1642820 h 3843677"/>
              <a:gd name="connsiteX261" fmla="*/ 1937289 w 2754602"/>
              <a:gd name="connsiteY261" fmla="*/ 1627322 h 3843677"/>
              <a:gd name="connsiteX262" fmla="*/ 1890794 w 2754602"/>
              <a:gd name="connsiteY262" fmla="*/ 1619573 h 3843677"/>
              <a:gd name="connsiteX263" fmla="*/ 1867546 w 2754602"/>
              <a:gd name="connsiteY263" fmla="*/ 1681566 h 3843677"/>
              <a:gd name="connsiteX264" fmla="*/ 1813302 w 2754602"/>
              <a:gd name="connsiteY264" fmla="*/ 1751308 h 3843677"/>
              <a:gd name="connsiteX265" fmla="*/ 1828800 w 2754602"/>
              <a:gd name="connsiteY265" fmla="*/ 1813302 h 3843677"/>
              <a:gd name="connsiteX266" fmla="*/ 1813302 w 2754602"/>
              <a:gd name="connsiteY266" fmla="*/ 1836549 h 3843677"/>
              <a:gd name="connsiteX267" fmla="*/ 1844299 w 2754602"/>
              <a:gd name="connsiteY267" fmla="*/ 1898542 h 3843677"/>
              <a:gd name="connsiteX268" fmla="*/ 1836550 w 2754602"/>
              <a:gd name="connsiteY268" fmla="*/ 1960535 h 3843677"/>
              <a:gd name="connsiteX269" fmla="*/ 1828800 w 2754602"/>
              <a:gd name="connsiteY269" fmla="*/ 2053525 h 3843677"/>
              <a:gd name="connsiteX270" fmla="*/ 1813302 w 2754602"/>
              <a:gd name="connsiteY270" fmla="*/ 2100020 h 3843677"/>
              <a:gd name="connsiteX271" fmla="*/ 1821051 w 2754602"/>
              <a:gd name="connsiteY271" fmla="*/ 2169763 h 3843677"/>
              <a:gd name="connsiteX272" fmla="*/ 1805553 w 2754602"/>
              <a:gd name="connsiteY272" fmla="*/ 2193010 h 3843677"/>
              <a:gd name="connsiteX273" fmla="*/ 1821051 w 2754602"/>
              <a:gd name="connsiteY273" fmla="*/ 2293749 h 3843677"/>
              <a:gd name="connsiteX274" fmla="*/ 1828800 w 2754602"/>
              <a:gd name="connsiteY274" fmla="*/ 2371241 h 3843677"/>
              <a:gd name="connsiteX275" fmla="*/ 1821051 w 2754602"/>
              <a:gd name="connsiteY275" fmla="*/ 2394488 h 3843677"/>
              <a:gd name="connsiteX276" fmla="*/ 1813302 w 2754602"/>
              <a:gd name="connsiteY276" fmla="*/ 2433234 h 3843677"/>
              <a:gd name="connsiteX277" fmla="*/ 1836550 w 2754602"/>
              <a:gd name="connsiteY277" fmla="*/ 2448732 h 3843677"/>
              <a:gd name="connsiteX278" fmla="*/ 1844299 w 2754602"/>
              <a:gd name="connsiteY278" fmla="*/ 2479729 h 3843677"/>
              <a:gd name="connsiteX279" fmla="*/ 1828800 w 2754602"/>
              <a:gd name="connsiteY279" fmla="*/ 2580468 h 3843677"/>
              <a:gd name="connsiteX280" fmla="*/ 1844299 w 2754602"/>
              <a:gd name="connsiteY280" fmla="*/ 2704454 h 3843677"/>
              <a:gd name="connsiteX281" fmla="*/ 1859797 w 2754602"/>
              <a:gd name="connsiteY281" fmla="*/ 2743200 h 3843677"/>
              <a:gd name="connsiteX282" fmla="*/ 1906292 w 2754602"/>
              <a:gd name="connsiteY282" fmla="*/ 2789695 h 3843677"/>
              <a:gd name="connsiteX283" fmla="*/ 1914041 w 2754602"/>
              <a:gd name="connsiteY283" fmla="*/ 2766447 h 3843677"/>
              <a:gd name="connsiteX284" fmla="*/ 1937289 w 2754602"/>
              <a:gd name="connsiteY284" fmla="*/ 2774197 h 3843677"/>
              <a:gd name="connsiteX285" fmla="*/ 1968285 w 2754602"/>
              <a:gd name="connsiteY285" fmla="*/ 2789695 h 3843677"/>
              <a:gd name="connsiteX286" fmla="*/ 1999282 w 2754602"/>
              <a:gd name="connsiteY286" fmla="*/ 2812942 h 3843677"/>
              <a:gd name="connsiteX287" fmla="*/ 2092272 w 2754602"/>
              <a:gd name="connsiteY287" fmla="*/ 2836190 h 3843677"/>
              <a:gd name="connsiteX288" fmla="*/ 2107770 w 2754602"/>
              <a:gd name="connsiteY288" fmla="*/ 2867186 h 3843677"/>
              <a:gd name="connsiteX289" fmla="*/ 2216258 w 2754602"/>
              <a:gd name="connsiteY289" fmla="*/ 2913681 h 3843677"/>
              <a:gd name="connsiteX290" fmla="*/ 2231756 w 2754602"/>
              <a:gd name="connsiteY290" fmla="*/ 2936929 h 3843677"/>
              <a:gd name="connsiteX291" fmla="*/ 2278251 w 2754602"/>
              <a:gd name="connsiteY291" fmla="*/ 2975674 h 3843677"/>
              <a:gd name="connsiteX292" fmla="*/ 2324746 w 2754602"/>
              <a:gd name="connsiteY292" fmla="*/ 3037668 h 3843677"/>
              <a:gd name="connsiteX293" fmla="*/ 2347994 w 2754602"/>
              <a:gd name="connsiteY293" fmla="*/ 3045417 h 3843677"/>
              <a:gd name="connsiteX294" fmla="*/ 2371241 w 2754602"/>
              <a:gd name="connsiteY294" fmla="*/ 3060915 h 3843677"/>
              <a:gd name="connsiteX295" fmla="*/ 2394489 w 2754602"/>
              <a:gd name="connsiteY295" fmla="*/ 3053166 h 3843677"/>
              <a:gd name="connsiteX296" fmla="*/ 2402238 w 2754602"/>
              <a:gd name="connsiteY296" fmla="*/ 3076413 h 3843677"/>
              <a:gd name="connsiteX297" fmla="*/ 2417736 w 2754602"/>
              <a:gd name="connsiteY297" fmla="*/ 3091912 h 3843677"/>
              <a:gd name="connsiteX298" fmla="*/ 2371241 w 2754602"/>
              <a:gd name="connsiteY298" fmla="*/ 3107410 h 3843677"/>
              <a:gd name="connsiteX299" fmla="*/ 2363492 w 2754602"/>
              <a:gd name="connsiteY299" fmla="*/ 3076413 h 3843677"/>
              <a:gd name="connsiteX300" fmla="*/ 2332495 w 2754602"/>
              <a:gd name="connsiteY300" fmla="*/ 3068664 h 3843677"/>
              <a:gd name="connsiteX301" fmla="*/ 2247255 w 2754602"/>
              <a:gd name="connsiteY301" fmla="*/ 3053166 h 3843677"/>
              <a:gd name="connsiteX302" fmla="*/ 2231756 w 2754602"/>
              <a:gd name="connsiteY302" fmla="*/ 3037668 h 3843677"/>
              <a:gd name="connsiteX303" fmla="*/ 2169763 w 2754602"/>
              <a:gd name="connsiteY303" fmla="*/ 3037668 h 3843677"/>
              <a:gd name="connsiteX304" fmla="*/ 2131017 w 2754602"/>
              <a:gd name="connsiteY304" fmla="*/ 3084163 h 3843677"/>
              <a:gd name="connsiteX305" fmla="*/ 2100021 w 2754602"/>
              <a:gd name="connsiteY305" fmla="*/ 3130658 h 3843677"/>
              <a:gd name="connsiteX306" fmla="*/ 2115519 w 2754602"/>
              <a:gd name="connsiteY306" fmla="*/ 3153905 h 3843677"/>
              <a:gd name="connsiteX307" fmla="*/ 2169763 w 2754602"/>
              <a:gd name="connsiteY307" fmla="*/ 3177152 h 3843677"/>
              <a:gd name="connsiteX308" fmla="*/ 2224007 w 2754602"/>
              <a:gd name="connsiteY308" fmla="*/ 3208149 h 3843677"/>
              <a:gd name="connsiteX309" fmla="*/ 2239506 w 2754602"/>
              <a:gd name="connsiteY309" fmla="*/ 3184902 h 3843677"/>
              <a:gd name="connsiteX310" fmla="*/ 2262753 w 2754602"/>
              <a:gd name="connsiteY310" fmla="*/ 3192651 h 3843677"/>
              <a:gd name="connsiteX311" fmla="*/ 2309248 w 2754602"/>
              <a:gd name="connsiteY311" fmla="*/ 3169403 h 3843677"/>
              <a:gd name="connsiteX312" fmla="*/ 2347994 w 2754602"/>
              <a:gd name="connsiteY312" fmla="*/ 3130658 h 3843677"/>
              <a:gd name="connsiteX313" fmla="*/ 2332495 w 2754602"/>
              <a:gd name="connsiteY313" fmla="*/ 3169403 h 3843677"/>
              <a:gd name="connsiteX314" fmla="*/ 2324746 w 2754602"/>
              <a:gd name="connsiteY314" fmla="*/ 3192651 h 3843677"/>
              <a:gd name="connsiteX315" fmla="*/ 2278251 w 2754602"/>
              <a:gd name="connsiteY315" fmla="*/ 3239146 h 3843677"/>
              <a:gd name="connsiteX316" fmla="*/ 2262753 w 2754602"/>
              <a:gd name="connsiteY316" fmla="*/ 3262393 h 3843677"/>
              <a:gd name="connsiteX317" fmla="*/ 2239506 w 2754602"/>
              <a:gd name="connsiteY317" fmla="*/ 3293390 h 3843677"/>
              <a:gd name="connsiteX318" fmla="*/ 2231756 w 2754602"/>
              <a:gd name="connsiteY318" fmla="*/ 3339885 h 3843677"/>
              <a:gd name="connsiteX319" fmla="*/ 2169763 w 2754602"/>
              <a:gd name="connsiteY319" fmla="*/ 3448373 h 3843677"/>
              <a:gd name="connsiteX320" fmla="*/ 2154265 w 2754602"/>
              <a:gd name="connsiteY320" fmla="*/ 3471620 h 3843677"/>
              <a:gd name="connsiteX321" fmla="*/ 2100021 w 2754602"/>
              <a:gd name="connsiteY321" fmla="*/ 3502617 h 3843677"/>
              <a:gd name="connsiteX322" fmla="*/ 2115519 w 2754602"/>
              <a:gd name="connsiteY322" fmla="*/ 3580108 h 3843677"/>
              <a:gd name="connsiteX323" fmla="*/ 2131017 w 2754602"/>
              <a:gd name="connsiteY323" fmla="*/ 3626603 h 3843677"/>
              <a:gd name="connsiteX324" fmla="*/ 2076773 w 2754602"/>
              <a:gd name="connsiteY324" fmla="*/ 3618854 h 3843677"/>
              <a:gd name="connsiteX325" fmla="*/ 2030278 w 2754602"/>
              <a:gd name="connsiteY325" fmla="*/ 3556861 h 3843677"/>
              <a:gd name="connsiteX326" fmla="*/ 1999282 w 2754602"/>
              <a:gd name="connsiteY326" fmla="*/ 3502617 h 3843677"/>
              <a:gd name="connsiteX327" fmla="*/ 1991533 w 2754602"/>
              <a:gd name="connsiteY327" fmla="*/ 3479369 h 3843677"/>
              <a:gd name="connsiteX328" fmla="*/ 1921790 w 2754602"/>
              <a:gd name="connsiteY328" fmla="*/ 3425125 h 3843677"/>
              <a:gd name="connsiteX329" fmla="*/ 1867546 w 2754602"/>
              <a:gd name="connsiteY329" fmla="*/ 3440624 h 3843677"/>
              <a:gd name="connsiteX330" fmla="*/ 1859797 w 2754602"/>
              <a:gd name="connsiteY330" fmla="*/ 3471620 h 3843677"/>
              <a:gd name="connsiteX331" fmla="*/ 1836550 w 2754602"/>
              <a:gd name="connsiteY331" fmla="*/ 3479369 h 3843677"/>
              <a:gd name="connsiteX332" fmla="*/ 1797804 w 2754602"/>
              <a:gd name="connsiteY332" fmla="*/ 3510366 h 3843677"/>
              <a:gd name="connsiteX333" fmla="*/ 1774556 w 2754602"/>
              <a:gd name="connsiteY333" fmla="*/ 3518115 h 3843677"/>
              <a:gd name="connsiteX334" fmla="*/ 1658319 w 2754602"/>
              <a:gd name="connsiteY334" fmla="*/ 3533613 h 3843677"/>
              <a:gd name="connsiteX335" fmla="*/ 1627323 w 2754602"/>
              <a:gd name="connsiteY335" fmla="*/ 3541363 h 3843677"/>
              <a:gd name="connsiteX336" fmla="*/ 1596326 w 2754602"/>
              <a:gd name="connsiteY336" fmla="*/ 3556861 h 3843677"/>
              <a:gd name="connsiteX337" fmla="*/ 1549831 w 2754602"/>
              <a:gd name="connsiteY337" fmla="*/ 3587858 h 3843677"/>
              <a:gd name="connsiteX338" fmla="*/ 1619573 w 2754602"/>
              <a:gd name="connsiteY338" fmla="*/ 3603356 h 3843677"/>
              <a:gd name="connsiteX339" fmla="*/ 1635072 w 2754602"/>
              <a:gd name="connsiteY339" fmla="*/ 3618854 h 3843677"/>
              <a:gd name="connsiteX340" fmla="*/ 1681567 w 2754602"/>
              <a:gd name="connsiteY340" fmla="*/ 3680847 h 3843677"/>
              <a:gd name="connsiteX341" fmla="*/ 1712563 w 2754602"/>
              <a:gd name="connsiteY341" fmla="*/ 3673098 h 3843677"/>
              <a:gd name="connsiteX342" fmla="*/ 1704814 w 2754602"/>
              <a:gd name="connsiteY342" fmla="*/ 3704095 h 3843677"/>
              <a:gd name="connsiteX343" fmla="*/ 1673817 w 2754602"/>
              <a:gd name="connsiteY343" fmla="*/ 3688597 h 3843677"/>
              <a:gd name="connsiteX344" fmla="*/ 1635072 w 2754602"/>
              <a:gd name="connsiteY344" fmla="*/ 3680847 h 3843677"/>
              <a:gd name="connsiteX345" fmla="*/ 1611824 w 2754602"/>
              <a:gd name="connsiteY345" fmla="*/ 3673098 h 3843677"/>
              <a:gd name="connsiteX346" fmla="*/ 1526584 w 2754602"/>
              <a:gd name="connsiteY346" fmla="*/ 3680847 h 3843677"/>
              <a:gd name="connsiteX347" fmla="*/ 1653090 w 2754602"/>
              <a:gd name="connsiteY347" fmla="*/ 3673098 h 3843677"/>
              <a:gd name="connsiteX348" fmla="*/ 1629842 w 2754602"/>
              <a:gd name="connsiteY348" fmla="*/ 3688597 h 3843677"/>
              <a:gd name="connsiteX349" fmla="*/ 1620620 w 2754602"/>
              <a:gd name="connsiteY349" fmla="*/ 3693440 h 3843677"/>
              <a:gd name="connsiteX350" fmla="*/ 1606595 w 2754602"/>
              <a:gd name="connsiteY350" fmla="*/ 3807912 h 3843677"/>
              <a:gd name="connsiteX351" fmla="*/ 1549653 w 2754602"/>
              <a:gd name="connsiteY351" fmla="*/ 3802377 h 3843677"/>
              <a:gd name="connsiteX352" fmla="*/ 1497258 w 2754602"/>
              <a:gd name="connsiteY352" fmla="*/ 3775367 h 3843677"/>
              <a:gd name="connsiteX353" fmla="*/ 1383656 w 2754602"/>
              <a:gd name="connsiteY353" fmla="*/ 3829215 h 3843677"/>
              <a:gd name="connsiteX354" fmla="*/ 1278611 w 2754602"/>
              <a:gd name="connsiteY354" fmla="*/ 3688597 h 3843677"/>
              <a:gd name="connsiteX355" fmla="*/ 1270862 w 2754602"/>
              <a:gd name="connsiteY355" fmla="*/ 3680847 h 3843677"/>
              <a:gd name="connsiteX356" fmla="*/ 1263112 w 2754602"/>
              <a:gd name="connsiteY356" fmla="*/ 3456122 h 3843677"/>
              <a:gd name="connsiteX357" fmla="*/ 1247614 w 2754602"/>
              <a:gd name="connsiteY357" fmla="*/ 3432874 h 3843677"/>
              <a:gd name="connsiteX358" fmla="*/ 1247614 w 2754602"/>
              <a:gd name="connsiteY358" fmla="*/ 3425125 h 3843677"/>
              <a:gd name="connsiteX359" fmla="*/ 1007390 w 2754602"/>
              <a:gd name="connsiteY359" fmla="*/ 2991173 h 3843677"/>
              <a:gd name="connsiteX0" fmla="*/ 1007390 w 2754602"/>
              <a:gd name="connsiteY0" fmla="*/ 2991173 h 3852972"/>
              <a:gd name="connsiteX1" fmla="*/ 1053885 w 2754602"/>
              <a:gd name="connsiteY1" fmla="*/ 2983424 h 3852972"/>
              <a:gd name="connsiteX2" fmla="*/ 1061634 w 2754602"/>
              <a:gd name="connsiteY2" fmla="*/ 2952427 h 3852972"/>
              <a:gd name="connsiteX3" fmla="*/ 1115878 w 2754602"/>
              <a:gd name="connsiteY3" fmla="*/ 2890434 h 3852972"/>
              <a:gd name="connsiteX4" fmla="*/ 1123628 w 2754602"/>
              <a:gd name="connsiteY4" fmla="*/ 2867186 h 3852972"/>
              <a:gd name="connsiteX5" fmla="*/ 1139126 w 2754602"/>
              <a:gd name="connsiteY5" fmla="*/ 2882685 h 3852972"/>
              <a:gd name="connsiteX6" fmla="*/ 1154624 w 2754602"/>
              <a:gd name="connsiteY6" fmla="*/ 2905932 h 3852972"/>
              <a:gd name="connsiteX7" fmla="*/ 1185621 w 2754602"/>
              <a:gd name="connsiteY7" fmla="*/ 2936929 h 3852972"/>
              <a:gd name="connsiteX8" fmla="*/ 1193370 w 2754602"/>
              <a:gd name="connsiteY8" fmla="*/ 2960176 h 3852972"/>
              <a:gd name="connsiteX9" fmla="*/ 1216617 w 2754602"/>
              <a:gd name="connsiteY9" fmla="*/ 2967925 h 3852972"/>
              <a:gd name="connsiteX10" fmla="*/ 1278611 w 2754602"/>
              <a:gd name="connsiteY10" fmla="*/ 2952427 h 3852972"/>
              <a:gd name="connsiteX11" fmla="*/ 1286360 w 2754602"/>
              <a:gd name="connsiteY11" fmla="*/ 2867186 h 3852972"/>
              <a:gd name="connsiteX12" fmla="*/ 1309607 w 2754602"/>
              <a:gd name="connsiteY12" fmla="*/ 2851688 h 3852972"/>
              <a:gd name="connsiteX13" fmla="*/ 1301858 w 2754602"/>
              <a:gd name="connsiteY13" fmla="*/ 2828441 h 3852972"/>
              <a:gd name="connsiteX14" fmla="*/ 1263112 w 2754602"/>
              <a:gd name="connsiteY14" fmla="*/ 2797444 h 3852972"/>
              <a:gd name="connsiteX15" fmla="*/ 1255363 w 2754602"/>
              <a:gd name="connsiteY15" fmla="*/ 2774197 h 3852972"/>
              <a:gd name="connsiteX16" fmla="*/ 1278611 w 2754602"/>
              <a:gd name="connsiteY16" fmla="*/ 2727702 h 3852972"/>
              <a:gd name="connsiteX17" fmla="*/ 1270862 w 2754602"/>
              <a:gd name="connsiteY17" fmla="*/ 2704454 h 3852972"/>
              <a:gd name="connsiteX18" fmla="*/ 1255363 w 2754602"/>
              <a:gd name="connsiteY18" fmla="*/ 2665708 h 3852972"/>
              <a:gd name="connsiteX19" fmla="*/ 1224367 w 2754602"/>
              <a:gd name="connsiteY19" fmla="*/ 2650210 h 3852972"/>
              <a:gd name="connsiteX20" fmla="*/ 1270862 w 2754602"/>
              <a:gd name="connsiteY20" fmla="*/ 2588217 h 3852972"/>
              <a:gd name="connsiteX21" fmla="*/ 1309607 w 2754602"/>
              <a:gd name="connsiteY21" fmla="*/ 2541722 h 3852972"/>
              <a:gd name="connsiteX22" fmla="*/ 1325106 w 2754602"/>
              <a:gd name="connsiteY22" fmla="*/ 2518474 h 3852972"/>
              <a:gd name="connsiteX23" fmla="*/ 1348353 w 2754602"/>
              <a:gd name="connsiteY23" fmla="*/ 2502976 h 3852972"/>
              <a:gd name="connsiteX24" fmla="*/ 1379350 w 2754602"/>
              <a:gd name="connsiteY24" fmla="*/ 2510725 h 3852972"/>
              <a:gd name="connsiteX25" fmla="*/ 1402597 w 2754602"/>
              <a:gd name="connsiteY25" fmla="*/ 2549471 h 3852972"/>
              <a:gd name="connsiteX26" fmla="*/ 1425845 w 2754602"/>
              <a:gd name="connsiteY26" fmla="*/ 2564969 h 3852972"/>
              <a:gd name="connsiteX27" fmla="*/ 1472339 w 2754602"/>
              <a:gd name="connsiteY27" fmla="*/ 2549471 h 3852972"/>
              <a:gd name="connsiteX28" fmla="*/ 1487838 w 2754602"/>
              <a:gd name="connsiteY28" fmla="*/ 2533973 h 3852972"/>
              <a:gd name="connsiteX29" fmla="*/ 1503336 w 2754602"/>
              <a:gd name="connsiteY29" fmla="*/ 2510725 h 3852972"/>
              <a:gd name="connsiteX30" fmla="*/ 1526584 w 2754602"/>
              <a:gd name="connsiteY30" fmla="*/ 2495227 h 3852972"/>
              <a:gd name="connsiteX31" fmla="*/ 1565329 w 2754602"/>
              <a:gd name="connsiteY31" fmla="*/ 2510725 h 3852972"/>
              <a:gd name="connsiteX32" fmla="*/ 1604075 w 2754602"/>
              <a:gd name="connsiteY32" fmla="*/ 2526224 h 3852972"/>
              <a:gd name="connsiteX33" fmla="*/ 1596326 w 2754602"/>
              <a:gd name="connsiteY33" fmla="*/ 2549471 h 3852972"/>
              <a:gd name="connsiteX34" fmla="*/ 1573078 w 2754602"/>
              <a:gd name="connsiteY34" fmla="*/ 2557220 h 3852972"/>
              <a:gd name="connsiteX35" fmla="*/ 1588577 w 2754602"/>
              <a:gd name="connsiteY35" fmla="*/ 2642461 h 3852972"/>
              <a:gd name="connsiteX36" fmla="*/ 1565329 w 2754602"/>
              <a:gd name="connsiteY36" fmla="*/ 2681207 h 3852972"/>
              <a:gd name="connsiteX37" fmla="*/ 1542082 w 2754602"/>
              <a:gd name="connsiteY37" fmla="*/ 2688956 h 3852972"/>
              <a:gd name="connsiteX38" fmla="*/ 1534333 w 2754602"/>
              <a:gd name="connsiteY38" fmla="*/ 2712203 h 3852972"/>
              <a:gd name="connsiteX39" fmla="*/ 1495587 w 2754602"/>
              <a:gd name="connsiteY39" fmla="*/ 2743200 h 3852972"/>
              <a:gd name="connsiteX40" fmla="*/ 1487838 w 2754602"/>
              <a:gd name="connsiteY40" fmla="*/ 2766447 h 3852972"/>
              <a:gd name="connsiteX41" fmla="*/ 1464590 w 2754602"/>
              <a:gd name="connsiteY41" fmla="*/ 2774197 h 3852972"/>
              <a:gd name="connsiteX42" fmla="*/ 1449092 w 2754602"/>
              <a:gd name="connsiteY42" fmla="*/ 2867186 h 3852972"/>
              <a:gd name="connsiteX43" fmla="*/ 1433594 w 2754602"/>
              <a:gd name="connsiteY43" fmla="*/ 2882685 h 3852972"/>
              <a:gd name="connsiteX44" fmla="*/ 1425845 w 2754602"/>
              <a:gd name="connsiteY44" fmla="*/ 2913681 h 3852972"/>
              <a:gd name="connsiteX45" fmla="*/ 1433594 w 2754602"/>
              <a:gd name="connsiteY45" fmla="*/ 2944678 h 3852972"/>
              <a:gd name="connsiteX46" fmla="*/ 1441343 w 2754602"/>
              <a:gd name="connsiteY46" fmla="*/ 2991173 h 3852972"/>
              <a:gd name="connsiteX47" fmla="*/ 1425845 w 2754602"/>
              <a:gd name="connsiteY47" fmla="*/ 3045417 h 3852972"/>
              <a:gd name="connsiteX48" fmla="*/ 1402597 w 2754602"/>
              <a:gd name="connsiteY48" fmla="*/ 3037668 h 3852972"/>
              <a:gd name="connsiteX49" fmla="*/ 1387099 w 2754602"/>
              <a:gd name="connsiteY49" fmla="*/ 3022169 h 3852972"/>
              <a:gd name="connsiteX50" fmla="*/ 1356102 w 2754602"/>
              <a:gd name="connsiteY50" fmla="*/ 3060915 h 3852972"/>
              <a:gd name="connsiteX51" fmla="*/ 1363851 w 2754602"/>
              <a:gd name="connsiteY51" fmla="*/ 3091912 h 3852972"/>
              <a:gd name="connsiteX52" fmla="*/ 1371600 w 2754602"/>
              <a:gd name="connsiteY52" fmla="*/ 3115159 h 3852972"/>
              <a:gd name="connsiteX53" fmla="*/ 1418095 w 2754602"/>
              <a:gd name="connsiteY53" fmla="*/ 3130658 h 3852972"/>
              <a:gd name="connsiteX54" fmla="*/ 1441343 w 2754602"/>
              <a:gd name="connsiteY54" fmla="*/ 3122908 h 3852972"/>
              <a:gd name="connsiteX55" fmla="*/ 1611824 w 2754602"/>
              <a:gd name="connsiteY55" fmla="*/ 3115159 h 3852972"/>
              <a:gd name="connsiteX56" fmla="*/ 1596326 w 2754602"/>
              <a:gd name="connsiteY56" fmla="*/ 3068664 h 3852972"/>
              <a:gd name="connsiteX57" fmla="*/ 1588577 w 2754602"/>
              <a:gd name="connsiteY57" fmla="*/ 3045417 h 3852972"/>
              <a:gd name="connsiteX58" fmla="*/ 1580828 w 2754602"/>
              <a:gd name="connsiteY58" fmla="*/ 3022169 h 3852972"/>
              <a:gd name="connsiteX59" fmla="*/ 1611824 w 2754602"/>
              <a:gd name="connsiteY59" fmla="*/ 2952427 h 3852972"/>
              <a:gd name="connsiteX60" fmla="*/ 1596326 w 2754602"/>
              <a:gd name="connsiteY60" fmla="*/ 2905932 h 3852972"/>
              <a:gd name="connsiteX61" fmla="*/ 1611824 w 2754602"/>
              <a:gd name="connsiteY61" fmla="*/ 2859437 h 3852972"/>
              <a:gd name="connsiteX62" fmla="*/ 1619573 w 2754602"/>
              <a:gd name="connsiteY62" fmla="*/ 2805193 h 3852972"/>
              <a:gd name="connsiteX63" fmla="*/ 1650570 w 2754602"/>
              <a:gd name="connsiteY63" fmla="*/ 2797444 h 3852972"/>
              <a:gd name="connsiteX64" fmla="*/ 1704814 w 2754602"/>
              <a:gd name="connsiteY64" fmla="*/ 2774197 h 3852972"/>
              <a:gd name="connsiteX65" fmla="*/ 1728062 w 2754602"/>
              <a:gd name="connsiteY65" fmla="*/ 2758698 h 3852972"/>
              <a:gd name="connsiteX66" fmla="*/ 1774556 w 2754602"/>
              <a:gd name="connsiteY66" fmla="*/ 2719952 h 3852972"/>
              <a:gd name="connsiteX67" fmla="*/ 1797804 w 2754602"/>
              <a:gd name="connsiteY67" fmla="*/ 2688956 h 3852972"/>
              <a:gd name="connsiteX68" fmla="*/ 1751309 w 2754602"/>
              <a:gd name="connsiteY68" fmla="*/ 2650210 h 3852972"/>
              <a:gd name="connsiteX69" fmla="*/ 1712563 w 2754602"/>
              <a:gd name="connsiteY69" fmla="*/ 2657959 h 3852972"/>
              <a:gd name="connsiteX70" fmla="*/ 1704814 w 2754602"/>
              <a:gd name="connsiteY70" fmla="*/ 2681207 h 3852972"/>
              <a:gd name="connsiteX71" fmla="*/ 1697065 w 2754602"/>
              <a:gd name="connsiteY71" fmla="*/ 2743200 h 3852972"/>
              <a:gd name="connsiteX72" fmla="*/ 1650570 w 2754602"/>
              <a:gd name="connsiteY72" fmla="*/ 2774197 h 3852972"/>
              <a:gd name="connsiteX73" fmla="*/ 1635072 w 2754602"/>
              <a:gd name="connsiteY73" fmla="*/ 2758698 h 3852972"/>
              <a:gd name="connsiteX74" fmla="*/ 1635072 w 2754602"/>
              <a:gd name="connsiteY74" fmla="*/ 2688956 h 3852972"/>
              <a:gd name="connsiteX75" fmla="*/ 1642821 w 2754602"/>
              <a:gd name="connsiteY75" fmla="*/ 2665708 h 3852972"/>
              <a:gd name="connsiteX76" fmla="*/ 1666068 w 2754602"/>
              <a:gd name="connsiteY76" fmla="*/ 2619213 h 3852972"/>
              <a:gd name="connsiteX77" fmla="*/ 1689316 w 2754602"/>
              <a:gd name="connsiteY77" fmla="*/ 2611464 h 3852972"/>
              <a:gd name="connsiteX78" fmla="*/ 1766807 w 2754602"/>
              <a:gd name="connsiteY78" fmla="*/ 2595966 h 3852972"/>
              <a:gd name="connsiteX79" fmla="*/ 1805553 w 2754602"/>
              <a:gd name="connsiteY79" fmla="*/ 2526224 h 3852972"/>
              <a:gd name="connsiteX80" fmla="*/ 1813302 w 2754602"/>
              <a:gd name="connsiteY80" fmla="*/ 2502976 h 3852972"/>
              <a:gd name="connsiteX81" fmla="*/ 1743560 w 2754602"/>
              <a:gd name="connsiteY81" fmla="*/ 2502976 h 3852972"/>
              <a:gd name="connsiteX82" fmla="*/ 1689316 w 2754602"/>
              <a:gd name="connsiteY82" fmla="*/ 2526224 h 3852972"/>
              <a:gd name="connsiteX83" fmla="*/ 1666068 w 2754602"/>
              <a:gd name="connsiteY83" fmla="*/ 2510725 h 3852972"/>
              <a:gd name="connsiteX84" fmla="*/ 1635072 w 2754602"/>
              <a:gd name="connsiteY84" fmla="*/ 2502976 h 3852972"/>
              <a:gd name="connsiteX85" fmla="*/ 1627323 w 2754602"/>
              <a:gd name="connsiteY85" fmla="*/ 2471980 h 3852972"/>
              <a:gd name="connsiteX86" fmla="*/ 1642821 w 2754602"/>
              <a:gd name="connsiteY86" fmla="*/ 2402237 h 3852972"/>
              <a:gd name="connsiteX87" fmla="*/ 1658319 w 2754602"/>
              <a:gd name="connsiteY87" fmla="*/ 2332495 h 3852972"/>
              <a:gd name="connsiteX88" fmla="*/ 1666068 w 2754602"/>
              <a:gd name="connsiteY88" fmla="*/ 2309247 h 3852972"/>
              <a:gd name="connsiteX89" fmla="*/ 1681567 w 2754602"/>
              <a:gd name="connsiteY89" fmla="*/ 2293749 h 3852972"/>
              <a:gd name="connsiteX90" fmla="*/ 1673817 w 2754602"/>
              <a:gd name="connsiteY90" fmla="*/ 2255003 h 3852972"/>
              <a:gd name="connsiteX91" fmla="*/ 1627323 w 2754602"/>
              <a:gd name="connsiteY91" fmla="*/ 2239505 h 3852972"/>
              <a:gd name="connsiteX92" fmla="*/ 1580828 w 2754602"/>
              <a:gd name="connsiteY92" fmla="*/ 2247254 h 3852972"/>
              <a:gd name="connsiteX93" fmla="*/ 1542082 w 2754602"/>
              <a:gd name="connsiteY93" fmla="*/ 2255003 h 3852972"/>
              <a:gd name="connsiteX94" fmla="*/ 1472339 w 2754602"/>
              <a:gd name="connsiteY94" fmla="*/ 2262752 h 3852972"/>
              <a:gd name="connsiteX95" fmla="*/ 1418095 w 2754602"/>
              <a:gd name="connsiteY95" fmla="*/ 2309247 h 3852972"/>
              <a:gd name="connsiteX96" fmla="*/ 1394848 w 2754602"/>
              <a:gd name="connsiteY96" fmla="*/ 2301498 h 3852972"/>
              <a:gd name="connsiteX97" fmla="*/ 1363851 w 2754602"/>
              <a:gd name="connsiteY97" fmla="*/ 2293749 h 3852972"/>
              <a:gd name="connsiteX98" fmla="*/ 1387099 w 2754602"/>
              <a:gd name="connsiteY98" fmla="*/ 2386739 h 3852972"/>
              <a:gd name="connsiteX99" fmla="*/ 1394848 w 2754602"/>
              <a:gd name="connsiteY99" fmla="*/ 2409986 h 3852972"/>
              <a:gd name="connsiteX100" fmla="*/ 1402597 w 2754602"/>
              <a:gd name="connsiteY100" fmla="*/ 2440983 h 3852972"/>
              <a:gd name="connsiteX101" fmla="*/ 1363851 w 2754602"/>
              <a:gd name="connsiteY101" fmla="*/ 2479729 h 3852972"/>
              <a:gd name="connsiteX102" fmla="*/ 1317356 w 2754602"/>
              <a:gd name="connsiteY102" fmla="*/ 2495227 h 3852972"/>
              <a:gd name="connsiteX103" fmla="*/ 1286360 w 2754602"/>
              <a:gd name="connsiteY103" fmla="*/ 2541722 h 3852972"/>
              <a:gd name="connsiteX104" fmla="*/ 1270862 w 2754602"/>
              <a:gd name="connsiteY104" fmla="*/ 2564969 h 3852972"/>
              <a:gd name="connsiteX105" fmla="*/ 1247614 w 2754602"/>
              <a:gd name="connsiteY105" fmla="*/ 2572719 h 3852972"/>
              <a:gd name="connsiteX106" fmla="*/ 1224367 w 2754602"/>
              <a:gd name="connsiteY106" fmla="*/ 2595966 h 3852972"/>
              <a:gd name="connsiteX107" fmla="*/ 1177872 w 2754602"/>
              <a:gd name="connsiteY107" fmla="*/ 2634712 h 3852972"/>
              <a:gd name="connsiteX108" fmla="*/ 1170123 w 2754602"/>
              <a:gd name="connsiteY108" fmla="*/ 2696705 h 3852972"/>
              <a:gd name="connsiteX109" fmla="*/ 1154624 w 2754602"/>
              <a:gd name="connsiteY109" fmla="*/ 2719952 h 3852972"/>
              <a:gd name="connsiteX110" fmla="*/ 1131377 w 2754602"/>
              <a:gd name="connsiteY110" fmla="*/ 2766447 h 3852972"/>
              <a:gd name="connsiteX111" fmla="*/ 1100380 w 2754602"/>
              <a:gd name="connsiteY111" fmla="*/ 2805193 h 3852972"/>
              <a:gd name="connsiteX112" fmla="*/ 1084882 w 2754602"/>
              <a:gd name="connsiteY112" fmla="*/ 2851688 h 3852972"/>
              <a:gd name="connsiteX113" fmla="*/ 1069384 w 2754602"/>
              <a:gd name="connsiteY113" fmla="*/ 2874935 h 3852972"/>
              <a:gd name="connsiteX114" fmla="*/ 1061634 w 2754602"/>
              <a:gd name="connsiteY114" fmla="*/ 2898183 h 3852972"/>
              <a:gd name="connsiteX115" fmla="*/ 1038387 w 2754602"/>
              <a:gd name="connsiteY115" fmla="*/ 2921430 h 3852972"/>
              <a:gd name="connsiteX116" fmla="*/ 999641 w 2754602"/>
              <a:gd name="connsiteY116" fmla="*/ 2967925 h 3852972"/>
              <a:gd name="connsiteX117" fmla="*/ 960895 w 2754602"/>
              <a:gd name="connsiteY117" fmla="*/ 2918015 h 3852972"/>
              <a:gd name="connsiteX118" fmla="*/ 937648 w 2754602"/>
              <a:gd name="connsiteY118" fmla="*/ 2972259 h 3852972"/>
              <a:gd name="connsiteX119" fmla="*/ 940231 w 2754602"/>
              <a:gd name="connsiteY119" fmla="*/ 2895979 h 3852972"/>
              <a:gd name="connsiteX120" fmla="*/ 922150 w 2754602"/>
              <a:gd name="connsiteY120" fmla="*/ 2860380 h 3852972"/>
              <a:gd name="connsiteX121" fmla="*/ 906651 w 2754602"/>
              <a:gd name="connsiteY121" fmla="*/ 2924069 h 3852972"/>
              <a:gd name="connsiteX122" fmla="*/ 906651 w 2754602"/>
              <a:gd name="connsiteY122" fmla="*/ 2924069 h 3852972"/>
              <a:gd name="connsiteX123" fmla="*/ 902131 w 2754602"/>
              <a:gd name="connsiteY123" fmla="*/ 2848354 h 3852972"/>
              <a:gd name="connsiteX124" fmla="*/ 922150 w 2754602"/>
              <a:gd name="connsiteY124" fmla="*/ 2852607 h 3852972"/>
              <a:gd name="connsiteX125" fmla="*/ 911656 w 2754602"/>
              <a:gd name="connsiteY125" fmla="*/ 2848354 h 3852972"/>
              <a:gd name="connsiteX126" fmla="*/ 902131 w 2754602"/>
              <a:gd name="connsiteY126" fmla="*/ 2767392 h 3852972"/>
              <a:gd name="connsiteX127" fmla="*/ 842930 w 2754602"/>
              <a:gd name="connsiteY127" fmla="*/ 2788918 h 3852972"/>
              <a:gd name="connsiteX128" fmla="*/ 836909 w 2754602"/>
              <a:gd name="connsiteY128" fmla="*/ 2727702 h 3852972"/>
              <a:gd name="connsiteX129" fmla="*/ 813662 w 2754602"/>
              <a:gd name="connsiteY129" fmla="*/ 2704454 h 3852972"/>
              <a:gd name="connsiteX130" fmla="*/ 767167 w 2754602"/>
              <a:gd name="connsiteY130" fmla="*/ 2665708 h 3852972"/>
              <a:gd name="connsiteX131" fmla="*/ 612184 w 2754602"/>
              <a:gd name="connsiteY131" fmla="*/ 2502976 h 3852972"/>
              <a:gd name="connsiteX132" fmla="*/ 410706 w 2754602"/>
              <a:gd name="connsiteY132" fmla="*/ 2286000 h 3852972"/>
              <a:gd name="connsiteX133" fmla="*/ 0 w 2754602"/>
              <a:gd name="connsiteY133" fmla="*/ 1844298 h 3852972"/>
              <a:gd name="connsiteX134" fmla="*/ 1046136 w 2754602"/>
              <a:gd name="connsiteY134" fmla="*/ 658678 h 3852972"/>
              <a:gd name="connsiteX135" fmla="*/ 1084882 w 2754602"/>
              <a:gd name="connsiteY135" fmla="*/ 573437 h 3852972"/>
              <a:gd name="connsiteX136" fmla="*/ 1061634 w 2754602"/>
              <a:gd name="connsiteY136" fmla="*/ 526942 h 3852972"/>
              <a:gd name="connsiteX137" fmla="*/ 1015139 w 2754602"/>
              <a:gd name="connsiteY137" fmla="*/ 488197 h 3852972"/>
              <a:gd name="connsiteX138" fmla="*/ 922150 w 2754602"/>
              <a:gd name="connsiteY138" fmla="*/ 472698 h 3852972"/>
              <a:gd name="connsiteX139" fmla="*/ 1371600 w 2754602"/>
              <a:gd name="connsiteY139" fmla="*/ 0 h 3852972"/>
              <a:gd name="connsiteX140" fmla="*/ 1425845 w 2754602"/>
              <a:gd name="connsiteY140" fmla="*/ 54244 h 3852972"/>
              <a:gd name="connsiteX141" fmla="*/ 1464590 w 2754602"/>
              <a:gd name="connsiteY141" fmla="*/ 61993 h 3852972"/>
              <a:gd name="connsiteX142" fmla="*/ 1480089 w 2754602"/>
              <a:gd name="connsiteY142" fmla="*/ 116237 h 3852972"/>
              <a:gd name="connsiteX143" fmla="*/ 1511085 w 2754602"/>
              <a:gd name="connsiteY143" fmla="*/ 116237 h 3852972"/>
              <a:gd name="connsiteX144" fmla="*/ 1526584 w 2754602"/>
              <a:gd name="connsiteY144" fmla="*/ 139485 h 3852972"/>
              <a:gd name="connsiteX145" fmla="*/ 1526584 w 2754602"/>
              <a:gd name="connsiteY145" fmla="*/ 139485 h 3852972"/>
              <a:gd name="connsiteX146" fmla="*/ 1542082 w 2754602"/>
              <a:gd name="connsiteY146" fmla="*/ 170481 h 3852972"/>
              <a:gd name="connsiteX147" fmla="*/ 1573078 w 2754602"/>
              <a:gd name="connsiteY147" fmla="*/ 201478 h 3852972"/>
              <a:gd name="connsiteX148" fmla="*/ 1604075 w 2754602"/>
              <a:gd name="connsiteY148" fmla="*/ 263471 h 3852972"/>
              <a:gd name="connsiteX149" fmla="*/ 1627323 w 2754602"/>
              <a:gd name="connsiteY149" fmla="*/ 247973 h 3852972"/>
              <a:gd name="connsiteX150" fmla="*/ 1681567 w 2754602"/>
              <a:gd name="connsiteY150" fmla="*/ 232474 h 3852972"/>
              <a:gd name="connsiteX151" fmla="*/ 1681567 w 2754602"/>
              <a:gd name="connsiteY151" fmla="*/ 232474 h 3852972"/>
              <a:gd name="connsiteX152" fmla="*/ 1697065 w 2754602"/>
              <a:gd name="connsiteY152" fmla="*/ 302217 h 3852972"/>
              <a:gd name="connsiteX153" fmla="*/ 1673817 w 2754602"/>
              <a:gd name="connsiteY153" fmla="*/ 317715 h 3852972"/>
              <a:gd name="connsiteX154" fmla="*/ 1673817 w 2754602"/>
              <a:gd name="connsiteY154" fmla="*/ 317715 h 3852972"/>
              <a:gd name="connsiteX155" fmla="*/ 1774556 w 2754602"/>
              <a:gd name="connsiteY155" fmla="*/ 348712 h 3852972"/>
              <a:gd name="connsiteX156" fmla="*/ 1821051 w 2754602"/>
              <a:gd name="connsiteY156" fmla="*/ 325464 h 3852972"/>
              <a:gd name="connsiteX157" fmla="*/ 1852048 w 2754602"/>
              <a:gd name="connsiteY157" fmla="*/ 348712 h 3852972"/>
              <a:gd name="connsiteX158" fmla="*/ 1844299 w 2754602"/>
              <a:gd name="connsiteY158" fmla="*/ 348712 h 3852972"/>
              <a:gd name="connsiteX159" fmla="*/ 1852048 w 2754602"/>
              <a:gd name="connsiteY159" fmla="*/ 348712 h 3852972"/>
              <a:gd name="connsiteX160" fmla="*/ 1883045 w 2754602"/>
              <a:gd name="connsiteY160" fmla="*/ 340963 h 3852972"/>
              <a:gd name="connsiteX161" fmla="*/ 1906292 w 2754602"/>
              <a:gd name="connsiteY161" fmla="*/ 333213 h 3852972"/>
              <a:gd name="connsiteX162" fmla="*/ 1937289 w 2754602"/>
              <a:gd name="connsiteY162" fmla="*/ 255722 h 3852972"/>
              <a:gd name="connsiteX163" fmla="*/ 1945038 w 2754602"/>
              <a:gd name="connsiteY163" fmla="*/ 255722 h 3852972"/>
              <a:gd name="connsiteX164" fmla="*/ 1945038 w 2754602"/>
              <a:gd name="connsiteY164" fmla="*/ 255722 h 3852972"/>
              <a:gd name="connsiteX165" fmla="*/ 2014780 w 2754602"/>
              <a:gd name="connsiteY165" fmla="*/ 232474 h 3852972"/>
              <a:gd name="connsiteX166" fmla="*/ 2030278 w 2754602"/>
              <a:gd name="connsiteY166" fmla="*/ 255722 h 3852972"/>
              <a:gd name="connsiteX167" fmla="*/ 2061275 w 2754602"/>
              <a:gd name="connsiteY167" fmla="*/ 317715 h 3852972"/>
              <a:gd name="connsiteX168" fmla="*/ 2069024 w 2754602"/>
              <a:gd name="connsiteY168" fmla="*/ 348712 h 3852972"/>
              <a:gd name="connsiteX169" fmla="*/ 2061275 w 2754602"/>
              <a:gd name="connsiteY169" fmla="*/ 410705 h 3852972"/>
              <a:gd name="connsiteX170" fmla="*/ 2084523 w 2754602"/>
              <a:gd name="connsiteY170" fmla="*/ 426203 h 3852972"/>
              <a:gd name="connsiteX171" fmla="*/ 2107770 w 2754602"/>
              <a:gd name="connsiteY171" fmla="*/ 449451 h 3852972"/>
              <a:gd name="connsiteX172" fmla="*/ 2107770 w 2754602"/>
              <a:gd name="connsiteY172" fmla="*/ 449451 h 3852972"/>
              <a:gd name="connsiteX173" fmla="*/ 2169763 w 2754602"/>
              <a:gd name="connsiteY173" fmla="*/ 472698 h 3852972"/>
              <a:gd name="connsiteX174" fmla="*/ 2185262 w 2754602"/>
              <a:gd name="connsiteY174" fmla="*/ 511444 h 3852972"/>
              <a:gd name="connsiteX175" fmla="*/ 2247255 w 2754602"/>
              <a:gd name="connsiteY175" fmla="*/ 511444 h 3852972"/>
              <a:gd name="connsiteX176" fmla="*/ 2293750 w 2754602"/>
              <a:gd name="connsiteY176" fmla="*/ 526942 h 3852972"/>
              <a:gd name="connsiteX177" fmla="*/ 2324746 w 2754602"/>
              <a:gd name="connsiteY177" fmla="*/ 612183 h 3852972"/>
              <a:gd name="connsiteX178" fmla="*/ 2347994 w 2754602"/>
              <a:gd name="connsiteY178" fmla="*/ 619932 h 3852972"/>
              <a:gd name="connsiteX179" fmla="*/ 2363492 w 2754602"/>
              <a:gd name="connsiteY179" fmla="*/ 619932 h 3852972"/>
              <a:gd name="connsiteX180" fmla="*/ 2402238 w 2754602"/>
              <a:gd name="connsiteY180" fmla="*/ 627681 h 3852972"/>
              <a:gd name="connsiteX181" fmla="*/ 2448733 w 2754602"/>
              <a:gd name="connsiteY181" fmla="*/ 619932 h 3852972"/>
              <a:gd name="connsiteX182" fmla="*/ 2425485 w 2754602"/>
              <a:gd name="connsiteY182" fmla="*/ 604434 h 3852972"/>
              <a:gd name="connsiteX183" fmla="*/ 2402238 w 2754602"/>
              <a:gd name="connsiteY183" fmla="*/ 596685 h 3852972"/>
              <a:gd name="connsiteX184" fmla="*/ 2425485 w 2754602"/>
              <a:gd name="connsiteY184" fmla="*/ 581186 h 3852972"/>
              <a:gd name="connsiteX185" fmla="*/ 2456482 w 2754602"/>
              <a:gd name="connsiteY185" fmla="*/ 573437 h 3852972"/>
              <a:gd name="connsiteX186" fmla="*/ 2479729 w 2754602"/>
              <a:gd name="connsiteY186" fmla="*/ 565688 h 3852972"/>
              <a:gd name="connsiteX187" fmla="*/ 2510726 w 2754602"/>
              <a:gd name="connsiteY187" fmla="*/ 534691 h 3852972"/>
              <a:gd name="connsiteX188" fmla="*/ 2495228 w 2754602"/>
              <a:gd name="connsiteY188" fmla="*/ 511444 h 3852972"/>
              <a:gd name="connsiteX189" fmla="*/ 2518475 w 2754602"/>
              <a:gd name="connsiteY189" fmla="*/ 519193 h 3852972"/>
              <a:gd name="connsiteX190" fmla="*/ 2541723 w 2754602"/>
              <a:gd name="connsiteY190" fmla="*/ 534691 h 3852972"/>
              <a:gd name="connsiteX191" fmla="*/ 2557221 w 2754602"/>
              <a:gd name="connsiteY191" fmla="*/ 557939 h 3852972"/>
              <a:gd name="connsiteX192" fmla="*/ 2580468 w 2754602"/>
              <a:gd name="connsiteY192" fmla="*/ 565688 h 3852972"/>
              <a:gd name="connsiteX193" fmla="*/ 2595967 w 2754602"/>
              <a:gd name="connsiteY193" fmla="*/ 581186 h 3852972"/>
              <a:gd name="connsiteX194" fmla="*/ 2588217 w 2754602"/>
              <a:gd name="connsiteY194" fmla="*/ 604434 h 3852972"/>
              <a:gd name="connsiteX195" fmla="*/ 2557221 w 2754602"/>
              <a:gd name="connsiteY195" fmla="*/ 596685 h 3852972"/>
              <a:gd name="connsiteX196" fmla="*/ 2518475 w 2754602"/>
              <a:gd name="connsiteY196" fmla="*/ 588935 h 3852972"/>
              <a:gd name="connsiteX197" fmla="*/ 2502977 w 2754602"/>
              <a:gd name="connsiteY197" fmla="*/ 604434 h 3852972"/>
              <a:gd name="connsiteX198" fmla="*/ 2510726 w 2754602"/>
              <a:gd name="connsiteY198" fmla="*/ 627681 h 3852972"/>
              <a:gd name="connsiteX199" fmla="*/ 2518475 w 2754602"/>
              <a:gd name="connsiteY199" fmla="*/ 658678 h 3852972"/>
              <a:gd name="connsiteX200" fmla="*/ 2541723 w 2754602"/>
              <a:gd name="connsiteY200" fmla="*/ 666427 h 3852972"/>
              <a:gd name="connsiteX201" fmla="*/ 2549472 w 2754602"/>
              <a:gd name="connsiteY201" fmla="*/ 635430 h 3852972"/>
              <a:gd name="connsiteX202" fmla="*/ 2665709 w 2754602"/>
              <a:gd name="connsiteY202" fmla="*/ 689674 h 3852972"/>
              <a:gd name="connsiteX203" fmla="*/ 2642462 w 2754602"/>
              <a:gd name="connsiteY203" fmla="*/ 720671 h 3852972"/>
              <a:gd name="connsiteX204" fmla="*/ 2626963 w 2754602"/>
              <a:gd name="connsiteY204" fmla="*/ 736169 h 3852972"/>
              <a:gd name="connsiteX205" fmla="*/ 2634712 w 2754602"/>
              <a:gd name="connsiteY205" fmla="*/ 759417 h 3852972"/>
              <a:gd name="connsiteX206" fmla="*/ 2657960 w 2754602"/>
              <a:gd name="connsiteY206" fmla="*/ 767166 h 3852972"/>
              <a:gd name="connsiteX207" fmla="*/ 2650211 w 2754602"/>
              <a:gd name="connsiteY207" fmla="*/ 798163 h 3852972"/>
              <a:gd name="connsiteX208" fmla="*/ 2626963 w 2754602"/>
              <a:gd name="connsiteY208" fmla="*/ 805912 h 3852972"/>
              <a:gd name="connsiteX209" fmla="*/ 2588217 w 2754602"/>
              <a:gd name="connsiteY209" fmla="*/ 813661 h 3852972"/>
              <a:gd name="connsiteX210" fmla="*/ 2572719 w 2754602"/>
              <a:gd name="connsiteY210" fmla="*/ 836908 h 3852972"/>
              <a:gd name="connsiteX211" fmla="*/ 2595967 w 2754602"/>
              <a:gd name="connsiteY211" fmla="*/ 829159 h 3852972"/>
              <a:gd name="connsiteX212" fmla="*/ 2634712 w 2754602"/>
              <a:gd name="connsiteY212" fmla="*/ 883403 h 3852972"/>
              <a:gd name="connsiteX213" fmla="*/ 2650211 w 2754602"/>
              <a:gd name="connsiteY213" fmla="*/ 898902 h 3852972"/>
              <a:gd name="connsiteX214" fmla="*/ 2642462 w 2754602"/>
              <a:gd name="connsiteY214" fmla="*/ 922149 h 3852972"/>
              <a:gd name="connsiteX215" fmla="*/ 2704455 w 2754602"/>
              <a:gd name="connsiteY215" fmla="*/ 929898 h 3852972"/>
              <a:gd name="connsiteX216" fmla="*/ 2743200 w 2754602"/>
              <a:gd name="connsiteY216" fmla="*/ 968644 h 3852972"/>
              <a:gd name="connsiteX217" fmla="*/ 2719953 w 2754602"/>
              <a:gd name="connsiteY217" fmla="*/ 976393 h 3852972"/>
              <a:gd name="connsiteX218" fmla="*/ 2603716 w 2754602"/>
              <a:gd name="connsiteY218" fmla="*/ 953146 h 3852972"/>
              <a:gd name="connsiteX219" fmla="*/ 2564970 w 2754602"/>
              <a:gd name="connsiteY219" fmla="*/ 937647 h 3852972"/>
              <a:gd name="connsiteX220" fmla="*/ 2518475 w 2754602"/>
              <a:gd name="connsiteY220" fmla="*/ 945397 h 3852972"/>
              <a:gd name="connsiteX221" fmla="*/ 2510726 w 2754602"/>
              <a:gd name="connsiteY221" fmla="*/ 968644 h 3852972"/>
              <a:gd name="connsiteX222" fmla="*/ 2479729 w 2754602"/>
              <a:gd name="connsiteY222" fmla="*/ 976393 h 3852972"/>
              <a:gd name="connsiteX223" fmla="*/ 2440984 w 2754602"/>
              <a:gd name="connsiteY223" fmla="*/ 1046135 h 3852972"/>
              <a:gd name="connsiteX224" fmla="*/ 2448733 w 2754602"/>
              <a:gd name="connsiteY224" fmla="*/ 1077132 h 3852972"/>
              <a:gd name="connsiteX225" fmla="*/ 2479729 w 2754602"/>
              <a:gd name="connsiteY225" fmla="*/ 1084881 h 3852972"/>
              <a:gd name="connsiteX226" fmla="*/ 2471980 w 2754602"/>
              <a:gd name="connsiteY226" fmla="*/ 1115878 h 3852972"/>
              <a:gd name="connsiteX227" fmla="*/ 2425485 w 2754602"/>
              <a:gd name="connsiteY227" fmla="*/ 1139125 h 3852972"/>
              <a:gd name="connsiteX228" fmla="*/ 2433234 w 2754602"/>
              <a:gd name="connsiteY228" fmla="*/ 1170122 h 3852972"/>
              <a:gd name="connsiteX229" fmla="*/ 2448733 w 2754602"/>
              <a:gd name="connsiteY229" fmla="*/ 1185620 h 3852972"/>
              <a:gd name="connsiteX230" fmla="*/ 2456482 w 2754602"/>
              <a:gd name="connsiteY230" fmla="*/ 1216617 h 3852972"/>
              <a:gd name="connsiteX231" fmla="*/ 2487478 w 2754602"/>
              <a:gd name="connsiteY231" fmla="*/ 1201119 h 3852972"/>
              <a:gd name="connsiteX232" fmla="*/ 2510726 w 2754602"/>
              <a:gd name="connsiteY232" fmla="*/ 1154624 h 3852972"/>
              <a:gd name="connsiteX233" fmla="*/ 2549472 w 2754602"/>
              <a:gd name="connsiteY233" fmla="*/ 1201119 h 3852972"/>
              <a:gd name="connsiteX234" fmla="*/ 2526224 w 2754602"/>
              <a:gd name="connsiteY234" fmla="*/ 1216617 h 3852972"/>
              <a:gd name="connsiteX235" fmla="*/ 2479729 w 2754602"/>
              <a:gd name="connsiteY235" fmla="*/ 1232115 h 3852972"/>
              <a:gd name="connsiteX236" fmla="*/ 2479729 w 2754602"/>
              <a:gd name="connsiteY236" fmla="*/ 1294108 h 3852972"/>
              <a:gd name="connsiteX237" fmla="*/ 2526224 w 2754602"/>
              <a:gd name="connsiteY237" fmla="*/ 1286359 h 3852972"/>
              <a:gd name="connsiteX238" fmla="*/ 2549472 w 2754602"/>
              <a:gd name="connsiteY238" fmla="*/ 1317356 h 3852972"/>
              <a:gd name="connsiteX239" fmla="*/ 2557221 w 2754602"/>
              <a:gd name="connsiteY239" fmla="*/ 1363851 h 3852972"/>
              <a:gd name="connsiteX240" fmla="*/ 2533973 w 2754602"/>
              <a:gd name="connsiteY240" fmla="*/ 1379349 h 3852972"/>
              <a:gd name="connsiteX241" fmla="*/ 2510726 w 2754602"/>
              <a:gd name="connsiteY241" fmla="*/ 1387098 h 3852972"/>
              <a:gd name="connsiteX242" fmla="*/ 2471980 w 2754602"/>
              <a:gd name="connsiteY242" fmla="*/ 1402597 h 3852972"/>
              <a:gd name="connsiteX243" fmla="*/ 2456482 w 2754602"/>
              <a:gd name="connsiteY243" fmla="*/ 1449091 h 3852972"/>
              <a:gd name="connsiteX244" fmla="*/ 2471980 w 2754602"/>
              <a:gd name="connsiteY244" fmla="*/ 1464590 h 3852972"/>
              <a:gd name="connsiteX245" fmla="*/ 2440984 w 2754602"/>
              <a:gd name="connsiteY245" fmla="*/ 1503335 h 3852972"/>
              <a:gd name="connsiteX246" fmla="*/ 2417736 w 2754602"/>
              <a:gd name="connsiteY246" fmla="*/ 1495586 h 3852972"/>
              <a:gd name="connsiteX247" fmla="*/ 2386739 w 2754602"/>
              <a:gd name="connsiteY247" fmla="*/ 1518834 h 3852972"/>
              <a:gd name="connsiteX248" fmla="*/ 2371241 w 2754602"/>
              <a:gd name="connsiteY248" fmla="*/ 1495586 h 3852972"/>
              <a:gd name="connsiteX249" fmla="*/ 2355743 w 2754602"/>
              <a:gd name="connsiteY249" fmla="*/ 1511085 h 3852972"/>
              <a:gd name="connsiteX250" fmla="*/ 2340245 w 2754602"/>
              <a:gd name="connsiteY250" fmla="*/ 1534332 h 3852972"/>
              <a:gd name="connsiteX251" fmla="*/ 2340245 w 2754602"/>
              <a:gd name="connsiteY251" fmla="*/ 1588576 h 3852972"/>
              <a:gd name="connsiteX252" fmla="*/ 2286000 w 2754602"/>
              <a:gd name="connsiteY252" fmla="*/ 1596325 h 3852972"/>
              <a:gd name="connsiteX253" fmla="*/ 2262753 w 2754602"/>
              <a:gd name="connsiteY253" fmla="*/ 1642820 h 3852972"/>
              <a:gd name="connsiteX254" fmla="*/ 2255004 w 2754602"/>
              <a:gd name="connsiteY254" fmla="*/ 1666068 h 3852972"/>
              <a:gd name="connsiteX255" fmla="*/ 2224007 w 2754602"/>
              <a:gd name="connsiteY255" fmla="*/ 1673817 h 3852972"/>
              <a:gd name="connsiteX256" fmla="*/ 2185262 w 2754602"/>
              <a:gd name="connsiteY256" fmla="*/ 1681566 h 3852972"/>
              <a:gd name="connsiteX257" fmla="*/ 2131017 w 2754602"/>
              <a:gd name="connsiteY257" fmla="*/ 1697064 h 3852972"/>
              <a:gd name="connsiteX258" fmla="*/ 2100021 w 2754602"/>
              <a:gd name="connsiteY258" fmla="*/ 1689315 h 3852972"/>
              <a:gd name="connsiteX259" fmla="*/ 2061275 w 2754602"/>
              <a:gd name="connsiteY259" fmla="*/ 1658319 h 3852972"/>
              <a:gd name="connsiteX260" fmla="*/ 2045777 w 2754602"/>
              <a:gd name="connsiteY260" fmla="*/ 1642820 h 3852972"/>
              <a:gd name="connsiteX261" fmla="*/ 1937289 w 2754602"/>
              <a:gd name="connsiteY261" fmla="*/ 1627322 h 3852972"/>
              <a:gd name="connsiteX262" fmla="*/ 1890794 w 2754602"/>
              <a:gd name="connsiteY262" fmla="*/ 1619573 h 3852972"/>
              <a:gd name="connsiteX263" fmla="*/ 1867546 w 2754602"/>
              <a:gd name="connsiteY263" fmla="*/ 1681566 h 3852972"/>
              <a:gd name="connsiteX264" fmla="*/ 1813302 w 2754602"/>
              <a:gd name="connsiteY264" fmla="*/ 1751308 h 3852972"/>
              <a:gd name="connsiteX265" fmla="*/ 1828800 w 2754602"/>
              <a:gd name="connsiteY265" fmla="*/ 1813302 h 3852972"/>
              <a:gd name="connsiteX266" fmla="*/ 1813302 w 2754602"/>
              <a:gd name="connsiteY266" fmla="*/ 1836549 h 3852972"/>
              <a:gd name="connsiteX267" fmla="*/ 1844299 w 2754602"/>
              <a:gd name="connsiteY267" fmla="*/ 1898542 h 3852972"/>
              <a:gd name="connsiteX268" fmla="*/ 1836550 w 2754602"/>
              <a:gd name="connsiteY268" fmla="*/ 1960535 h 3852972"/>
              <a:gd name="connsiteX269" fmla="*/ 1828800 w 2754602"/>
              <a:gd name="connsiteY269" fmla="*/ 2053525 h 3852972"/>
              <a:gd name="connsiteX270" fmla="*/ 1813302 w 2754602"/>
              <a:gd name="connsiteY270" fmla="*/ 2100020 h 3852972"/>
              <a:gd name="connsiteX271" fmla="*/ 1821051 w 2754602"/>
              <a:gd name="connsiteY271" fmla="*/ 2169763 h 3852972"/>
              <a:gd name="connsiteX272" fmla="*/ 1805553 w 2754602"/>
              <a:gd name="connsiteY272" fmla="*/ 2193010 h 3852972"/>
              <a:gd name="connsiteX273" fmla="*/ 1821051 w 2754602"/>
              <a:gd name="connsiteY273" fmla="*/ 2293749 h 3852972"/>
              <a:gd name="connsiteX274" fmla="*/ 1828800 w 2754602"/>
              <a:gd name="connsiteY274" fmla="*/ 2371241 h 3852972"/>
              <a:gd name="connsiteX275" fmla="*/ 1821051 w 2754602"/>
              <a:gd name="connsiteY275" fmla="*/ 2394488 h 3852972"/>
              <a:gd name="connsiteX276" fmla="*/ 1813302 w 2754602"/>
              <a:gd name="connsiteY276" fmla="*/ 2433234 h 3852972"/>
              <a:gd name="connsiteX277" fmla="*/ 1836550 w 2754602"/>
              <a:gd name="connsiteY277" fmla="*/ 2448732 h 3852972"/>
              <a:gd name="connsiteX278" fmla="*/ 1844299 w 2754602"/>
              <a:gd name="connsiteY278" fmla="*/ 2479729 h 3852972"/>
              <a:gd name="connsiteX279" fmla="*/ 1828800 w 2754602"/>
              <a:gd name="connsiteY279" fmla="*/ 2580468 h 3852972"/>
              <a:gd name="connsiteX280" fmla="*/ 1844299 w 2754602"/>
              <a:gd name="connsiteY280" fmla="*/ 2704454 h 3852972"/>
              <a:gd name="connsiteX281" fmla="*/ 1859797 w 2754602"/>
              <a:gd name="connsiteY281" fmla="*/ 2743200 h 3852972"/>
              <a:gd name="connsiteX282" fmla="*/ 1906292 w 2754602"/>
              <a:gd name="connsiteY282" fmla="*/ 2789695 h 3852972"/>
              <a:gd name="connsiteX283" fmla="*/ 1914041 w 2754602"/>
              <a:gd name="connsiteY283" fmla="*/ 2766447 h 3852972"/>
              <a:gd name="connsiteX284" fmla="*/ 1937289 w 2754602"/>
              <a:gd name="connsiteY284" fmla="*/ 2774197 h 3852972"/>
              <a:gd name="connsiteX285" fmla="*/ 1968285 w 2754602"/>
              <a:gd name="connsiteY285" fmla="*/ 2789695 h 3852972"/>
              <a:gd name="connsiteX286" fmla="*/ 1999282 w 2754602"/>
              <a:gd name="connsiteY286" fmla="*/ 2812942 h 3852972"/>
              <a:gd name="connsiteX287" fmla="*/ 2092272 w 2754602"/>
              <a:gd name="connsiteY287" fmla="*/ 2836190 h 3852972"/>
              <a:gd name="connsiteX288" fmla="*/ 2107770 w 2754602"/>
              <a:gd name="connsiteY288" fmla="*/ 2867186 h 3852972"/>
              <a:gd name="connsiteX289" fmla="*/ 2216258 w 2754602"/>
              <a:gd name="connsiteY289" fmla="*/ 2913681 h 3852972"/>
              <a:gd name="connsiteX290" fmla="*/ 2231756 w 2754602"/>
              <a:gd name="connsiteY290" fmla="*/ 2936929 h 3852972"/>
              <a:gd name="connsiteX291" fmla="*/ 2278251 w 2754602"/>
              <a:gd name="connsiteY291" fmla="*/ 2975674 h 3852972"/>
              <a:gd name="connsiteX292" fmla="*/ 2324746 w 2754602"/>
              <a:gd name="connsiteY292" fmla="*/ 3037668 h 3852972"/>
              <a:gd name="connsiteX293" fmla="*/ 2347994 w 2754602"/>
              <a:gd name="connsiteY293" fmla="*/ 3045417 h 3852972"/>
              <a:gd name="connsiteX294" fmla="*/ 2371241 w 2754602"/>
              <a:gd name="connsiteY294" fmla="*/ 3060915 h 3852972"/>
              <a:gd name="connsiteX295" fmla="*/ 2394489 w 2754602"/>
              <a:gd name="connsiteY295" fmla="*/ 3053166 h 3852972"/>
              <a:gd name="connsiteX296" fmla="*/ 2402238 w 2754602"/>
              <a:gd name="connsiteY296" fmla="*/ 3076413 h 3852972"/>
              <a:gd name="connsiteX297" fmla="*/ 2417736 w 2754602"/>
              <a:gd name="connsiteY297" fmla="*/ 3091912 h 3852972"/>
              <a:gd name="connsiteX298" fmla="*/ 2371241 w 2754602"/>
              <a:gd name="connsiteY298" fmla="*/ 3107410 h 3852972"/>
              <a:gd name="connsiteX299" fmla="*/ 2363492 w 2754602"/>
              <a:gd name="connsiteY299" fmla="*/ 3076413 h 3852972"/>
              <a:gd name="connsiteX300" fmla="*/ 2332495 w 2754602"/>
              <a:gd name="connsiteY300" fmla="*/ 3068664 h 3852972"/>
              <a:gd name="connsiteX301" fmla="*/ 2247255 w 2754602"/>
              <a:gd name="connsiteY301" fmla="*/ 3053166 h 3852972"/>
              <a:gd name="connsiteX302" fmla="*/ 2231756 w 2754602"/>
              <a:gd name="connsiteY302" fmla="*/ 3037668 h 3852972"/>
              <a:gd name="connsiteX303" fmla="*/ 2169763 w 2754602"/>
              <a:gd name="connsiteY303" fmla="*/ 3037668 h 3852972"/>
              <a:gd name="connsiteX304" fmla="*/ 2131017 w 2754602"/>
              <a:gd name="connsiteY304" fmla="*/ 3084163 h 3852972"/>
              <a:gd name="connsiteX305" fmla="*/ 2100021 w 2754602"/>
              <a:gd name="connsiteY305" fmla="*/ 3130658 h 3852972"/>
              <a:gd name="connsiteX306" fmla="*/ 2115519 w 2754602"/>
              <a:gd name="connsiteY306" fmla="*/ 3153905 h 3852972"/>
              <a:gd name="connsiteX307" fmla="*/ 2169763 w 2754602"/>
              <a:gd name="connsiteY307" fmla="*/ 3177152 h 3852972"/>
              <a:gd name="connsiteX308" fmla="*/ 2224007 w 2754602"/>
              <a:gd name="connsiteY308" fmla="*/ 3208149 h 3852972"/>
              <a:gd name="connsiteX309" fmla="*/ 2239506 w 2754602"/>
              <a:gd name="connsiteY309" fmla="*/ 3184902 h 3852972"/>
              <a:gd name="connsiteX310" fmla="*/ 2262753 w 2754602"/>
              <a:gd name="connsiteY310" fmla="*/ 3192651 h 3852972"/>
              <a:gd name="connsiteX311" fmla="*/ 2309248 w 2754602"/>
              <a:gd name="connsiteY311" fmla="*/ 3169403 h 3852972"/>
              <a:gd name="connsiteX312" fmla="*/ 2347994 w 2754602"/>
              <a:gd name="connsiteY312" fmla="*/ 3130658 h 3852972"/>
              <a:gd name="connsiteX313" fmla="*/ 2332495 w 2754602"/>
              <a:gd name="connsiteY313" fmla="*/ 3169403 h 3852972"/>
              <a:gd name="connsiteX314" fmla="*/ 2324746 w 2754602"/>
              <a:gd name="connsiteY314" fmla="*/ 3192651 h 3852972"/>
              <a:gd name="connsiteX315" fmla="*/ 2278251 w 2754602"/>
              <a:gd name="connsiteY315" fmla="*/ 3239146 h 3852972"/>
              <a:gd name="connsiteX316" fmla="*/ 2262753 w 2754602"/>
              <a:gd name="connsiteY316" fmla="*/ 3262393 h 3852972"/>
              <a:gd name="connsiteX317" fmla="*/ 2239506 w 2754602"/>
              <a:gd name="connsiteY317" fmla="*/ 3293390 h 3852972"/>
              <a:gd name="connsiteX318" fmla="*/ 2231756 w 2754602"/>
              <a:gd name="connsiteY318" fmla="*/ 3339885 h 3852972"/>
              <a:gd name="connsiteX319" fmla="*/ 2169763 w 2754602"/>
              <a:gd name="connsiteY319" fmla="*/ 3448373 h 3852972"/>
              <a:gd name="connsiteX320" fmla="*/ 2154265 w 2754602"/>
              <a:gd name="connsiteY320" fmla="*/ 3471620 h 3852972"/>
              <a:gd name="connsiteX321" fmla="*/ 2100021 w 2754602"/>
              <a:gd name="connsiteY321" fmla="*/ 3502617 h 3852972"/>
              <a:gd name="connsiteX322" fmla="*/ 2115519 w 2754602"/>
              <a:gd name="connsiteY322" fmla="*/ 3580108 h 3852972"/>
              <a:gd name="connsiteX323" fmla="*/ 2131017 w 2754602"/>
              <a:gd name="connsiteY323" fmla="*/ 3626603 h 3852972"/>
              <a:gd name="connsiteX324" fmla="*/ 2076773 w 2754602"/>
              <a:gd name="connsiteY324" fmla="*/ 3618854 h 3852972"/>
              <a:gd name="connsiteX325" fmla="*/ 2030278 w 2754602"/>
              <a:gd name="connsiteY325" fmla="*/ 3556861 h 3852972"/>
              <a:gd name="connsiteX326" fmla="*/ 1999282 w 2754602"/>
              <a:gd name="connsiteY326" fmla="*/ 3502617 h 3852972"/>
              <a:gd name="connsiteX327" fmla="*/ 1991533 w 2754602"/>
              <a:gd name="connsiteY327" fmla="*/ 3479369 h 3852972"/>
              <a:gd name="connsiteX328" fmla="*/ 1921790 w 2754602"/>
              <a:gd name="connsiteY328" fmla="*/ 3425125 h 3852972"/>
              <a:gd name="connsiteX329" fmla="*/ 1867546 w 2754602"/>
              <a:gd name="connsiteY329" fmla="*/ 3440624 h 3852972"/>
              <a:gd name="connsiteX330" fmla="*/ 1859797 w 2754602"/>
              <a:gd name="connsiteY330" fmla="*/ 3471620 h 3852972"/>
              <a:gd name="connsiteX331" fmla="*/ 1836550 w 2754602"/>
              <a:gd name="connsiteY331" fmla="*/ 3479369 h 3852972"/>
              <a:gd name="connsiteX332" fmla="*/ 1797804 w 2754602"/>
              <a:gd name="connsiteY332" fmla="*/ 3510366 h 3852972"/>
              <a:gd name="connsiteX333" fmla="*/ 1774556 w 2754602"/>
              <a:gd name="connsiteY333" fmla="*/ 3518115 h 3852972"/>
              <a:gd name="connsiteX334" fmla="*/ 1658319 w 2754602"/>
              <a:gd name="connsiteY334" fmla="*/ 3533613 h 3852972"/>
              <a:gd name="connsiteX335" fmla="*/ 1627323 w 2754602"/>
              <a:gd name="connsiteY335" fmla="*/ 3541363 h 3852972"/>
              <a:gd name="connsiteX336" fmla="*/ 1596326 w 2754602"/>
              <a:gd name="connsiteY336" fmla="*/ 3556861 h 3852972"/>
              <a:gd name="connsiteX337" fmla="*/ 1549831 w 2754602"/>
              <a:gd name="connsiteY337" fmla="*/ 3587858 h 3852972"/>
              <a:gd name="connsiteX338" fmla="*/ 1619573 w 2754602"/>
              <a:gd name="connsiteY338" fmla="*/ 3603356 h 3852972"/>
              <a:gd name="connsiteX339" fmla="*/ 1635072 w 2754602"/>
              <a:gd name="connsiteY339" fmla="*/ 3618854 h 3852972"/>
              <a:gd name="connsiteX340" fmla="*/ 1681567 w 2754602"/>
              <a:gd name="connsiteY340" fmla="*/ 3680847 h 3852972"/>
              <a:gd name="connsiteX341" fmla="*/ 1712563 w 2754602"/>
              <a:gd name="connsiteY341" fmla="*/ 3673098 h 3852972"/>
              <a:gd name="connsiteX342" fmla="*/ 1704814 w 2754602"/>
              <a:gd name="connsiteY342" fmla="*/ 3704095 h 3852972"/>
              <a:gd name="connsiteX343" fmla="*/ 1673817 w 2754602"/>
              <a:gd name="connsiteY343" fmla="*/ 3688597 h 3852972"/>
              <a:gd name="connsiteX344" fmla="*/ 1635072 w 2754602"/>
              <a:gd name="connsiteY344" fmla="*/ 3680847 h 3852972"/>
              <a:gd name="connsiteX345" fmla="*/ 1611824 w 2754602"/>
              <a:gd name="connsiteY345" fmla="*/ 3673098 h 3852972"/>
              <a:gd name="connsiteX346" fmla="*/ 1526584 w 2754602"/>
              <a:gd name="connsiteY346" fmla="*/ 3680847 h 3852972"/>
              <a:gd name="connsiteX347" fmla="*/ 1653090 w 2754602"/>
              <a:gd name="connsiteY347" fmla="*/ 3673098 h 3852972"/>
              <a:gd name="connsiteX348" fmla="*/ 1629842 w 2754602"/>
              <a:gd name="connsiteY348" fmla="*/ 3688597 h 3852972"/>
              <a:gd name="connsiteX349" fmla="*/ 1620620 w 2754602"/>
              <a:gd name="connsiteY349" fmla="*/ 3693440 h 3852972"/>
              <a:gd name="connsiteX350" fmla="*/ 1606595 w 2754602"/>
              <a:gd name="connsiteY350" fmla="*/ 3807912 h 3852972"/>
              <a:gd name="connsiteX351" fmla="*/ 1549653 w 2754602"/>
              <a:gd name="connsiteY351" fmla="*/ 3802377 h 3852972"/>
              <a:gd name="connsiteX352" fmla="*/ 1497258 w 2754602"/>
              <a:gd name="connsiteY352" fmla="*/ 3831141 h 3852972"/>
              <a:gd name="connsiteX353" fmla="*/ 1383656 w 2754602"/>
              <a:gd name="connsiteY353" fmla="*/ 3829215 h 3852972"/>
              <a:gd name="connsiteX354" fmla="*/ 1278611 w 2754602"/>
              <a:gd name="connsiteY354" fmla="*/ 3688597 h 3852972"/>
              <a:gd name="connsiteX355" fmla="*/ 1270862 w 2754602"/>
              <a:gd name="connsiteY355" fmla="*/ 3680847 h 3852972"/>
              <a:gd name="connsiteX356" fmla="*/ 1263112 w 2754602"/>
              <a:gd name="connsiteY356" fmla="*/ 3456122 h 3852972"/>
              <a:gd name="connsiteX357" fmla="*/ 1247614 w 2754602"/>
              <a:gd name="connsiteY357" fmla="*/ 3432874 h 3852972"/>
              <a:gd name="connsiteX358" fmla="*/ 1247614 w 2754602"/>
              <a:gd name="connsiteY358" fmla="*/ 3425125 h 3852972"/>
              <a:gd name="connsiteX359" fmla="*/ 1007390 w 2754602"/>
              <a:gd name="connsiteY359" fmla="*/ 2991173 h 3852972"/>
              <a:gd name="connsiteX0" fmla="*/ 1007390 w 2754602"/>
              <a:gd name="connsiteY0" fmla="*/ 2991173 h 3852972"/>
              <a:gd name="connsiteX1" fmla="*/ 1053885 w 2754602"/>
              <a:gd name="connsiteY1" fmla="*/ 2983424 h 3852972"/>
              <a:gd name="connsiteX2" fmla="*/ 1061634 w 2754602"/>
              <a:gd name="connsiteY2" fmla="*/ 2952427 h 3852972"/>
              <a:gd name="connsiteX3" fmla="*/ 1115878 w 2754602"/>
              <a:gd name="connsiteY3" fmla="*/ 2890434 h 3852972"/>
              <a:gd name="connsiteX4" fmla="*/ 1123628 w 2754602"/>
              <a:gd name="connsiteY4" fmla="*/ 2867186 h 3852972"/>
              <a:gd name="connsiteX5" fmla="*/ 1139126 w 2754602"/>
              <a:gd name="connsiteY5" fmla="*/ 2882685 h 3852972"/>
              <a:gd name="connsiteX6" fmla="*/ 1154624 w 2754602"/>
              <a:gd name="connsiteY6" fmla="*/ 2905932 h 3852972"/>
              <a:gd name="connsiteX7" fmla="*/ 1185621 w 2754602"/>
              <a:gd name="connsiteY7" fmla="*/ 2936929 h 3852972"/>
              <a:gd name="connsiteX8" fmla="*/ 1193370 w 2754602"/>
              <a:gd name="connsiteY8" fmla="*/ 2960176 h 3852972"/>
              <a:gd name="connsiteX9" fmla="*/ 1216617 w 2754602"/>
              <a:gd name="connsiteY9" fmla="*/ 2967925 h 3852972"/>
              <a:gd name="connsiteX10" fmla="*/ 1278611 w 2754602"/>
              <a:gd name="connsiteY10" fmla="*/ 2952427 h 3852972"/>
              <a:gd name="connsiteX11" fmla="*/ 1286360 w 2754602"/>
              <a:gd name="connsiteY11" fmla="*/ 2867186 h 3852972"/>
              <a:gd name="connsiteX12" fmla="*/ 1309607 w 2754602"/>
              <a:gd name="connsiteY12" fmla="*/ 2851688 h 3852972"/>
              <a:gd name="connsiteX13" fmla="*/ 1301858 w 2754602"/>
              <a:gd name="connsiteY13" fmla="*/ 2828441 h 3852972"/>
              <a:gd name="connsiteX14" fmla="*/ 1263112 w 2754602"/>
              <a:gd name="connsiteY14" fmla="*/ 2797444 h 3852972"/>
              <a:gd name="connsiteX15" fmla="*/ 1255363 w 2754602"/>
              <a:gd name="connsiteY15" fmla="*/ 2774197 h 3852972"/>
              <a:gd name="connsiteX16" fmla="*/ 1278611 w 2754602"/>
              <a:gd name="connsiteY16" fmla="*/ 2727702 h 3852972"/>
              <a:gd name="connsiteX17" fmla="*/ 1270862 w 2754602"/>
              <a:gd name="connsiteY17" fmla="*/ 2704454 h 3852972"/>
              <a:gd name="connsiteX18" fmla="*/ 1255363 w 2754602"/>
              <a:gd name="connsiteY18" fmla="*/ 2665708 h 3852972"/>
              <a:gd name="connsiteX19" fmla="*/ 1224367 w 2754602"/>
              <a:gd name="connsiteY19" fmla="*/ 2650210 h 3852972"/>
              <a:gd name="connsiteX20" fmla="*/ 1112094 w 2754602"/>
              <a:gd name="connsiteY20" fmla="*/ 2640390 h 3852972"/>
              <a:gd name="connsiteX21" fmla="*/ 1270862 w 2754602"/>
              <a:gd name="connsiteY21" fmla="*/ 2588217 h 3852972"/>
              <a:gd name="connsiteX22" fmla="*/ 1309607 w 2754602"/>
              <a:gd name="connsiteY22" fmla="*/ 2541722 h 3852972"/>
              <a:gd name="connsiteX23" fmla="*/ 1325106 w 2754602"/>
              <a:gd name="connsiteY23" fmla="*/ 2518474 h 3852972"/>
              <a:gd name="connsiteX24" fmla="*/ 1348353 w 2754602"/>
              <a:gd name="connsiteY24" fmla="*/ 2502976 h 3852972"/>
              <a:gd name="connsiteX25" fmla="*/ 1379350 w 2754602"/>
              <a:gd name="connsiteY25" fmla="*/ 2510725 h 3852972"/>
              <a:gd name="connsiteX26" fmla="*/ 1402597 w 2754602"/>
              <a:gd name="connsiteY26" fmla="*/ 2549471 h 3852972"/>
              <a:gd name="connsiteX27" fmla="*/ 1425845 w 2754602"/>
              <a:gd name="connsiteY27" fmla="*/ 2564969 h 3852972"/>
              <a:gd name="connsiteX28" fmla="*/ 1472339 w 2754602"/>
              <a:gd name="connsiteY28" fmla="*/ 2549471 h 3852972"/>
              <a:gd name="connsiteX29" fmla="*/ 1487838 w 2754602"/>
              <a:gd name="connsiteY29" fmla="*/ 2533973 h 3852972"/>
              <a:gd name="connsiteX30" fmla="*/ 1503336 w 2754602"/>
              <a:gd name="connsiteY30" fmla="*/ 2510725 h 3852972"/>
              <a:gd name="connsiteX31" fmla="*/ 1526584 w 2754602"/>
              <a:gd name="connsiteY31" fmla="*/ 2495227 h 3852972"/>
              <a:gd name="connsiteX32" fmla="*/ 1565329 w 2754602"/>
              <a:gd name="connsiteY32" fmla="*/ 2510725 h 3852972"/>
              <a:gd name="connsiteX33" fmla="*/ 1604075 w 2754602"/>
              <a:gd name="connsiteY33" fmla="*/ 2526224 h 3852972"/>
              <a:gd name="connsiteX34" fmla="*/ 1596326 w 2754602"/>
              <a:gd name="connsiteY34" fmla="*/ 2549471 h 3852972"/>
              <a:gd name="connsiteX35" fmla="*/ 1573078 w 2754602"/>
              <a:gd name="connsiteY35" fmla="*/ 2557220 h 3852972"/>
              <a:gd name="connsiteX36" fmla="*/ 1588577 w 2754602"/>
              <a:gd name="connsiteY36" fmla="*/ 2642461 h 3852972"/>
              <a:gd name="connsiteX37" fmla="*/ 1565329 w 2754602"/>
              <a:gd name="connsiteY37" fmla="*/ 2681207 h 3852972"/>
              <a:gd name="connsiteX38" fmla="*/ 1542082 w 2754602"/>
              <a:gd name="connsiteY38" fmla="*/ 2688956 h 3852972"/>
              <a:gd name="connsiteX39" fmla="*/ 1534333 w 2754602"/>
              <a:gd name="connsiteY39" fmla="*/ 2712203 h 3852972"/>
              <a:gd name="connsiteX40" fmla="*/ 1495587 w 2754602"/>
              <a:gd name="connsiteY40" fmla="*/ 2743200 h 3852972"/>
              <a:gd name="connsiteX41" fmla="*/ 1487838 w 2754602"/>
              <a:gd name="connsiteY41" fmla="*/ 2766447 h 3852972"/>
              <a:gd name="connsiteX42" fmla="*/ 1464590 w 2754602"/>
              <a:gd name="connsiteY42" fmla="*/ 2774197 h 3852972"/>
              <a:gd name="connsiteX43" fmla="*/ 1449092 w 2754602"/>
              <a:gd name="connsiteY43" fmla="*/ 2867186 h 3852972"/>
              <a:gd name="connsiteX44" fmla="*/ 1433594 w 2754602"/>
              <a:gd name="connsiteY44" fmla="*/ 2882685 h 3852972"/>
              <a:gd name="connsiteX45" fmla="*/ 1425845 w 2754602"/>
              <a:gd name="connsiteY45" fmla="*/ 2913681 h 3852972"/>
              <a:gd name="connsiteX46" fmla="*/ 1433594 w 2754602"/>
              <a:gd name="connsiteY46" fmla="*/ 2944678 h 3852972"/>
              <a:gd name="connsiteX47" fmla="*/ 1441343 w 2754602"/>
              <a:gd name="connsiteY47" fmla="*/ 2991173 h 3852972"/>
              <a:gd name="connsiteX48" fmla="*/ 1425845 w 2754602"/>
              <a:gd name="connsiteY48" fmla="*/ 3045417 h 3852972"/>
              <a:gd name="connsiteX49" fmla="*/ 1402597 w 2754602"/>
              <a:gd name="connsiteY49" fmla="*/ 3037668 h 3852972"/>
              <a:gd name="connsiteX50" fmla="*/ 1387099 w 2754602"/>
              <a:gd name="connsiteY50" fmla="*/ 3022169 h 3852972"/>
              <a:gd name="connsiteX51" fmla="*/ 1356102 w 2754602"/>
              <a:gd name="connsiteY51" fmla="*/ 3060915 h 3852972"/>
              <a:gd name="connsiteX52" fmla="*/ 1363851 w 2754602"/>
              <a:gd name="connsiteY52" fmla="*/ 3091912 h 3852972"/>
              <a:gd name="connsiteX53" fmla="*/ 1371600 w 2754602"/>
              <a:gd name="connsiteY53" fmla="*/ 3115159 h 3852972"/>
              <a:gd name="connsiteX54" fmla="*/ 1418095 w 2754602"/>
              <a:gd name="connsiteY54" fmla="*/ 3130658 h 3852972"/>
              <a:gd name="connsiteX55" fmla="*/ 1441343 w 2754602"/>
              <a:gd name="connsiteY55" fmla="*/ 3122908 h 3852972"/>
              <a:gd name="connsiteX56" fmla="*/ 1611824 w 2754602"/>
              <a:gd name="connsiteY56" fmla="*/ 3115159 h 3852972"/>
              <a:gd name="connsiteX57" fmla="*/ 1596326 w 2754602"/>
              <a:gd name="connsiteY57" fmla="*/ 3068664 h 3852972"/>
              <a:gd name="connsiteX58" fmla="*/ 1588577 w 2754602"/>
              <a:gd name="connsiteY58" fmla="*/ 3045417 h 3852972"/>
              <a:gd name="connsiteX59" fmla="*/ 1580828 w 2754602"/>
              <a:gd name="connsiteY59" fmla="*/ 3022169 h 3852972"/>
              <a:gd name="connsiteX60" fmla="*/ 1611824 w 2754602"/>
              <a:gd name="connsiteY60" fmla="*/ 2952427 h 3852972"/>
              <a:gd name="connsiteX61" fmla="*/ 1596326 w 2754602"/>
              <a:gd name="connsiteY61" fmla="*/ 2905932 h 3852972"/>
              <a:gd name="connsiteX62" fmla="*/ 1611824 w 2754602"/>
              <a:gd name="connsiteY62" fmla="*/ 2859437 h 3852972"/>
              <a:gd name="connsiteX63" fmla="*/ 1619573 w 2754602"/>
              <a:gd name="connsiteY63" fmla="*/ 2805193 h 3852972"/>
              <a:gd name="connsiteX64" fmla="*/ 1650570 w 2754602"/>
              <a:gd name="connsiteY64" fmla="*/ 2797444 h 3852972"/>
              <a:gd name="connsiteX65" fmla="*/ 1704814 w 2754602"/>
              <a:gd name="connsiteY65" fmla="*/ 2774197 h 3852972"/>
              <a:gd name="connsiteX66" fmla="*/ 1728062 w 2754602"/>
              <a:gd name="connsiteY66" fmla="*/ 2758698 h 3852972"/>
              <a:gd name="connsiteX67" fmla="*/ 1774556 w 2754602"/>
              <a:gd name="connsiteY67" fmla="*/ 2719952 h 3852972"/>
              <a:gd name="connsiteX68" fmla="*/ 1797804 w 2754602"/>
              <a:gd name="connsiteY68" fmla="*/ 2688956 h 3852972"/>
              <a:gd name="connsiteX69" fmla="*/ 1751309 w 2754602"/>
              <a:gd name="connsiteY69" fmla="*/ 2650210 h 3852972"/>
              <a:gd name="connsiteX70" fmla="*/ 1712563 w 2754602"/>
              <a:gd name="connsiteY70" fmla="*/ 2657959 h 3852972"/>
              <a:gd name="connsiteX71" fmla="*/ 1704814 w 2754602"/>
              <a:gd name="connsiteY71" fmla="*/ 2681207 h 3852972"/>
              <a:gd name="connsiteX72" fmla="*/ 1697065 w 2754602"/>
              <a:gd name="connsiteY72" fmla="*/ 2743200 h 3852972"/>
              <a:gd name="connsiteX73" fmla="*/ 1650570 w 2754602"/>
              <a:gd name="connsiteY73" fmla="*/ 2774197 h 3852972"/>
              <a:gd name="connsiteX74" fmla="*/ 1635072 w 2754602"/>
              <a:gd name="connsiteY74" fmla="*/ 2758698 h 3852972"/>
              <a:gd name="connsiteX75" fmla="*/ 1635072 w 2754602"/>
              <a:gd name="connsiteY75" fmla="*/ 2688956 h 3852972"/>
              <a:gd name="connsiteX76" fmla="*/ 1642821 w 2754602"/>
              <a:gd name="connsiteY76" fmla="*/ 2665708 h 3852972"/>
              <a:gd name="connsiteX77" fmla="*/ 1666068 w 2754602"/>
              <a:gd name="connsiteY77" fmla="*/ 2619213 h 3852972"/>
              <a:gd name="connsiteX78" fmla="*/ 1689316 w 2754602"/>
              <a:gd name="connsiteY78" fmla="*/ 2611464 h 3852972"/>
              <a:gd name="connsiteX79" fmla="*/ 1766807 w 2754602"/>
              <a:gd name="connsiteY79" fmla="*/ 2595966 h 3852972"/>
              <a:gd name="connsiteX80" fmla="*/ 1805553 w 2754602"/>
              <a:gd name="connsiteY80" fmla="*/ 2526224 h 3852972"/>
              <a:gd name="connsiteX81" fmla="*/ 1813302 w 2754602"/>
              <a:gd name="connsiteY81" fmla="*/ 2502976 h 3852972"/>
              <a:gd name="connsiteX82" fmla="*/ 1743560 w 2754602"/>
              <a:gd name="connsiteY82" fmla="*/ 2502976 h 3852972"/>
              <a:gd name="connsiteX83" fmla="*/ 1689316 w 2754602"/>
              <a:gd name="connsiteY83" fmla="*/ 2526224 h 3852972"/>
              <a:gd name="connsiteX84" fmla="*/ 1666068 w 2754602"/>
              <a:gd name="connsiteY84" fmla="*/ 2510725 h 3852972"/>
              <a:gd name="connsiteX85" fmla="*/ 1635072 w 2754602"/>
              <a:gd name="connsiteY85" fmla="*/ 2502976 h 3852972"/>
              <a:gd name="connsiteX86" fmla="*/ 1627323 w 2754602"/>
              <a:gd name="connsiteY86" fmla="*/ 2471980 h 3852972"/>
              <a:gd name="connsiteX87" fmla="*/ 1642821 w 2754602"/>
              <a:gd name="connsiteY87" fmla="*/ 2402237 h 3852972"/>
              <a:gd name="connsiteX88" fmla="*/ 1658319 w 2754602"/>
              <a:gd name="connsiteY88" fmla="*/ 2332495 h 3852972"/>
              <a:gd name="connsiteX89" fmla="*/ 1666068 w 2754602"/>
              <a:gd name="connsiteY89" fmla="*/ 2309247 h 3852972"/>
              <a:gd name="connsiteX90" fmla="*/ 1681567 w 2754602"/>
              <a:gd name="connsiteY90" fmla="*/ 2293749 h 3852972"/>
              <a:gd name="connsiteX91" fmla="*/ 1673817 w 2754602"/>
              <a:gd name="connsiteY91" fmla="*/ 2255003 h 3852972"/>
              <a:gd name="connsiteX92" fmla="*/ 1627323 w 2754602"/>
              <a:gd name="connsiteY92" fmla="*/ 2239505 h 3852972"/>
              <a:gd name="connsiteX93" fmla="*/ 1580828 w 2754602"/>
              <a:gd name="connsiteY93" fmla="*/ 2247254 h 3852972"/>
              <a:gd name="connsiteX94" fmla="*/ 1542082 w 2754602"/>
              <a:gd name="connsiteY94" fmla="*/ 2255003 h 3852972"/>
              <a:gd name="connsiteX95" fmla="*/ 1472339 w 2754602"/>
              <a:gd name="connsiteY95" fmla="*/ 2262752 h 3852972"/>
              <a:gd name="connsiteX96" fmla="*/ 1418095 w 2754602"/>
              <a:gd name="connsiteY96" fmla="*/ 2309247 h 3852972"/>
              <a:gd name="connsiteX97" fmla="*/ 1394848 w 2754602"/>
              <a:gd name="connsiteY97" fmla="*/ 2301498 h 3852972"/>
              <a:gd name="connsiteX98" fmla="*/ 1363851 w 2754602"/>
              <a:gd name="connsiteY98" fmla="*/ 2293749 h 3852972"/>
              <a:gd name="connsiteX99" fmla="*/ 1387099 w 2754602"/>
              <a:gd name="connsiteY99" fmla="*/ 2386739 h 3852972"/>
              <a:gd name="connsiteX100" fmla="*/ 1394848 w 2754602"/>
              <a:gd name="connsiteY100" fmla="*/ 2409986 h 3852972"/>
              <a:gd name="connsiteX101" fmla="*/ 1402597 w 2754602"/>
              <a:gd name="connsiteY101" fmla="*/ 2440983 h 3852972"/>
              <a:gd name="connsiteX102" fmla="*/ 1363851 w 2754602"/>
              <a:gd name="connsiteY102" fmla="*/ 2479729 h 3852972"/>
              <a:gd name="connsiteX103" fmla="*/ 1317356 w 2754602"/>
              <a:gd name="connsiteY103" fmla="*/ 2495227 h 3852972"/>
              <a:gd name="connsiteX104" fmla="*/ 1286360 w 2754602"/>
              <a:gd name="connsiteY104" fmla="*/ 2541722 h 3852972"/>
              <a:gd name="connsiteX105" fmla="*/ 1270862 w 2754602"/>
              <a:gd name="connsiteY105" fmla="*/ 2564969 h 3852972"/>
              <a:gd name="connsiteX106" fmla="*/ 1247614 w 2754602"/>
              <a:gd name="connsiteY106" fmla="*/ 2572719 h 3852972"/>
              <a:gd name="connsiteX107" fmla="*/ 1224367 w 2754602"/>
              <a:gd name="connsiteY107" fmla="*/ 2595966 h 3852972"/>
              <a:gd name="connsiteX108" fmla="*/ 1177872 w 2754602"/>
              <a:gd name="connsiteY108" fmla="*/ 2634712 h 3852972"/>
              <a:gd name="connsiteX109" fmla="*/ 1170123 w 2754602"/>
              <a:gd name="connsiteY109" fmla="*/ 2696705 h 3852972"/>
              <a:gd name="connsiteX110" fmla="*/ 1154624 w 2754602"/>
              <a:gd name="connsiteY110" fmla="*/ 2719952 h 3852972"/>
              <a:gd name="connsiteX111" fmla="*/ 1131377 w 2754602"/>
              <a:gd name="connsiteY111" fmla="*/ 2766447 h 3852972"/>
              <a:gd name="connsiteX112" fmla="*/ 1100380 w 2754602"/>
              <a:gd name="connsiteY112" fmla="*/ 2805193 h 3852972"/>
              <a:gd name="connsiteX113" fmla="*/ 1084882 w 2754602"/>
              <a:gd name="connsiteY113" fmla="*/ 2851688 h 3852972"/>
              <a:gd name="connsiteX114" fmla="*/ 1069384 w 2754602"/>
              <a:gd name="connsiteY114" fmla="*/ 2874935 h 3852972"/>
              <a:gd name="connsiteX115" fmla="*/ 1061634 w 2754602"/>
              <a:gd name="connsiteY115" fmla="*/ 2898183 h 3852972"/>
              <a:gd name="connsiteX116" fmla="*/ 1038387 w 2754602"/>
              <a:gd name="connsiteY116" fmla="*/ 2921430 h 3852972"/>
              <a:gd name="connsiteX117" fmla="*/ 999641 w 2754602"/>
              <a:gd name="connsiteY117" fmla="*/ 2967925 h 3852972"/>
              <a:gd name="connsiteX118" fmla="*/ 960895 w 2754602"/>
              <a:gd name="connsiteY118" fmla="*/ 2918015 h 3852972"/>
              <a:gd name="connsiteX119" fmla="*/ 937648 w 2754602"/>
              <a:gd name="connsiteY119" fmla="*/ 2972259 h 3852972"/>
              <a:gd name="connsiteX120" fmla="*/ 940231 w 2754602"/>
              <a:gd name="connsiteY120" fmla="*/ 2895979 h 3852972"/>
              <a:gd name="connsiteX121" fmla="*/ 922150 w 2754602"/>
              <a:gd name="connsiteY121" fmla="*/ 2860380 h 3852972"/>
              <a:gd name="connsiteX122" fmla="*/ 906651 w 2754602"/>
              <a:gd name="connsiteY122" fmla="*/ 2924069 h 3852972"/>
              <a:gd name="connsiteX123" fmla="*/ 906651 w 2754602"/>
              <a:gd name="connsiteY123" fmla="*/ 2924069 h 3852972"/>
              <a:gd name="connsiteX124" fmla="*/ 902131 w 2754602"/>
              <a:gd name="connsiteY124" fmla="*/ 2848354 h 3852972"/>
              <a:gd name="connsiteX125" fmla="*/ 922150 w 2754602"/>
              <a:gd name="connsiteY125" fmla="*/ 2852607 h 3852972"/>
              <a:gd name="connsiteX126" fmla="*/ 911656 w 2754602"/>
              <a:gd name="connsiteY126" fmla="*/ 2848354 h 3852972"/>
              <a:gd name="connsiteX127" fmla="*/ 902131 w 2754602"/>
              <a:gd name="connsiteY127" fmla="*/ 2767392 h 3852972"/>
              <a:gd name="connsiteX128" fmla="*/ 842930 w 2754602"/>
              <a:gd name="connsiteY128" fmla="*/ 2788918 h 3852972"/>
              <a:gd name="connsiteX129" fmla="*/ 836909 w 2754602"/>
              <a:gd name="connsiteY129" fmla="*/ 2727702 h 3852972"/>
              <a:gd name="connsiteX130" fmla="*/ 813662 w 2754602"/>
              <a:gd name="connsiteY130" fmla="*/ 2704454 h 3852972"/>
              <a:gd name="connsiteX131" fmla="*/ 767167 w 2754602"/>
              <a:gd name="connsiteY131" fmla="*/ 2665708 h 3852972"/>
              <a:gd name="connsiteX132" fmla="*/ 612184 w 2754602"/>
              <a:gd name="connsiteY132" fmla="*/ 2502976 h 3852972"/>
              <a:gd name="connsiteX133" fmla="*/ 410706 w 2754602"/>
              <a:gd name="connsiteY133" fmla="*/ 2286000 h 3852972"/>
              <a:gd name="connsiteX134" fmla="*/ 0 w 2754602"/>
              <a:gd name="connsiteY134" fmla="*/ 1844298 h 3852972"/>
              <a:gd name="connsiteX135" fmla="*/ 1046136 w 2754602"/>
              <a:gd name="connsiteY135" fmla="*/ 658678 h 3852972"/>
              <a:gd name="connsiteX136" fmla="*/ 1084882 w 2754602"/>
              <a:gd name="connsiteY136" fmla="*/ 573437 h 3852972"/>
              <a:gd name="connsiteX137" fmla="*/ 1061634 w 2754602"/>
              <a:gd name="connsiteY137" fmla="*/ 526942 h 3852972"/>
              <a:gd name="connsiteX138" fmla="*/ 1015139 w 2754602"/>
              <a:gd name="connsiteY138" fmla="*/ 488197 h 3852972"/>
              <a:gd name="connsiteX139" fmla="*/ 922150 w 2754602"/>
              <a:gd name="connsiteY139" fmla="*/ 472698 h 3852972"/>
              <a:gd name="connsiteX140" fmla="*/ 1371600 w 2754602"/>
              <a:gd name="connsiteY140" fmla="*/ 0 h 3852972"/>
              <a:gd name="connsiteX141" fmla="*/ 1425845 w 2754602"/>
              <a:gd name="connsiteY141" fmla="*/ 54244 h 3852972"/>
              <a:gd name="connsiteX142" fmla="*/ 1464590 w 2754602"/>
              <a:gd name="connsiteY142" fmla="*/ 61993 h 3852972"/>
              <a:gd name="connsiteX143" fmla="*/ 1480089 w 2754602"/>
              <a:gd name="connsiteY143" fmla="*/ 116237 h 3852972"/>
              <a:gd name="connsiteX144" fmla="*/ 1511085 w 2754602"/>
              <a:gd name="connsiteY144" fmla="*/ 116237 h 3852972"/>
              <a:gd name="connsiteX145" fmla="*/ 1526584 w 2754602"/>
              <a:gd name="connsiteY145" fmla="*/ 139485 h 3852972"/>
              <a:gd name="connsiteX146" fmla="*/ 1526584 w 2754602"/>
              <a:gd name="connsiteY146" fmla="*/ 139485 h 3852972"/>
              <a:gd name="connsiteX147" fmla="*/ 1542082 w 2754602"/>
              <a:gd name="connsiteY147" fmla="*/ 170481 h 3852972"/>
              <a:gd name="connsiteX148" fmla="*/ 1573078 w 2754602"/>
              <a:gd name="connsiteY148" fmla="*/ 201478 h 3852972"/>
              <a:gd name="connsiteX149" fmla="*/ 1604075 w 2754602"/>
              <a:gd name="connsiteY149" fmla="*/ 263471 h 3852972"/>
              <a:gd name="connsiteX150" fmla="*/ 1627323 w 2754602"/>
              <a:gd name="connsiteY150" fmla="*/ 247973 h 3852972"/>
              <a:gd name="connsiteX151" fmla="*/ 1681567 w 2754602"/>
              <a:gd name="connsiteY151" fmla="*/ 232474 h 3852972"/>
              <a:gd name="connsiteX152" fmla="*/ 1681567 w 2754602"/>
              <a:gd name="connsiteY152" fmla="*/ 232474 h 3852972"/>
              <a:gd name="connsiteX153" fmla="*/ 1697065 w 2754602"/>
              <a:gd name="connsiteY153" fmla="*/ 302217 h 3852972"/>
              <a:gd name="connsiteX154" fmla="*/ 1673817 w 2754602"/>
              <a:gd name="connsiteY154" fmla="*/ 317715 h 3852972"/>
              <a:gd name="connsiteX155" fmla="*/ 1673817 w 2754602"/>
              <a:gd name="connsiteY155" fmla="*/ 317715 h 3852972"/>
              <a:gd name="connsiteX156" fmla="*/ 1774556 w 2754602"/>
              <a:gd name="connsiteY156" fmla="*/ 348712 h 3852972"/>
              <a:gd name="connsiteX157" fmla="*/ 1821051 w 2754602"/>
              <a:gd name="connsiteY157" fmla="*/ 325464 h 3852972"/>
              <a:gd name="connsiteX158" fmla="*/ 1852048 w 2754602"/>
              <a:gd name="connsiteY158" fmla="*/ 348712 h 3852972"/>
              <a:gd name="connsiteX159" fmla="*/ 1844299 w 2754602"/>
              <a:gd name="connsiteY159" fmla="*/ 348712 h 3852972"/>
              <a:gd name="connsiteX160" fmla="*/ 1852048 w 2754602"/>
              <a:gd name="connsiteY160" fmla="*/ 348712 h 3852972"/>
              <a:gd name="connsiteX161" fmla="*/ 1883045 w 2754602"/>
              <a:gd name="connsiteY161" fmla="*/ 340963 h 3852972"/>
              <a:gd name="connsiteX162" fmla="*/ 1906292 w 2754602"/>
              <a:gd name="connsiteY162" fmla="*/ 333213 h 3852972"/>
              <a:gd name="connsiteX163" fmla="*/ 1937289 w 2754602"/>
              <a:gd name="connsiteY163" fmla="*/ 255722 h 3852972"/>
              <a:gd name="connsiteX164" fmla="*/ 1945038 w 2754602"/>
              <a:gd name="connsiteY164" fmla="*/ 255722 h 3852972"/>
              <a:gd name="connsiteX165" fmla="*/ 1945038 w 2754602"/>
              <a:gd name="connsiteY165" fmla="*/ 255722 h 3852972"/>
              <a:gd name="connsiteX166" fmla="*/ 2014780 w 2754602"/>
              <a:gd name="connsiteY166" fmla="*/ 232474 h 3852972"/>
              <a:gd name="connsiteX167" fmla="*/ 2030278 w 2754602"/>
              <a:gd name="connsiteY167" fmla="*/ 255722 h 3852972"/>
              <a:gd name="connsiteX168" fmla="*/ 2061275 w 2754602"/>
              <a:gd name="connsiteY168" fmla="*/ 317715 h 3852972"/>
              <a:gd name="connsiteX169" fmla="*/ 2069024 w 2754602"/>
              <a:gd name="connsiteY169" fmla="*/ 348712 h 3852972"/>
              <a:gd name="connsiteX170" fmla="*/ 2061275 w 2754602"/>
              <a:gd name="connsiteY170" fmla="*/ 410705 h 3852972"/>
              <a:gd name="connsiteX171" fmla="*/ 2084523 w 2754602"/>
              <a:gd name="connsiteY171" fmla="*/ 426203 h 3852972"/>
              <a:gd name="connsiteX172" fmla="*/ 2107770 w 2754602"/>
              <a:gd name="connsiteY172" fmla="*/ 449451 h 3852972"/>
              <a:gd name="connsiteX173" fmla="*/ 2107770 w 2754602"/>
              <a:gd name="connsiteY173" fmla="*/ 449451 h 3852972"/>
              <a:gd name="connsiteX174" fmla="*/ 2169763 w 2754602"/>
              <a:gd name="connsiteY174" fmla="*/ 472698 h 3852972"/>
              <a:gd name="connsiteX175" fmla="*/ 2185262 w 2754602"/>
              <a:gd name="connsiteY175" fmla="*/ 511444 h 3852972"/>
              <a:gd name="connsiteX176" fmla="*/ 2247255 w 2754602"/>
              <a:gd name="connsiteY176" fmla="*/ 511444 h 3852972"/>
              <a:gd name="connsiteX177" fmla="*/ 2293750 w 2754602"/>
              <a:gd name="connsiteY177" fmla="*/ 526942 h 3852972"/>
              <a:gd name="connsiteX178" fmla="*/ 2324746 w 2754602"/>
              <a:gd name="connsiteY178" fmla="*/ 612183 h 3852972"/>
              <a:gd name="connsiteX179" fmla="*/ 2347994 w 2754602"/>
              <a:gd name="connsiteY179" fmla="*/ 619932 h 3852972"/>
              <a:gd name="connsiteX180" fmla="*/ 2363492 w 2754602"/>
              <a:gd name="connsiteY180" fmla="*/ 619932 h 3852972"/>
              <a:gd name="connsiteX181" fmla="*/ 2402238 w 2754602"/>
              <a:gd name="connsiteY181" fmla="*/ 627681 h 3852972"/>
              <a:gd name="connsiteX182" fmla="*/ 2448733 w 2754602"/>
              <a:gd name="connsiteY182" fmla="*/ 619932 h 3852972"/>
              <a:gd name="connsiteX183" fmla="*/ 2425485 w 2754602"/>
              <a:gd name="connsiteY183" fmla="*/ 604434 h 3852972"/>
              <a:gd name="connsiteX184" fmla="*/ 2402238 w 2754602"/>
              <a:gd name="connsiteY184" fmla="*/ 596685 h 3852972"/>
              <a:gd name="connsiteX185" fmla="*/ 2425485 w 2754602"/>
              <a:gd name="connsiteY185" fmla="*/ 581186 h 3852972"/>
              <a:gd name="connsiteX186" fmla="*/ 2456482 w 2754602"/>
              <a:gd name="connsiteY186" fmla="*/ 573437 h 3852972"/>
              <a:gd name="connsiteX187" fmla="*/ 2479729 w 2754602"/>
              <a:gd name="connsiteY187" fmla="*/ 565688 h 3852972"/>
              <a:gd name="connsiteX188" fmla="*/ 2510726 w 2754602"/>
              <a:gd name="connsiteY188" fmla="*/ 534691 h 3852972"/>
              <a:gd name="connsiteX189" fmla="*/ 2495228 w 2754602"/>
              <a:gd name="connsiteY189" fmla="*/ 511444 h 3852972"/>
              <a:gd name="connsiteX190" fmla="*/ 2518475 w 2754602"/>
              <a:gd name="connsiteY190" fmla="*/ 519193 h 3852972"/>
              <a:gd name="connsiteX191" fmla="*/ 2541723 w 2754602"/>
              <a:gd name="connsiteY191" fmla="*/ 534691 h 3852972"/>
              <a:gd name="connsiteX192" fmla="*/ 2557221 w 2754602"/>
              <a:gd name="connsiteY192" fmla="*/ 557939 h 3852972"/>
              <a:gd name="connsiteX193" fmla="*/ 2580468 w 2754602"/>
              <a:gd name="connsiteY193" fmla="*/ 565688 h 3852972"/>
              <a:gd name="connsiteX194" fmla="*/ 2595967 w 2754602"/>
              <a:gd name="connsiteY194" fmla="*/ 581186 h 3852972"/>
              <a:gd name="connsiteX195" fmla="*/ 2588217 w 2754602"/>
              <a:gd name="connsiteY195" fmla="*/ 604434 h 3852972"/>
              <a:gd name="connsiteX196" fmla="*/ 2557221 w 2754602"/>
              <a:gd name="connsiteY196" fmla="*/ 596685 h 3852972"/>
              <a:gd name="connsiteX197" fmla="*/ 2518475 w 2754602"/>
              <a:gd name="connsiteY197" fmla="*/ 588935 h 3852972"/>
              <a:gd name="connsiteX198" fmla="*/ 2502977 w 2754602"/>
              <a:gd name="connsiteY198" fmla="*/ 604434 h 3852972"/>
              <a:gd name="connsiteX199" fmla="*/ 2510726 w 2754602"/>
              <a:gd name="connsiteY199" fmla="*/ 627681 h 3852972"/>
              <a:gd name="connsiteX200" fmla="*/ 2518475 w 2754602"/>
              <a:gd name="connsiteY200" fmla="*/ 658678 h 3852972"/>
              <a:gd name="connsiteX201" fmla="*/ 2541723 w 2754602"/>
              <a:gd name="connsiteY201" fmla="*/ 666427 h 3852972"/>
              <a:gd name="connsiteX202" fmla="*/ 2549472 w 2754602"/>
              <a:gd name="connsiteY202" fmla="*/ 635430 h 3852972"/>
              <a:gd name="connsiteX203" fmla="*/ 2665709 w 2754602"/>
              <a:gd name="connsiteY203" fmla="*/ 689674 h 3852972"/>
              <a:gd name="connsiteX204" fmla="*/ 2642462 w 2754602"/>
              <a:gd name="connsiteY204" fmla="*/ 720671 h 3852972"/>
              <a:gd name="connsiteX205" fmla="*/ 2626963 w 2754602"/>
              <a:gd name="connsiteY205" fmla="*/ 736169 h 3852972"/>
              <a:gd name="connsiteX206" fmla="*/ 2634712 w 2754602"/>
              <a:gd name="connsiteY206" fmla="*/ 759417 h 3852972"/>
              <a:gd name="connsiteX207" fmla="*/ 2657960 w 2754602"/>
              <a:gd name="connsiteY207" fmla="*/ 767166 h 3852972"/>
              <a:gd name="connsiteX208" fmla="*/ 2650211 w 2754602"/>
              <a:gd name="connsiteY208" fmla="*/ 798163 h 3852972"/>
              <a:gd name="connsiteX209" fmla="*/ 2626963 w 2754602"/>
              <a:gd name="connsiteY209" fmla="*/ 805912 h 3852972"/>
              <a:gd name="connsiteX210" fmla="*/ 2588217 w 2754602"/>
              <a:gd name="connsiteY210" fmla="*/ 813661 h 3852972"/>
              <a:gd name="connsiteX211" fmla="*/ 2572719 w 2754602"/>
              <a:gd name="connsiteY211" fmla="*/ 836908 h 3852972"/>
              <a:gd name="connsiteX212" fmla="*/ 2595967 w 2754602"/>
              <a:gd name="connsiteY212" fmla="*/ 829159 h 3852972"/>
              <a:gd name="connsiteX213" fmla="*/ 2634712 w 2754602"/>
              <a:gd name="connsiteY213" fmla="*/ 883403 h 3852972"/>
              <a:gd name="connsiteX214" fmla="*/ 2650211 w 2754602"/>
              <a:gd name="connsiteY214" fmla="*/ 898902 h 3852972"/>
              <a:gd name="connsiteX215" fmla="*/ 2642462 w 2754602"/>
              <a:gd name="connsiteY215" fmla="*/ 922149 h 3852972"/>
              <a:gd name="connsiteX216" fmla="*/ 2704455 w 2754602"/>
              <a:gd name="connsiteY216" fmla="*/ 929898 h 3852972"/>
              <a:gd name="connsiteX217" fmla="*/ 2743200 w 2754602"/>
              <a:gd name="connsiteY217" fmla="*/ 968644 h 3852972"/>
              <a:gd name="connsiteX218" fmla="*/ 2719953 w 2754602"/>
              <a:gd name="connsiteY218" fmla="*/ 976393 h 3852972"/>
              <a:gd name="connsiteX219" fmla="*/ 2603716 w 2754602"/>
              <a:gd name="connsiteY219" fmla="*/ 953146 h 3852972"/>
              <a:gd name="connsiteX220" fmla="*/ 2564970 w 2754602"/>
              <a:gd name="connsiteY220" fmla="*/ 937647 h 3852972"/>
              <a:gd name="connsiteX221" fmla="*/ 2518475 w 2754602"/>
              <a:gd name="connsiteY221" fmla="*/ 945397 h 3852972"/>
              <a:gd name="connsiteX222" fmla="*/ 2510726 w 2754602"/>
              <a:gd name="connsiteY222" fmla="*/ 968644 h 3852972"/>
              <a:gd name="connsiteX223" fmla="*/ 2479729 w 2754602"/>
              <a:gd name="connsiteY223" fmla="*/ 976393 h 3852972"/>
              <a:gd name="connsiteX224" fmla="*/ 2440984 w 2754602"/>
              <a:gd name="connsiteY224" fmla="*/ 1046135 h 3852972"/>
              <a:gd name="connsiteX225" fmla="*/ 2448733 w 2754602"/>
              <a:gd name="connsiteY225" fmla="*/ 1077132 h 3852972"/>
              <a:gd name="connsiteX226" fmla="*/ 2479729 w 2754602"/>
              <a:gd name="connsiteY226" fmla="*/ 1084881 h 3852972"/>
              <a:gd name="connsiteX227" fmla="*/ 2471980 w 2754602"/>
              <a:gd name="connsiteY227" fmla="*/ 1115878 h 3852972"/>
              <a:gd name="connsiteX228" fmla="*/ 2425485 w 2754602"/>
              <a:gd name="connsiteY228" fmla="*/ 1139125 h 3852972"/>
              <a:gd name="connsiteX229" fmla="*/ 2433234 w 2754602"/>
              <a:gd name="connsiteY229" fmla="*/ 1170122 h 3852972"/>
              <a:gd name="connsiteX230" fmla="*/ 2448733 w 2754602"/>
              <a:gd name="connsiteY230" fmla="*/ 1185620 h 3852972"/>
              <a:gd name="connsiteX231" fmla="*/ 2456482 w 2754602"/>
              <a:gd name="connsiteY231" fmla="*/ 1216617 h 3852972"/>
              <a:gd name="connsiteX232" fmla="*/ 2487478 w 2754602"/>
              <a:gd name="connsiteY232" fmla="*/ 1201119 h 3852972"/>
              <a:gd name="connsiteX233" fmla="*/ 2510726 w 2754602"/>
              <a:gd name="connsiteY233" fmla="*/ 1154624 h 3852972"/>
              <a:gd name="connsiteX234" fmla="*/ 2549472 w 2754602"/>
              <a:gd name="connsiteY234" fmla="*/ 1201119 h 3852972"/>
              <a:gd name="connsiteX235" fmla="*/ 2526224 w 2754602"/>
              <a:gd name="connsiteY235" fmla="*/ 1216617 h 3852972"/>
              <a:gd name="connsiteX236" fmla="*/ 2479729 w 2754602"/>
              <a:gd name="connsiteY236" fmla="*/ 1232115 h 3852972"/>
              <a:gd name="connsiteX237" fmla="*/ 2479729 w 2754602"/>
              <a:gd name="connsiteY237" fmla="*/ 1294108 h 3852972"/>
              <a:gd name="connsiteX238" fmla="*/ 2526224 w 2754602"/>
              <a:gd name="connsiteY238" fmla="*/ 1286359 h 3852972"/>
              <a:gd name="connsiteX239" fmla="*/ 2549472 w 2754602"/>
              <a:gd name="connsiteY239" fmla="*/ 1317356 h 3852972"/>
              <a:gd name="connsiteX240" fmla="*/ 2557221 w 2754602"/>
              <a:gd name="connsiteY240" fmla="*/ 1363851 h 3852972"/>
              <a:gd name="connsiteX241" fmla="*/ 2533973 w 2754602"/>
              <a:gd name="connsiteY241" fmla="*/ 1379349 h 3852972"/>
              <a:gd name="connsiteX242" fmla="*/ 2510726 w 2754602"/>
              <a:gd name="connsiteY242" fmla="*/ 1387098 h 3852972"/>
              <a:gd name="connsiteX243" fmla="*/ 2471980 w 2754602"/>
              <a:gd name="connsiteY243" fmla="*/ 1402597 h 3852972"/>
              <a:gd name="connsiteX244" fmla="*/ 2456482 w 2754602"/>
              <a:gd name="connsiteY244" fmla="*/ 1449091 h 3852972"/>
              <a:gd name="connsiteX245" fmla="*/ 2471980 w 2754602"/>
              <a:gd name="connsiteY245" fmla="*/ 1464590 h 3852972"/>
              <a:gd name="connsiteX246" fmla="*/ 2440984 w 2754602"/>
              <a:gd name="connsiteY246" fmla="*/ 1503335 h 3852972"/>
              <a:gd name="connsiteX247" fmla="*/ 2417736 w 2754602"/>
              <a:gd name="connsiteY247" fmla="*/ 1495586 h 3852972"/>
              <a:gd name="connsiteX248" fmla="*/ 2386739 w 2754602"/>
              <a:gd name="connsiteY248" fmla="*/ 1518834 h 3852972"/>
              <a:gd name="connsiteX249" fmla="*/ 2371241 w 2754602"/>
              <a:gd name="connsiteY249" fmla="*/ 1495586 h 3852972"/>
              <a:gd name="connsiteX250" fmla="*/ 2355743 w 2754602"/>
              <a:gd name="connsiteY250" fmla="*/ 1511085 h 3852972"/>
              <a:gd name="connsiteX251" fmla="*/ 2340245 w 2754602"/>
              <a:gd name="connsiteY251" fmla="*/ 1534332 h 3852972"/>
              <a:gd name="connsiteX252" fmla="*/ 2340245 w 2754602"/>
              <a:gd name="connsiteY252" fmla="*/ 1588576 h 3852972"/>
              <a:gd name="connsiteX253" fmla="*/ 2286000 w 2754602"/>
              <a:gd name="connsiteY253" fmla="*/ 1596325 h 3852972"/>
              <a:gd name="connsiteX254" fmla="*/ 2262753 w 2754602"/>
              <a:gd name="connsiteY254" fmla="*/ 1642820 h 3852972"/>
              <a:gd name="connsiteX255" fmla="*/ 2255004 w 2754602"/>
              <a:gd name="connsiteY255" fmla="*/ 1666068 h 3852972"/>
              <a:gd name="connsiteX256" fmla="*/ 2224007 w 2754602"/>
              <a:gd name="connsiteY256" fmla="*/ 1673817 h 3852972"/>
              <a:gd name="connsiteX257" fmla="*/ 2185262 w 2754602"/>
              <a:gd name="connsiteY257" fmla="*/ 1681566 h 3852972"/>
              <a:gd name="connsiteX258" fmla="*/ 2131017 w 2754602"/>
              <a:gd name="connsiteY258" fmla="*/ 1697064 h 3852972"/>
              <a:gd name="connsiteX259" fmla="*/ 2100021 w 2754602"/>
              <a:gd name="connsiteY259" fmla="*/ 1689315 h 3852972"/>
              <a:gd name="connsiteX260" fmla="*/ 2061275 w 2754602"/>
              <a:gd name="connsiteY260" fmla="*/ 1658319 h 3852972"/>
              <a:gd name="connsiteX261" fmla="*/ 2045777 w 2754602"/>
              <a:gd name="connsiteY261" fmla="*/ 1642820 h 3852972"/>
              <a:gd name="connsiteX262" fmla="*/ 1937289 w 2754602"/>
              <a:gd name="connsiteY262" fmla="*/ 1627322 h 3852972"/>
              <a:gd name="connsiteX263" fmla="*/ 1890794 w 2754602"/>
              <a:gd name="connsiteY263" fmla="*/ 1619573 h 3852972"/>
              <a:gd name="connsiteX264" fmla="*/ 1867546 w 2754602"/>
              <a:gd name="connsiteY264" fmla="*/ 1681566 h 3852972"/>
              <a:gd name="connsiteX265" fmla="*/ 1813302 w 2754602"/>
              <a:gd name="connsiteY265" fmla="*/ 1751308 h 3852972"/>
              <a:gd name="connsiteX266" fmla="*/ 1828800 w 2754602"/>
              <a:gd name="connsiteY266" fmla="*/ 1813302 h 3852972"/>
              <a:gd name="connsiteX267" fmla="*/ 1813302 w 2754602"/>
              <a:gd name="connsiteY267" fmla="*/ 1836549 h 3852972"/>
              <a:gd name="connsiteX268" fmla="*/ 1844299 w 2754602"/>
              <a:gd name="connsiteY268" fmla="*/ 1898542 h 3852972"/>
              <a:gd name="connsiteX269" fmla="*/ 1836550 w 2754602"/>
              <a:gd name="connsiteY269" fmla="*/ 1960535 h 3852972"/>
              <a:gd name="connsiteX270" fmla="*/ 1828800 w 2754602"/>
              <a:gd name="connsiteY270" fmla="*/ 2053525 h 3852972"/>
              <a:gd name="connsiteX271" fmla="*/ 1813302 w 2754602"/>
              <a:gd name="connsiteY271" fmla="*/ 2100020 h 3852972"/>
              <a:gd name="connsiteX272" fmla="*/ 1821051 w 2754602"/>
              <a:gd name="connsiteY272" fmla="*/ 2169763 h 3852972"/>
              <a:gd name="connsiteX273" fmla="*/ 1805553 w 2754602"/>
              <a:gd name="connsiteY273" fmla="*/ 2193010 h 3852972"/>
              <a:gd name="connsiteX274" fmla="*/ 1821051 w 2754602"/>
              <a:gd name="connsiteY274" fmla="*/ 2293749 h 3852972"/>
              <a:gd name="connsiteX275" fmla="*/ 1828800 w 2754602"/>
              <a:gd name="connsiteY275" fmla="*/ 2371241 h 3852972"/>
              <a:gd name="connsiteX276" fmla="*/ 1821051 w 2754602"/>
              <a:gd name="connsiteY276" fmla="*/ 2394488 h 3852972"/>
              <a:gd name="connsiteX277" fmla="*/ 1813302 w 2754602"/>
              <a:gd name="connsiteY277" fmla="*/ 2433234 h 3852972"/>
              <a:gd name="connsiteX278" fmla="*/ 1836550 w 2754602"/>
              <a:gd name="connsiteY278" fmla="*/ 2448732 h 3852972"/>
              <a:gd name="connsiteX279" fmla="*/ 1844299 w 2754602"/>
              <a:gd name="connsiteY279" fmla="*/ 2479729 h 3852972"/>
              <a:gd name="connsiteX280" fmla="*/ 1828800 w 2754602"/>
              <a:gd name="connsiteY280" fmla="*/ 2580468 h 3852972"/>
              <a:gd name="connsiteX281" fmla="*/ 1844299 w 2754602"/>
              <a:gd name="connsiteY281" fmla="*/ 2704454 h 3852972"/>
              <a:gd name="connsiteX282" fmla="*/ 1859797 w 2754602"/>
              <a:gd name="connsiteY282" fmla="*/ 2743200 h 3852972"/>
              <a:gd name="connsiteX283" fmla="*/ 1906292 w 2754602"/>
              <a:gd name="connsiteY283" fmla="*/ 2789695 h 3852972"/>
              <a:gd name="connsiteX284" fmla="*/ 1914041 w 2754602"/>
              <a:gd name="connsiteY284" fmla="*/ 2766447 h 3852972"/>
              <a:gd name="connsiteX285" fmla="*/ 1937289 w 2754602"/>
              <a:gd name="connsiteY285" fmla="*/ 2774197 h 3852972"/>
              <a:gd name="connsiteX286" fmla="*/ 1968285 w 2754602"/>
              <a:gd name="connsiteY286" fmla="*/ 2789695 h 3852972"/>
              <a:gd name="connsiteX287" fmla="*/ 1999282 w 2754602"/>
              <a:gd name="connsiteY287" fmla="*/ 2812942 h 3852972"/>
              <a:gd name="connsiteX288" fmla="*/ 2092272 w 2754602"/>
              <a:gd name="connsiteY288" fmla="*/ 2836190 h 3852972"/>
              <a:gd name="connsiteX289" fmla="*/ 2107770 w 2754602"/>
              <a:gd name="connsiteY289" fmla="*/ 2867186 h 3852972"/>
              <a:gd name="connsiteX290" fmla="*/ 2216258 w 2754602"/>
              <a:gd name="connsiteY290" fmla="*/ 2913681 h 3852972"/>
              <a:gd name="connsiteX291" fmla="*/ 2231756 w 2754602"/>
              <a:gd name="connsiteY291" fmla="*/ 2936929 h 3852972"/>
              <a:gd name="connsiteX292" fmla="*/ 2278251 w 2754602"/>
              <a:gd name="connsiteY292" fmla="*/ 2975674 h 3852972"/>
              <a:gd name="connsiteX293" fmla="*/ 2324746 w 2754602"/>
              <a:gd name="connsiteY293" fmla="*/ 3037668 h 3852972"/>
              <a:gd name="connsiteX294" fmla="*/ 2347994 w 2754602"/>
              <a:gd name="connsiteY294" fmla="*/ 3045417 h 3852972"/>
              <a:gd name="connsiteX295" fmla="*/ 2371241 w 2754602"/>
              <a:gd name="connsiteY295" fmla="*/ 3060915 h 3852972"/>
              <a:gd name="connsiteX296" fmla="*/ 2394489 w 2754602"/>
              <a:gd name="connsiteY296" fmla="*/ 3053166 h 3852972"/>
              <a:gd name="connsiteX297" fmla="*/ 2402238 w 2754602"/>
              <a:gd name="connsiteY297" fmla="*/ 3076413 h 3852972"/>
              <a:gd name="connsiteX298" fmla="*/ 2417736 w 2754602"/>
              <a:gd name="connsiteY298" fmla="*/ 3091912 h 3852972"/>
              <a:gd name="connsiteX299" fmla="*/ 2371241 w 2754602"/>
              <a:gd name="connsiteY299" fmla="*/ 3107410 h 3852972"/>
              <a:gd name="connsiteX300" fmla="*/ 2363492 w 2754602"/>
              <a:gd name="connsiteY300" fmla="*/ 3076413 h 3852972"/>
              <a:gd name="connsiteX301" fmla="*/ 2332495 w 2754602"/>
              <a:gd name="connsiteY301" fmla="*/ 3068664 h 3852972"/>
              <a:gd name="connsiteX302" fmla="*/ 2247255 w 2754602"/>
              <a:gd name="connsiteY302" fmla="*/ 3053166 h 3852972"/>
              <a:gd name="connsiteX303" fmla="*/ 2231756 w 2754602"/>
              <a:gd name="connsiteY303" fmla="*/ 3037668 h 3852972"/>
              <a:gd name="connsiteX304" fmla="*/ 2169763 w 2754602"/>
              <a:gd name="connsiteY304" fmla="*/ 3037668 h 3852972"/>
              <a:gd name="connsiteX305" fmla="*/ 2131017 w 2754602"/>
              <a:gd name="connsiteY305" fmla="*/ 3084163 h 3852972"/>
              <a:gd name="connsiteX306" fmla="*/ 2100021 w 2754602"/>
              <a:gd name="connsiteY306" fmla="*/ 3130658 h 3852972"/>
              <a:gd name="connsiteX307" fmla="*/ 2115519 w 2754602"/>
              <a:gd name="connsiteY307" fmla="*/ 3153905 h 3852972"/>
              <a:gd name="connsiteX308" fmla="*/ 2169763 w 2754602"/>
              <a:gd name="connsiteY308" fmla="*/ 3177152 h 3852972"/>
              <a:gd name="connsiteX309" fmla="*/ 2224007 w 2754602"/>
              <a:gd name="connsiteY309" fmla="*/ 3208149 h 3852972"/>
              <a:gd name="connsiteX310" fmla="*/ 2239506 w 2754602"/>
              <a:gd name="connsiteY310" fmla="*/ 3184902 h 3852972"/>
              <a:gd name="connsiteX311" fmla="*/ 2262753 w 2754602"/>
              <a:gd name="connsiteY311" fmla="*/ 3192651 h 3852972"/>
              <a:gd name="connsiteX312" fmla="*/ 2309248 w 2754602"/>
              <a:gd name="connsiteY312" fmla="*/ 3169403 h 3852972"/>
              <a:gd name="connsiteX313" fmla="*/ 2347994 w 2754602"/>
              <a:gd name="connsiteY313" fmla="*/ 3130658 h 3852972"/>
              <a:gd name="connsiteX314" fmla="*/ 2332495 w 2754602"/>
              <a:gd name="connsiteY314" fmla="*/ 3169403 h 3852972"/>
              <a:gd name="connsiteX315" fmla="*/ 2324746 w 2754602"/>
              <a:gd name="connsiteY315" fmla="*/ 3192651 h 3852972"/>
              <a:gd name="connsiteX316" fmla="*/ 2278251 w 2754602"/>
              <a:gd name="connsiteY316" fmla="*/ 3239146 h 3852972"/>
              <a:gd name="connsiteX317" fmla="*/ 2262753 w 2754602"/>
              <a:gd name="connsiteY317" fmla="*/ 3262393 h 3852972"/>
              <a:gd name="connsiteX318" fmla="*/ 2239506 w 2754602"/>
              <a:gd name="connsiteY318" fmla="*/ 3293390 h 3852972"/>
              <a:gd name="connsiteX319" fmla="*/ 2231756 w 2754602"/>
              <a:gd name="connsiteY319" fmla="*/ 3339885 h 3852972"/>
              <a:gd name="connsiteX320" fmla="*/ 2169763 w 2754602"/>
              <a:gd name="connsiteY320" fmla="*/ 3448373 h 3852972"/>
              <a:gd name="connsiteX321" fmla="*/ 2154265 w 2754602"/>
              <a:gd name="connsiteY321" fmla="*/ 3471620 h 3852972"/>
              <a:gd name="connsiteX322" fmla="*/ 2100021 w 2754602"/>
              <a:gd name="connsiteY322" fmla="*/ 3502617 h 3852972"/>
              <a:gd name="connsiteX323" fmla="*/ 2115519 w 2754602"/>
              <a:gd name="connsiteY323" fmla="*/ 3580108 h 3852972"/>
              <a:gd name="connsiteX324" fmla="*/ 2131017 w 2754602"/>
              <a:gd name="connsiteY324" fmla="*/ 3626603 h 3852972"/>
              <a:gd name="connsiteX325" fmla="*/ 2076773 w 2754602"/>
              <a:gd name="connsiteY325" fmla="*/ 3618854 h 3852972"/>
              <a:gd name="connsiteX326" fmla="*/ 2030278 w 2754602"/>
              <a:gd name="connsiteY326" fmla="*/ 3556861 h 3852972"/>
              <a:gd name="connsiteX327" fmla="*/ 1999282 w 2754602"/>
              <a:gd name="connsiteY327" fmla="*/ 3502617 h 3852972"/>
              <a:gd name="connsiteX328" fmla="*/ 1991533 w 2754602"/>
              <a:gd name="connsiteY328" fmla="*/ 3479369 h 3852972"/>
              <a:gd name="connsiteX329" fmla="*/ 1921790 w 2754602"/>
              <a:gd name="connsiteY329" fmla="*/ 3425125 h 3852972"/>
              <a:gd name="connsiteX330" fmla="*/ 1867546 w 2754602"/>
              <a:gd name="connsiteY330" fmla="*/ 3440624 h 3852972"/>
              <a:gd name="connsiteX331" fmla="*/ 1859797 w 2754602"/>
              <a:gd name="connsiteY331" fmla="*/ 3471620 h 3852972"/>
              <a:gd name="connsiteX332" fmla="*/ 1836550 w 2754602"/>
              <a:gd name="connsiteY332" fmla="*/ 3479369 h 3852972"/>
              <a:gd name="connsiteX333" fmla="*/ 1797804 w 2754602"/>
              <a:gd name="connsiteY333" fmla="*/ 3510366 h 3852972"/>
              <a:gd name="connsiteX334" fmla="*/ 1774556 w 2754602"/>
              <a:gd name="connsiteY334" fmla="*/ 3518115 h 3852972"/>
              <a:gd name="connsiteX335" fmla="*/ 1658319 w 2754602"/>
              <a:gd name="connsiteY335" fmla="*/ 3533613 h 3852972"/>
              <a:gd name="connsiteX336" fmla="*/ 1627323 w 2754602"/>
              <a:gd name="connsiteY336" fmla="*/ 3541363 h 3852972"/>
              <a:gd name="connsiteX337" fmla="*/ 1596326 w 2754602"/>
              <a:gd name="connsiteY337" fmla="*/ 3556861 h 3852972"/>
              <a:gd name="connsiteX338" fmla="*/ 1549831 w 2754602"/>
              <a:gd name="connsiteY338" fmla="*/ 3587858 h 3852972"/>
              <a:gd name="connsiteX339" fmla="*/ 1619573 w 2754602"/>
              <a:gd name="connsiteY339" fmla="*/ 3603356 h 3852972"/>
              <a:gd name="connsiteX340" fmla="*/ 1635072 w 2754602"/>
              <a:gd name="connsiteY340" fmla="*/ 3618854 h 3852972"/>
              <a:gd name="connsiteX341" fmla="*/ 1681567 w 2754602"/>
              <a:gd name="connsiteY341" fmla="*/ 3680847 h 3852972"/>
              <a:gd name="connsiteX342" fmla="*/ 1712563 w 2754602"/>
              <a:gd name="connsiteY342" fmla="*/ 3673098 h 3852972"/>
              <a:gd name="connsiteX343" fmla="*/ 1704814 w 2754602"/>
              <a:gd name="connsiteY343" fmla="*/ 3704095 h 3852972"/>
              <a:gd name="connsiteX344" fmla="*/ 1673817 w 2754602"/>
              <a:gd name="connsiteY344" fmla="*/ 3688597 h 3852972"/>
              <a:gd name="connsiteX345" fmla="*/ 1635072 w 2754602"/>
              <a:gd name="connsiteY345" fmla="*/ 3680847 h 3852972"/>
              <a:gd name="connsiteX346" fmla="*/ 1611824 w 2754602"/>
              <a:gd name="connsiteY346" fmla="*/ 3673098 h 3852972"/>
              <a:gd name="connsiteX347" fmla="*/ 1526584 w 2754602"/>
              <a:gd name="connsiteY347" fmla="*/ 3680847 h 3852972"/>
              <a:gd name="connsiteX348" fmla="*/ 1653090 w 2754602"/>
              <a:gd name="connsiteY348" fmla="*/ 3673098 h 3852972"/>
              <a:gd name="connsiteX349" fmla="*/ 1629842 w 2754602"/>
              <a:gd name="connsiteY349" fmla="*/ 3688597 h 3852972"/>
              <a:gd name="connsiteX350" fmla="*/ 1620620 w 2754602"/>
              <a:gd name="connsiteY350" fmla="*/ 3693440 h 3852972"/>
              <a:gd name="connsiteX351" fmla="*/ 1606595 w 2754602"/>
              <a:gd name="connsiteY351" fmla="*/ 3807912 h 3852972"/>
              <a:gd name="connsiteX352" fmla="*/ 1549653 w 2754602"/>
              <a:gd name="connsiteY352" fmla="*/ 3802377 h 3852972"/>
              <a:gd name="connsiteX353" fmla="*/ 1497258 w 2754602"/>
              <a:gd name="connsiteY353" fmla="*/ 3831141 h 3852972"/>
              <a:gd name="connsiteX354" fmla="*/ 1383656 w 2754602"/>
              <a:gd name="connsiteY354" fmla="*/ 3829215 h 3852972"/>
              <a:gd name="connsiteX355" fmla="*/ 1278611 w 2754602"/>
              <a:gd name="connsiteY355" fmla="*/ 3688597 h 3852972"/>
              <a:gd name="connsiteX356" fmla="*/ 1270862 w 2754602"/>
              <a:gd name="connsiteY356" fmla="*/ 3680847 h 3852972"/>
              <a:gd name="connsiteX357" fmla="*/ 1263112 w 2754602"/>
              <a:gd name="connsiteY357" fmla="*/ 3456122 h 3852972"/>
              <a:gd name="connsiteX358" fmla="*/ 1247614 w 2754602"/>
              <a:gd name="connsiteY358" fmla="*/ 3432874 h 3852972"/>
              <a:gd name="connsiteX359" fmla="*/ 1247614 w 2754602"/>
              <a:gd name="connsiteY359" fmla="*/ 3425125 h 3852972"/>
              <a:gd name="connsiteX360" fmla="*/ 1007390 w 2754602"/>
              <a:gd name="connsiteY360" fmla="*/ 2991173 h 3852972"/>
              <a:gd name="connsiteX0" fmla="*/ 1007390 w 2754602"/>
              <a:gd name="connsiteY0" fmla="*/ 2991173 h 3852972"/>
              <a:gd name="connsiteX1" fmla="*/ 1053885 w 2754602"/>
              <a:gd name="connsiteY1" fmla="*/ 2983424 h 3852972"/>
              <a:gd name="connsiteX2" fmla="*/ 1061634 w 2754602"/>
              <a:gd name="connsiteY2" fmla="*/ 2952427 h 3852972"/>
              <a:gd name="connsiteX3" fmla="*/ 1115878 w 2754602"/>
              <a:gd name="connsiteY3" fmla="*/ 2890434 h 3852972"/>
              <a:gd name="connsiteX4" fmla="*/ 1123628 w 2754602"/>
              <a:gd name="connsiteY4" fmla="*/ 2867186 h 3852972"/>
              <a:gd name="connsiteX5" fmla="*/ 1139126 w 2754602"/>
              <a:gd name="connsiteY5" fmla="*/ 2882685 h 3852972"/>
              <a:gd name="connsiteX6" fmla="*/ 1154624 w 2754602"/>
              <a:gd name="connsiteY6" fmla="*/ 2905932 h 3852972"/>
              <a:gd name="connsiteX7" fmla="*/ 1185621 w 2754602"/>
              <a:gd name="connsiteY7" fmla="*/ 2936929 h 3852972"/>
              <a:gd name="connsiteX8" fmla="*/ 1193370 w 2754602"/>
              <a:gd name="connsiteY8" fmla="*/ 2960176 h 3852972"/>
              <a:gd name="connsiteX9" fmla="*/ 1216617 w 2754602"/>
              <a:gd name="connsiteY9" fmla="*/ 2967925 h 3852972"/>
              <a:gd name="connsiteX10" fmla="*/ 1278611 w 2754602"/>
              <a:gd name="connsiteY10" fmla="*/ 2952427 h 3852972"/>
              <a:gd name="connsiteX11" fmla="*/ 1286360 w 2754602"/>
              <a:gd name="connsiteY11" fmla="*/ 2867186 h 3852972"/>
              <a:gd name="connsiteX12" fmla="*/ 1309607 w 2754602"/>
              <a:gd name="connsiteY12" fmla="*/ 2851688 h 3852972"/>
              <a:gd name="connsiteX13" fmla="*/ 1301858 w 2754602"/>
              <a:gd name="connsiteY13" fmla="*/ 2828441 h 3852972"/>
              <a:gd name="connsiteX14" fmla="*/ 1263112 w 2754602"/>
              <a:gd name="connsiteY14" fmla="*/ 2797444 h 3852972"/>
              <a:gd name="connsiteX15" fmla="*/ 1255363 w 2754602"/>
              <a:gd name="connsiteY15" fmla="*/ 2774197 h 3852972"/>
              <a:gd name="connsiteX16" fmla="*/ 1278611 w 2754602"/>
              <a:gd name="connsiteY16" fmla="*/ 2727702 h 3852972"/>
              <a:gd name="connsiteX17" fmla="*/ 1270862 w 2754602"/>
              <a:gd name="connsiteY17" fmla="*/ 2704454 h 3852972"/>
              <a:gd name="connsiteX18" fmla="*/ 1255363 w 2754602"/>
              <a:gd name="connsiteY18" fmla="*/ 2665708 h 3852972"/>
              <a:gd name="connsiteX19" fmla="*/ 1224367 w 2754602"/>
              <a:gd name="connsiteY19" fmla="*/ 2650210 h 3852972"/>
              <a:gd name="connsiteX20" fmla="*/ 1112094 w 2754602"/>
              <a:gd name="connsiteY20" fmla="*/ 2640390 h 3852972"/>
              <a:gd name="connsiteX21" fmla="*/ 1270862 w 2754602"/>
              <a:gd name="connsiteY21" fmla="*/ 2588217 h 3852972"/>
              <a:gd name="connsiteX22" fmla="*/ 1309607 w 2754602"/>
              <a:gd name="connsiteY22" fmla="*/ 2541722 h 3852972"/>
              <a:gd name="connsiteX23" fmla="*/ 1325106 w 2754602"/>
              <a:gd name="connsiteY23" fmla="*/ 2518474 h 3852972"/>
              <a:gd name="connsiteX24" fmla="*/ 1348353 w 2754602"/>
              <a:gd name="connsiteY24" fmla="*/ 2502976 h 3852972"/>
              <a:gd name="connsiteX25" fmla="*/ 1379350 w 2754602"/>
              <a:gd name="connsiteY25" fmla="*/ 2510725 h 3852972"/>
              <a:gd name="connsiteX26" fmla="*/ 1402597 w 2754602"/>
              <a:gd name="connsiteY26" fmla="*/ 2549471 h 3852972"/>
              <a:gd name="connsiteX27" fmla="*/ 1425845 w 2754602"/>
              <a:gd name="connsiteY27" fmla="*/ 2564969 h 3852972"/>
              <a:gd name="connsiteX28" fmla="*/ 1472339 w 2754602"/>
              <a:gd name="connsiteY28" fmla="*/ 2549471 h 3852972"/>
              <a:gd name="connsiteX29" fmla="*/ 1487838 w 2754602"/>
              <a:gd name="connsiteY29" fmla="*/ 2533973 h 3852972"/>
              <a:gd name="connsiteX30" fmla="*/ 1503336 w 2754602"/>
              <a:gd name="connsiteY30" fmla="*/ 2510725 h 3852972"/>
              <a:gd name="connsiteX31" fmla="*/ 1526584 w 2754602"/>
              <a:gd name="connsiteY31" fmla="*/ 2495227 h 3852972"/>
              <a:gd name="connsiteX32" fmla="*/ 1565329 w 2754602"/>
              <a:gd name="connsiteY32" fmla="*/ 2510725 h 3852972"/>
              <a:gd name="connsiteX33" fmla="*/ 1604075 w 2754602"/>
              <a:gd name="connsiteY33" fmla="*/ 2526224 h 3852972"/>
              <a:gd name="connsiteX34" fmla="*/ 1596326 w 2754602"/>
              <a:gd name="connsiteY34" fmla="*/ 2549471 h 3852972"/>
              <a:gd name="connsiteX35" fmla="*/ 1573078 w 2754602"/>
              <a:gd name="connsiteY35" fmla="*/ 2557220 h 3852972"/>
              <a:gd name="connsiteX36" fmla="*/ 1588577 w 2754602"/>
              <a:gd name="connsiteY36" fmla="*/ 2642461 h 3852972"/>
              <a:gd name="connsiteX37" fmla="*/ 1565329 w 2754602"/>
              <a:gd name="connsiteY37" fmla="*/ 2681207 h 3852972"/>
              <a:gd name="connsiteX38" fmla="*/ 1542082 w 2754602"/>
              <a:gd name="connsiteY38" fmla="*/ 2688956 h 3852972"/>
              <a:gd name="connsiteX39" fmla="*/ 1534333 w 2754602"/>
              <a:gd name="connsiteY39" fmla="*/ 2712203 h 3852972"/>
              <a:gd name="connsiteX40" fmla="*/ 1495587 w 2754602"/>
              <a:gd name="connsiteY40" fmla="*/ 2743200 h 3852972"/>
              <a:gd name="connsiteX41" fmla="*/ 1487838 w 2754602"/>
              <a:gd name="connsiteY41" fmla="*/ 2766447 h 3852972"/>
              <a:gd name="connsiteX42" fmla="*/ 1464590 w 2754602"/>
              <a:gd name="connsiteY42" fmla="*/ 2774197 h 3852972"/>
              <a:gd name="connsiteX43" fmla="*/ 1449092 w 2754602"/>
              <a:gd name="connsiteY43" fmla="*/ 2867186 h 3852972"/>
              <a:gd name="connsiteX44" fmla="*/ 1433594 w 2754602"/>
              <a:gd name="connsiteY44" fmla="*/ 2882685 h 3852972"/>
              <a:gd name="connsiteX45" fmla="*/ 1425845 w 2754602"/>
              <a:gd name="connsiteY45" fmla="*/ 2913681 h 3852972"/>
              <a:gd name="connsiteX46" fmla="*/ 1433594 w 2754602"/>
              <a:gd name="connsiteY46" fmla="*/ 2944678 h 3852972"/>
              <a:gd name="connsiteX47" fmla="*/ 1441343 w 2754602"/>
              <a:gd name="connsiteY47" fmla="*/ 2991173 h 3852972"/>
              <a:gd name="connsiteX48" fmla="*/ 1425845 w 2754602"/>
              <a:gd name="connsiteY48" fmla="*/ 3045417 h 3852972"/>
              <a:gd name="connsiteX49" fmla="*/ 1402597 w 2754602"/>
              <a:gd name="connsiteY49" fmla="*/ 3037668 h 3852972"/>
              <a:gd name="connsiteX50" fmla="*/ 1387099 w 2754602"/>
              <a:gd name="connsiteY50" fmla="*/ 3022169 h 3852972"/>
              <a:gd name="connsiteX51" fmla="*/ 1356102 w 2754602"/>
              <a:gd name="connsiteY51" fmla="*/ 3060915 h 3852972"/>
              <a:gd name="connsiteX52" fmla="*/ 1363851 w 2754602"/>
              <a:gd name="connsiteY52" fmla="*/ 3091912 h 3852972"/>
              <a:gd name="connsiteX53" fmla="*/ 1371600 w 2754602"/>
              <a:gd name="connsiteY53" fmla="*/ 3115159 h 3852972"/>
              <a:gd name="connsiteX54" fmla="*/ 1418095 w 2754602"/>
              <a:gd name="connsiteY54" fmla="*/ 3130658 h 3852972"/>
              <a:gd name="connsiteX55" fmla="*/ 1441343 w 2754602"/>
              <a:gd name="connsiteY55" fmla="*/ 3122908 h 3852972"/>
              <a:gd name="connsiteX56" fmla="*/ 1611824 w 2754602"/>
              <a:gd name="connsiteY56" fmla="*/ 3115159 h 3852972"/>
              <a:gd name="connsiteX57" fmla="*/ 1596326 w 2754602"/>
              <a:gd name="connsiteY57" fmla="*/ 3068664 h 3852972"/>
              <a:gd name="connsiteX58" fmla="*/ 1588577 w 2754602"/>
              <a:gd name="connsiteY58" fmla="*/ 3045417 h 3852972"/>
              <a:gd name="connsiteX59" fmla="*/ 1580828 w 2754602"/>
              <a:gd name="connsiteY59" fmla="*/ 3022169 h 3852972"/>
              <a:gd name="connsiteX60" fmla="*/ 1611824 w 2754602"/>
              <a:gd name="connsiteY60" fmla="*/ 2952427 h 3852972"/>
              <a:gd name="connsiteX61" fmla="*/ 1596326 w 2754602"/>
              <a:gd name="connsiteY61" fmla="*/ 2905932 h 3852972"/>
              <a:gd name="connsiteX62" fmla="*/ 1611824 w 2754602"/>
              <a:gd name="connsiteY62" fmla="*/ 2859437 h 3852972"/>
              <a:gd name="connsiteX63" fmla="*/ 1619573 w 2754602"/>
              <a:gd name="connsiteY63" fmla="*/ 2805193 h 3852972"/>
              <a:gd name="connsiteX64" fmla="*/ 1650570 w 2754602"/>
              <a:gd name="connsiteY64" fmla="*/ 2797444 h 3852972"/>
              <a:gd name="connsiteX65" fmla="*/ 1704814 w 2754602"/>
              <a:gd name="connsiteY65" fmla="*/ 2774197 h 3852972"/>
              <a:gd name="connsiteX66" fmla="*/ 1728062 w 2754602"/>
              <a:gd name="connsiteY66" fmla="*/ 2758698 h 3852972"/>
              <a:gd name="connsiteX67" fmla="*/ 1774556 w 2754602"/>
              <a:gd name="connsiteY67" fmla="*/ 2719952 h 3852972"/>
              <a:gd name="connsiteX68" fmla="*/ 1797804 w 2754602"/>
              <a:gd name="connsiteY68" fmla="*/ 2688956 h 3852972"/>
              <a:gd name="connsiteX69" fmla="*/ 1751309 w 2754602"/>
              <a:gd name="connsiteY69" fmla="*/ 2650210 h 3852972"/>
              <a:gd name="connsiteX70" fmla="*/ 1712563 w 2754602"/>
              <a:gd name="connsiteY70" fmla="*/ 2657959 h 3852972"/>
              <a:gd name="connsiteX71" fmla="*/ 1704814 w 2754602"/>
              <a:gd name="connsiteY71" fmla="*/ 2681207 h 3852972"/>
              <a:gd name="connsiteX72" fmla="*/ 1697065 w 2754602"/>
              <a:gd name="connsiteY72" fmla="*/ 2743200 h 3852972"/>
              <a:gd name="connsiteX73" fmla="*/ 1650570 w 2754602"/>
              <a:gd name="connsiteY73" fmla="*/ 2774197 h 3852972"/>
              <a:gd name="connsiteX74" fmla="*/ 1635072 w 2754602"/>
              <a:gd name="connsiteY74" fmla="*/ 2758698 h 3852972"/>
              <a:gd name="connsiteX75" fmla="*/ 1635072 w 2754602"/>
              <a:gd name="connsiteY75" fmla="*/ 2688956 h 3852972"/>
              <a:gd name="connsiteX76" fmla="*/ 1642821 w 2754602"/>
              <a:gd name="connsiteY76" fmla="*/ 2665708 h 3852972"/>
              <a:gd name="connsiteX77" fmla="*/ 1666068 w 2754602"/>
              <a:gd name="connsiteY77" fmla="*/ 2619213 h 3852972"/>
              <a:gd name="connsiteX78" fmla="*/ 1689316 w 2754602"/>
              <a:gd name="connsiteY78" fmla="*/ 2611464 h 3852972"/>
              <a:gd name="connsiteX79" fmla="*/ 1766807 w 2754602"/>
              <a:gd name="connsiteY79" fmla="*/ 2595966 h 3852972"/>
              <a:gd name="connsiteX80" fmla="*/ 1805553 w 2754602"/>
              <a:gd name="connsiteY80" fmla="*/ 2526224 h 3852972"/>
              <a:gd name="connsiteX81" fmla="*/ 1813302 w 2754602"/>
              <a:gd name="connsiteY81" fmla="*/ 2502976 h 3852972"/>
              <a:gd name="connsiteX82" fmla="*/ 1743560 w 2754602"/>
              <a:gd name="connsiteY82" fmla="*/ 2502976 h 3852972"/>
              <a:gd name="connsiteX83" fmla="*/ 1689316 w 2754602"/>
              <a:gd name="connsiteY83" fmla="*/ 2526224 h 3852972"/>
              <a:gd name="connsiteX84" fmla="*/ 1666068 w 2754602"/>
              <a:gd name="connsiteY84" fmla="*/ 2510725 h 3852972"/>
              <a:gd name="connsiteX85" fmla="*/ 1635072 w 2754602"/>
              <a:gd name="connsiteY85" fmla="*/ 2502976 h 3852972"/>
              <a:gd name="connsiteX86" fmla="*/ 1627323 w 2754602"/>
              <a:gd name="connsiteY86" fmla="*/ 2471980 h 3852972"/>
              <a:gd name="connsiteX87" fmla="*/ 1642821 w 2754602"/>
              <a:gd name="connsiteY87" fmla="*/ 2402237 h 3852972"/>
              <a:gd name="connsiteX88" fmla="*/ 1658319 w 2754602"/>
              <a:gd name="connsiteY88" fmla="*/ 2332495 h 3852972"/>
              <a:gd name="connsiteX89" fmla="*/ 1666068 w 2754602"/>
              <a:gd name="connsiteY89" fmla="*/ 2309247 h 3852972"/>
              <a:gd name="connsiteX90" fmla="*/ 1681567 w 2754602"/>
              <a:gd name="connsiteY90" fmla="*/ 2293749 h 3852972"/>
              <a:gd name="connsiteX91" fmla="*/ 1673817 w 2754602"/>
              <a:gd name="connsiteY91" fmla="*/ 2255003 h 3852972"/>
              <a:gd name="connsiteX92" fmla="*/ 1627323 w 2754602"/>
              <a:gd name="connsiteY92" fmla="*/ 2239505 h 3852972"/>
              <a:gd name="connsiteX93" fmla="*/ 1580828 w 2754602"/>
              <a:gd name="connsiteY93" fmla="*/ 2247254 h 3852972"/>
              <a:gd name="connsiteX94" fmla="*/ 1542082 w 2754602"/>
              <a:gd name="connsiteY94" fmla="*/ 2255003 h 3852972"/>
              <a:gd name="connsiteX95" fmla="*/ 1472339 w 2754602"/>
              <a:gd name="connsiteY95" fmla="*/ 2262752 h 3852972"/>
              <a:gd name="connsiteX96" fmla="*/ 1418095 w 2754602"/>
              <a:gd name="connsiteY96" fmla="*/ 2309247 h 3852972"/>
              <a:gd name="connsiteX97" fmla="*/ 1394848 w 2754602"/>
              <a:gd name="connsiteY97" fmla="*/ 2301498 h 3852972"/>
              <a:gd name="connsiteX98" fmla="*/ 1363851 w 2754602"/>
              <a:gd name="connsiteY98" fmla="*/ 2293749 h 3852972"/>
              <a:gd name="connsiteX99" fmla="*/ 1387099 w 2754602"/>
              <a:gd name="connsiteY99" fmla="*/ 2386739 h 3852972"/>
              <a:gd name="connsiteX100" fmla="*/ 1394848 w 2754602"/>
              <a:gd name="connsiteY100" fmla="*/ 2409986 h 3852972"/>
              <a:gd name="connsiteX101" fmla="*/ 1402597 w 2754602"/>
              <a:gd name="connsiteY101" fmla="*/ 2440983 h 3852972"/>
              <a:gd name="connsiteX102" fmla="*/ 1363852 w 2754602"/>
              <a:gd name="connsiteY102" fmla="*/ 2479729 h 3852972"/>
              <a:gd name="connsiteX103" fmla="*/ 1317356 w 2754602"/>
              <a:gd name="connsiteY103" fmla="*/ 2495227 h 3852972"/>
              <a:gd name="connsiteX104" fmla="*/ 1286360 w 2754602"/>
              <a:gd name="connsiteY104" fmla="*/ 2541722 h 3852972"/>
              <a:gd name="connsiteX105" fmla="*/ 1270862 w 2754602"/>
              <a:gd name="connsiteY105" fmla="*/ 2564969 h 3852972"/>
              <a:gd name="connsiteX106" fmla="*/ 1247614 w 2754602"/>
              <a:gd name="connsiteY106" fmla="*/ 2572719 h 3852972"/>
              <a:gd name="connsiteX107" fmla="*/ 1224367 w 2754602"/>
              <a:gd name="connsiteY107" fmla="*/ 2595966 h 3852972"/>
              <a:gd name="connsiteX108" fmla="*/ 1177872 w 2754602"/>
              <a:gd name="connsiteY108" fmla="*/ 2634712 h 3852972"/>
              <a:gd name="connsiteX109" fmla="*/ 1170123 w 2754602"/>
              <a:gd name="connsiteY109" fmla="*/ 2696705 h 3852972"/>
              <a:gd name="connsiteX110" fmla="*/ 1154624 w 2754602"/>
              <a:gd name="connsiteY110" fmla="*/ 2719952 h 3852972"/>
              <a:gd name="connsiteX111" fmla="*/ 1131377 w 2754602"/>
              <a:gd name="connsiteY111" fmla="*/ 2766447 h 3852972"/>
              <a:gd name="connsiteX112" fmla="*/ 1100380 w 2754602"/>
              <a:gd name="connsiteY112" fmla="*/ 2805193 h 3852972"/>
              <a:gd name="connsiteX113" fmla="*/ 1084882 w 2754602"/>
              <a:gd name="connsiteY113" fmla="*/ 2851688 h 3852972"/>
              <a:gd name="connsiteX114" fmla="*/ 1069384 w 2754602"/>
              <a:gd name="connsiteY114" fmla="*/ 2874935 h 3852972"/>
              <a:gd name="connsiteX115" fmla="*/ 1061634 w 2754602"/>
              <a:gd name="connsiteY115" fmla="*/ 2898183 h 3852972"/>
              <a:gd name="connsiteX116" fmla="*/ 1038387 w 2754602"/>
              <a:gd name="connsiteY116" fmla="*/ 2921430 h 3852972"/>
              <a:gd name="connsiteX117" fmla="*/ 999641 w 2754602"/>
              <a:gd name="connsiteY117" fmla="*/ 2967925 h 3852972"/>
              <a:gd name="connsiteX118" fmla="*/ 960895 w 2754602"/>
              <a:gd name="connsiteY118" fmla="*/ 2918015 h 3852972"/>
              <a:gd name="connsiteX119" fmla="*/ 937648 w 2754602"/>
              <a:gd name="connsiteY119" fmla="*/ 2972259 h 3852972"/>
              <a:gd name="connsiteX120" fmla="*/ 940231 w 2754602"/>
              <a:gd name="connsiteY120" fmla="*/ 2895979 h 3852972"/>
              <a:gd name="connsiteX121" fmla="*/ 922150 w 2754602"/>
              <a:gd name="connsiteY121" fmla="*/ 2860380 h 3852972"/>
              <a:gd name="connsiteX122" fmla="*/ 906651 w 2754602"/>
              <a:gd name="connsiteY122" fmla="*/ 2924069 h 3852972"/>
              <a:gd name="connsiteX123" fmla="*/ 906651 w 2754602"/>
              <a:gd name="connsiteY123" fmla="*/ 2924069 h 3852972"/>
              <a:gd name="connsiteX124" fmla="*/ 902131 w 2754602"/>
              <a:gd name="connsiteY124" fmla="*/ 2848354 h 3852972"/>
              <a:gd name="connsiteX125" fmla="*/ 922150 w 2754602"/>
              <a:gd name="connsiteY125" fmla="*/ 2852607 h 3852972"/>
              <a:gd name="connsiteX126" fmla="*/ 911656 w 2754602"/>
              <a:gd name="connsiteY126" fmla="*/ 2848354 h 3852972"/>
              <a:gd name="connsiteX127" fmla="*/ 902131 w 2754602"/>
              <a:gd name="connsiteY127" fmla="*/ 2767392 h 3852972"/>
              <a:gd name="connsiteX128" fmla="*/ 842930 w 2754602"/>
              <a:gd name="connsiteY128" fmla="*/ 2788918 h 3852972"/>
              <a:gd name="connsiteX129" fmla="*/ 836909 w 2754602"/>
              <a:gd name="connsiteY129" fmla="*/ 2727702 h 3852972"/>
              <a:gd name="connsiteX130" fmla="*/ 813662 w 2754602"/>
              <a:gd name="connsiteY130" fmla="*/ 2704454 h 3852972"/>
              <a:gd name="connsiteX131" fmla="*/ 767167 w 2754602"/>
              <a:gd name="connsiteY131" fmla="*/ 2665708 h 3852972"/>
              <a:gd name="connsiteX132" fmla="*/ 612184 w 2754602"/>
              <a:gd name="connsiteY132" fmla="*/ 2502976 h 3852972"/>
              <a:gd name="connsiteX133" fmla="*/ 410706 w 2754602"/>
              <a:gd name="connsiteY133" fmla="*/ 2286000 h 3852972"/>
              <a:gd name="connsiteX134" fmla="*/ 0 w 2754602"/>
              <a:gd name="connsiteY134" fmla="*/ 1844298 h 3852972"/>
              <a:gd name="connsiteX135" fmla="*/ 1046136 w 2754602"/>
              <a:gd name="connsiteY135" fmla="*/ 658678 h 3852972"/>
              <a:gd name="connsiteX136" fmla="*/ 1084882 w 2754602"/>
              <a:gd name="connsiteY136" fmla="*/ 573437 h 3852972"/>
              <a:gd name="connsiteX137" fmla="*/ 1061634 w 2754602"/>
              <a:gd name="connsiteY137" fmla="*/ 526942 h 3852972"/>
              <a:gd name="connsiteX138" fmla="*/ 1015139 w 2754602"/>
              <a:gd name="connsiteY138" fmla="*/ 488197 h 3852972"/>
              <a:gd name="connsiteX139" fmla="*/ 922150 w 2754602"/>
              <a:gd name="connsiteY139" fmla="*/ 472698 h 3852972"/>
              <a:gd name="connsiteX140" fmla="*/ 1371600 w 2754602"/>
              <a:gd name="connsiteY140" fmla="*/ 0 h 3852972"/>
              <a:gd name="connsiteX141" fmla="*/ 1425845 w 2754602"/>
              <a:gd name="connsiteY141" fmla="*/ 54244 h 3852972"/>
              <a:gd name="connsiteX142" fmla="*/ 1464590 w 2754602"/>
              <a:gd name="connsiteY142" fmla="*/ 61993 h 3852972"/>
              <a:gd name="connsiteX143" fmla="*/ 1480089 w 2754602"/>
              <a:gd name="connsiteY143" fmla="*/ 116237 h 3852972"/>
              <a:gd name="connsiteX144" fmla="*/ 1511085 w 2754602"/>
              <a:gd name="connsiteY144" fmla="*/ 116237 h 3852972"/>
              <a:gd name="connsiteX145" fmla="*/ 1526584 w 2754602"/>
              <a:gd name="connsiteY145" fmla="*/ 139485 h 3852972"/>
              <a:gd name="connsiteX146" fmla="*/ 1526584 w 2754602"/>
              <a:gd name="connsiteY146" fmla="*/ 139485 h 3852972"/>
              <a:gd name="connsiteX147" fmla="*/ 1542082 w 2754602"/>
              <a:gd name="connsiteY147" fmla="*/ 170481 h 3852972"/>
              <a:gd name="connsiteX148" fmla="*/ 1573078 w 2754602"/>
              <a:gd name="connsiteY148" fmla="*/ 201478 h 3852972"/>
              <a:gd name="connsiteX149" fmla="*/ 1604075 w 2754602"/>
              <a:gd name="connsiteY149" fmla="*/ 263471 h 3852972"/>
              <a:gd name="connsiteX150" fmla="*/ 1627323 w 2754602"/>
              <a:gd name="connsiteY150" fmla="*/ 247973 h 3852972"/>
              <a:gd name="connsiteX151" fmla="*/ 1681567 w 2754602"/>
              <a:gd name="connsiteY151" fmla="*/ 232474 h 3852972"/>
              <a:gd name="connsiteX152" fmla="*/ 1681567 w 2754602"/>
              <a:gd name="connsiteY152" fmla="*/ 232474 h 3852972"/>
              <a:gd name="connsiteX153" fmla="*/ 1697065 w 2754602"/>
              <a:gd name="connsiteY153" fmla="*/ 302217 h 3852972"/>
              <a:gd name="connsiteX154" fmla="*/ 1673817 w 2754602"/>
              <a:gd name="connsiteY154" fmla="*/ 317715 h 3852972"/>
              <a:gd name="connsiteX155" fmla="*/ 1673817 w 2754602"/>
              <a:gd name="connsiteY155" fmla="*/ 317715 h 3852972"/>
              <a:gd name="connsiteX156" fmla="*/ 1774556 w 2754602"/>
              <a:gd name="connsiteY156" fmla="*/ 348712 h 3852972"/>
              <a:gd name="connsiteX157" fmla="*/ 1821051 w 2754602"/>
              <a:gd name="connsiteY157" fmla="*/ 325464 h 3852972"/>
              <a:gd name="connsiteX158" fmla="*/ 1852048 w 2754602"/>
              <a:gd name="connsiteY158" fmla="*/ 348712 h 3852972"/>
              <a:gd name="connsiteX159" fmla="*/ 1844299 w 2754602"/>
              <a:gd name="connsiteY159" fmla="*/ 348712 h 3852972"/>
              <a:gd name="connsiteX160" fmla="*/ 1852048 w 2754602"/>
              <a:gd name="connsiteY160" fmla="*/ 348712 h 3852972"/>
              <a:gd name="connsiteX161" fmla="*/ 1883045 w 2754602"/>
              <a:gd name="connsiteY161" fmla="*/ 340963 h 3852972"/>
              <a:gd name="connsiteX162" fmla="*/ 1906292 w 2754602"/>
              <a:gd name="connsiteY162" fmla="*/ 333213 h 3852972"/>
              <a:gd name="connsiteX163" fmla="*/ 1937289 w 2754602"/>
              <a:gd name="connsiteY163" fmla="*/ 255722 h 3852972"/>
              <a:gd name="connsiteX164" fmla="*/ 1945038 w 2754602"/>
              <a:gd name="connsiteY164" fmla="*/ 255722 h 3852972"/>
              <a:gd name="connsiteX165" fmla="*/ 1945038 w 2754602"/>
              <a:gd name="connsiteY165" fmla="*/ 255722 h 3852972"/>
              <a:gd name="connsiteX166" fmla="*/ 2014780 w 2754602"/>
              <a:gd name="connsiteY166" fmla="*/ 232474 h 3852972"/>
              <a:gd name="connsiteX167" fmla="*/ 2030278 w 2754602"/>
              <a:gd name="connsiteY167" fmla="*/ 255722 h 3852972"/>
              <a:gd name="connsiteX168" fmla="*/ 2061275 w 2754602"/>
              <a:gd name="connsiteY168" fmla="*/ 317715 h 3852972"/>
              <a:gd name="connsiteX169" fmla="*/ 2069024 w 2754602"/>
              <a:gd name="connsiteY169" fmla="*/ 348712 h 3852972"/>
              <a:gd name="connsiteX170" fmla="*/ 2061275 w 2754602"/>
              <a:gd name="connsiteY170" fmla="*/ 410705 h 3852972"/>
              <a:gd name="connsiteX171" fmla="*/ 2084523 w 2754602"/>
              <a:gd name="connsiteY171" fmla="*/ 426203 h 3852972"/>
              <a:gd name="connsiteX172" fmla="*/ 2107770 w 2754602"/>
              <a:gd name="connsiteY172" fmla="*/ 449451 h 3852972"/>
              <a:gd name="connsiteX173" fmla="*/ 2107770 w 2754602"/>
              <a:gd name="connsiteY173" fmla="*/ 449451 h 3852972"/>
              <a:gd name="connsiteX174" fmla="*/ 2169763 w 2754602"/>
              <a:gd name="connsiteY174" fmla="*/ 472698 h 3852972"/>
              <a:gd name="connsiteX175" fmla="*/ 2185262 w 2754602"/>
              <a:gd name="connsiteY175" fmla="*/ 511444 h 3852972"/>
              <a:gd name="connsiteX176" fmla="*/ 2247255 w 2754602"/>
              <a:gd name="connsiteY176" fmla="*/ 511444 h 3852972"/>
              <a:gd name="connsiteX177" fmla="*/ 2293750 w 2754602"/>
              <a:gd name="connsiteY177" fmla="*/ 526942 h 3852972"/>
              <a:gd name="connsiteX178" fmla="*/ 2324746 w 2754602"/>
              <a:gd name="connsiteY178" fmla="*/ 612183 h 3852972"/>
              <a:gd name="connsiteX179" fmla="*/ 2347994 w 2754602"/>
              <a:gd name="connsiteY179" fmla="*/ 619932 h 3852972"/>
              <a:gd name="connsiteX180" fmla="*/ 2363492 w 2754602"/>
              <a:gd name="connsiteY180" fmla="*/ 619932 h 3852972"/>
              <a:gd name="connsiteX181" fmla="*/ 2402238 w 2754602"/>
              <a:gd name="connsiteY181" fmla="*/ 627681 h 3852972"/>
              <a:gd name="connsiteX182" fmla="*/ 2448733 w 2754602"/>
              <a:gd name="connsiteY182" fmla="*/ 619932 h 3852972"/>
              <a:gd name="connsiteX183" fmla="*/ 2425485 w 2754602"/>
              <a:gd name="connsiteY183" fmla="*/ 604434 h 3852972"/>
              <a:gd name="connsiteX184" fmla="*/ 2402238 w 2754602"/>
              <a:gd name="connsiteY184" fmla="*/ 596685 h 3852972"/>
              <a:gd name="connsiteX185" fmla="*/ 2425485 w 2754602"/>
              <a:gd name="connsiteY185" fmla="*/ 581186 h 3852972"/>
              <a:gd name="connsiteX186" fmla="*/ 2456482 w 2754602"/>
              <a:gd name="connsiteY186" fmla="*/ 573437 h 3852972"/>
              <a:gd name="connsiteX187" fmla="*/ 2479729 w 2754602"/>
              <a:gd name="connsiteY187" fmla="*/ 565688 h 3852972"/>
              <a:gd name="connsiteX188" fmla="*/ 2510726 w 2754602"/>
              <a:gd name="connsiteY188" fmla="*/ 534691 h 3852972"/>
              <a:gd name="connsiteX189" fmla="*/ 2495228 w 2754602"/>
              <a:gd name="connsiteY189" fmla="*/ 511444 h 3852972"/>
              <a:gd name="connsiteX190" fmla="*/ 2518475 w 2754602"/>
              <a:gd name="connsiteY190" fmla="*/ 519193 h 3852972"/>
              <a:gd name="connsiteX191" fmla="*/ 2541723 w 2754602"/>
              <a:gd name="connsiteY191" fmla="*/ 534691 h 3852972"/>
              <a:gd name="connsiteX192" fmla="*/ 2557221 w 2754602"/>
              <a:gd name="connsiteY192" fmla="*/ 557939 h 3852972"/>
              <a:gd name="connsiteX193" fmla="*/ 2580468 w 2754602"/>
              <a:gd name="connsiteY193" fmla="*/ 565688 h 3852972"/>
              <a:gd name="connsiteX194" fmla="*/ 2595967 w 2754602"/>
              <a:gd name="connsiteY194" fmla="*/ 581186 h 3852972"/>
              <a:gd name="connsiteX195" fmla="*/ 2588217 w 2754602"/>
              <a:gd name="connsiteY195" fmla="*/ 604434 h 3852972"/>
              <a:gd name="connsiteX196" fmla="*/ 2557221 w 2754602"/>
              <a:gd name="connsiteY196" fmla="*/ 596685 h 3852972"/>
              <a:gd name="connsiteX197" fmla="*/ 2518475 w 2754602"/>
              <a:gd name="connsiteY197" fmla="*/ 588935 h 3852972"/>
              <a:gd name="connsiteX198" fmla="*/ 2502977 w 2754602"/>
              <a:gd name="connsiteY198" fmla="*/ 604434 h 3852972"/>
              <a:gd name="connsiteX199" fmla="*/ 2510726 w 2754602"/>
              <a:gd name="connsiteY199" fmla="*/ 627681 h 3852972"/>
              <a:gd name="connsiteX200" fmla="*/ 2518475 w 2754602"/>
              <a:gd name="connsiteY200" fmla="*/ 658678 h 3852972"/>
              <a:gd name="connsiteX201" fmla="*/ 2541723 w 2754602"/>
              <a:gd name="connsiteY201" fmla="*/ 666427 h 3852972"/>
              <a:gd name="connsiteX202" fmla="*/ 2549472 w 2754602"/>
              <a:gd name="connsiteY202" fmla="*/ 635430 h 3852972"/>
              <a:gd name="connsiteX203" fmla="*/ 2665709 w 2754602"/>
              <a:gd name="connsiteY203" fmla="*/ 689674 h 3852972"/>
              <a:gd name="connsiteX204" fmla="*/ 2642462 w 2754602"/>
              <a:gd name="connsiteY204" fmla="*/ 720671 h 3852972"/>
              <a:gd name="connsiteX205" fmla="*/ 2626963 w 2754602"/>
              <a:gd name="connsiteY205" fmla="*/ 736169 h 3852972"/>
              <a:gd name="connsiteX206" fmla="*/ 2634712 w 2754602"/>
              <a:gd name="connsiteY206" fmla="*/ 759417 h 3852972"/>
              <a:gd name="connsiteX207" fmla="*/ 2657960 w 2754602"/>
              <a:gd name="connsiteY207" fmla="*/ 767166 h 3852972"/>
              <a:gd name="connsiteX208" fmla="*/ 2650211 w 2754602"/>
              <a:gd name="connsiteY208" fmla="*/ 798163 h 3852972"/>
              <a:gd name="connsiteX209" fmla="*/ 2626963 w 2754602"/>
              <a:gd name="connsiteY209" fmla="*/ 805912 h 3852972"/>
              <a:gd name="connsiteX210" fmla="*/ 2588217 w 2754602"/>
              <a:gd name="connsiteY210" fmla="*/ 813661 h 3852972"/>
              <a:gd name="connsiteX211" fmla="*/ 2572719 w 2754602"/>
              <a:gd name="connsiteY211" fmla="*/ 836908 h 3852972"/>
              <a:gd name="connsiteX212" fmla="*/ 2595967 w 2754602"/>
              <a:gd name="connsiteY212" fmla="*/ 829159 h 3852972"/>
              <a:gd name="connsiteX213" fmla="*/ 2634712 w 2754602"/>
              <a:gd name="connsiteY213" fmla="*/ 883403 h 3852972"/>
              <a:gd name="connsiteX214" fmla="*/ 2650211 w 2754602"/>
              <a:gd name="connsiteY214" fmla="*/ 898902 h 3852972"/>
              <a:gd name="connsiteX215" fmla="*/ 2642462 w 2754602"/>
              <a:gd name="connsiteY215" fmla="*/ 922149 h 3852972"/>
              <a:gd name="connsiteX216" fmla="*/ 2704455 w 2754602"/>
              <a:gd name="connsiteY216" fmla="*/ 929898 h 3852972"/>
              <a:gd name="connsiteX217" fmla="*/ 2743200 w 2754602"/>
              <a:gd name="connsiteY217" fmla="*/ 968644 h 3852972"/>
              <a:gd name="connsiteX218" fmla="*/ 2719953 w 2754602"/>
              <a:gd name="connsiteY218" fmla="*/ 976393 h 3852972"/>
              <a:gd name="connsiteX219" fmla="*/ 2603716 w 2754602"/>
              <a:gd name="connsiteY219" fmla="*/ 953146 h 3852972"/>
              <a:gd name="connsiteX220" fmla="*/ 2564970 w 2754602"/>
              <a:gd name="connsiteY220" fmla="*/ 937647 h 3852972"/>
              <a:gd name="connsiteX221" fmla="*/ 2518475 w 2754602"/>
              <a:gd name="connsiteY221" fmla="*/ 945397 h 3852972"/>
              <a:gd name="connsiteX222" fmla="*/ 2510726 w 2754602"/>
              <a:gd name="connsiteY222" fmla="*/ 968644 h 3852972"/>
              <a:gd name="connsiteX223" fmla="*/ 2479729 w 2754602"/>
              <a:gd name="connsiteY223" fmla="*/ 976393 h 3852972"/>
              <a:gd name="connsiteX224" fmla="*/ 2440984 w 2754602"/>
              <a:gd name="connsiteY224" fmla="*/ 1046135 h 3852972"/>
              <a:gd name="connsiteX225" fmla="*/ 2448733 w 2754602"/>
              <a:gd name="connsiteY225" fmla="*/ 1077132 h 3852972"/>
              <a:gd name="connsiteX226" fmla="*/ 2479729 w 2754602"/>
              <a:gd name="connsiteY226" fmla="*/ 1084881 h 3852972"/>
              <a:gd name="connsiteX227" fmla="*/ 2471980 w 2754602"/>
              <a:gd name="connsiteY227" fmla="*/ 1115878 h 3852972"/>
              <a:gd name="connsiteX228" fmla="*/ 2425485 w 2754602"/>
              <a:gd name="connsiteY228" fmla="*/ 1139125 h 3852972"/>
              <a:gd name="connsiteX229" fmla="*/ 2433234 w 2754602"/>
              <a:gd name="connsiteY229" fmla="*/ 1170122 h 3852972"/>
              <a:gd name="connsiteX230" fmla="*/ 2448733 w 2754602"/>
              <a:gd name="connsiteY230" fmla="*/ 1185620 h 3852972"/>
              <a:gd name="connsiteX231" fmla="*/ 2456482 w 2754602"/>
              <a:gd name="connsiteY231" fmla="*/ 1216617 h 3852972"/>
              <a:gd name="connsiteX232" fmla="*/ 2487478 w 2754602"/>
              <a:gd name="connsiteY232" fmla="*/ 1201119 h 3852972"/>
              <a:gd name="connsiteX233" fmla="*/ 2510726 w 2754602"/>
              <a:gd name="connsiteY233" fmla="*/ 1154624 h 3852972"/>
              <a:gd name="connsiteX234" fmla="*/ 2549472 w 2754602"/>
              <a:gd name="connsiteY234" fmla="*/ 1201119 h 3852972"/>
              <a:gd name="connsiteX235" fmla="*/ 2526224 w 2754602"/>
              <a:gd name="connsiteY235" fmla="*/ 1216617 h 3852972"/>
              <a:gd name="connsiteX236" fmla="*/ 2479729 w 2754602"/>
              <a:gd name="connsiteY236" fmla="*/ 1232115 h 3852972"/>
              <a:gd name="connsiteX237" fmla="*/ 2479729 w 2754602"/>
              <a:gd name="connsiteY237" fmla="*/ 1294108 h 3852972"/>
              <a:gd name="connsiteX238" fmla="*/ 2526224 w 2754602"/>
              <a:gd name="connsiteY238" fmla="*/ 1286359 h 3852972"/>
              <a:gd name="connsiteX239" fmla="*/ 2549472 w 2754602"/>
              <a:gd name="connsiteY239" fmla="*/ 1317356 h 3852972"/>
              <a:gd name="connsiteX240" fmla="*/ 2557221 w 2754602"/>
              <a:gd name="connsiteY240" fmla="*/ 1363851 h 3852972"/>
              <a:gd name="connsiteX241" fmla="*/ 2533973 w 2754602"/>
              <a:gd name="connsiteY241" fmla="*/ 1379349 h 3852972"/>
              <a:gd name="connsiteX242" fmla="*/ 2510726 w 2754602"/>
              <a:gd name="connsiteY242" fmla="*/ 1387098 h 3852972"/>
              <a:gd name="connsiteX243" fmla="*/ 2471980 w 2754602"/>
              <a:gd name="connsiteY243" fmla="*/ 1402597 h 3852972"/>
              <a:gd name="connsiteX244" fmla="*/ 2456482 w 2754602"/>
              <a:gd name="connsiteY244" fmla="*/ 1449091 h 3852972"/>
              <a:gd name="connsiteX245" fmla="*/ 2471980 w 2754602"/>
              <a:gd name="connsiteY245" fmla="*/ 1464590 h 3852972"/>
              <a:gd name="connsiteX246" fmla="*/ 2440984 w 2754602"/>
              <a:gd name="connsiteY246" fmla="*/ 1503335 h 3852972"/>
              <a:gd name="connsiteX247" fmla="*/ 2417736 w 2754602"/>
              <a:gd name="connsiteY247" fmla="*/ 1495586 h 3852972"/>
              <a:gd name="connsiteX248" fmla="*/ 2386739 w 2754602"/>
              <a:gd name="connsiteY248" fmla="*/ 1518834 h 3852972"/>
              <a:gd name="connsiteX249" fmla="*/ 2371241 w 2754602"/>
              <a:gd name="connsiteY249" fmla="*/ 1495586 h 3852972"/>
              <a:gd name="connsiteX250" fmla="*/ 2355743 w 2754602"/>
              <a:gd name="connsiteY250" fmla="*/ 1511085 h 3852972"/>
              <a:gd name="connsiteX251" fmla="*/ 2340245 w 2754602"/>
              <a:gd name="connsiteY251" fmla="*/ 1534332 h 3852972"/>
              <a:gd name="connsiteX252" fmla="*/ 2340245 w 2754602"/>
              <a:gd name="connsiteY252" fmla="*/ 1588576 h 3852972"/>
              <a:gd name="connsiteX253" fmla="*/ 2286000 w 2754602"/>
              <a:gd name="connsiteY253" fmla="*/ 1596325 h 3852972"/>
              <a:gd name="connsiteX254" fmla="*/ 2262753 w 2754602"/>
              <a:gd name="connsiteY254" fmla="*/ 1642820 h 3852972"/>
              <a:gd name="connsiteX255" fmla="*/ 2255004 w 2754602"/>
              <a:gd name="connsiteY255" fmla="*/ 1666068 h 3852972"/>
              <a:gd name="connsiteX256" fmla="*/ 2224007 w 2754602"/>
              <a:gd name="connsiteY256" fmla="*/ 1673817 h 3852972"/>
              <a:gd name="connsiteX257" fmla="*/ 2185262 w 2754602"/>
              <a:gd name="connsiteY257" fmla="*/ 1681566 h 3852972"/>
              <a:gd name="connsiteX258" fmla="*/ 2131017 w 2754602"/>
              <a:gd name="connsiteY258" fmla="*/ 1697064 h 3852972"/>
              <a:gd name="connsiteX259" fmla="*/ 2100021 w 2754602"/>
              <a:gd name="connsiteY259" fmla="*/ 1689315 h 3852972"/>
              <a:gd name="connsiteX260" fmla="*/ 2061275 w 2754602"/>
              <a:gd name="connsiteY260" fmla="*/ 1658319 h 3852972"/>
              <a:gd name="connsiteX261" fmla="*/ 2045777 w 2754602"/>
              <a:gd name="connsiteY261" fmla="*/ 1642820 h 3852972"/>
              <a:gd name="connsiteX262" fmla="*/ 1937289 w 2754602"/>
              <a:gd name="connsiteY262" fmla="*/ 1627322 h 3852972"/>
              <a:gd name="connsiteX263" fmla="*/ 1890794 w 2754602"/>
              <a:gd name="connsiteY263" fmla="*/ 1619573 h 3852972"/>
              <a:gd name="connsiteX264" fmla="*/ 1867546 w 2754602"/>
              <a:gd name="connsiteY264" fmla="*/ 1681566 h 3852972"/>
              <a:gd name="connsiteX265" fmla="*/ 1813302 w 2754602"/>
              <a:gd name="connsiteY265" fmla="*/ 1751308 h 3852972"/>
              <a:gd name="connsiteX266" fmla="*/ 1828800 w 2754602"/>
              <a:gd name="connsiteY266" fmla="*/ 1813302 h 3852972"/>
              <a:gd name="connsiteX267" fmla="*/ 1813302 w 2754602"/>
              <a:gd name="connsiteY267" fmla="*/ 1836549 h 3852972"/>
              <a:gd name="connsiteX268" fmla="*/ 1844299 w 2754602"/>
              <a:gd name="connsiteY268" fmla="*/ 1898542 h 3852972"/>
              <a:gd name="connsiteX269" fmla="*/ 1836550 w 2754602"/>
              <a:gd name="connsiteY269" fmla="*/ 1960535 h 3852972"/>
              <a:gd name="connsiteX270" fmla="*/ 1828800 w 2754602"/>
              <a:gd name="connsiteY270" fmla="*/ 2053525 h 3852972"/>
              <a:gd name="connsiteX271" fmla="*/ 1813302 w 2754602"/>
              <a:gd name="connsiteY271" fmla="*/ 2100020 h 3852972"/>
              <a:gd name="connsiteX272" fmla="*/ 1821051 w 2754602"/>
              <a:gd name="connsiteY272" fmla="*/ 2169763 h 3852972"/>
              <a:gd name="connsiteX273" fmla="*/ 1805553 w 2754602"/>
              <a:gd name="connsiteY273" fmla="*/ 2193010 h 3852972"/>
              <a:gd name="connsiteX274" fmla="*/ 1821051 w 2754602"/>
              <a:gd name="connsiteY274" fmla="*/ 2293749 h 3852972"/>
              <a:gd name="connsiteX275" fmla="*/ 1828800 w 2754602"/>
              <a:gd name="connsiteY275" fmla="*/ 2371241 h 3852972"/>
              <a:gd name="connsiteX276" fmla="*/ 1821051 w 2754602"/>
              <a:gd name="connsiteY276" fmla="*/ 2394488 h 3852972"/>
              <a:gd name="connsiteX277" fmla="*/ 1813302 w 2754602"/>
              <a:gd name="connsiteY277" fmla="*/ 2433234 h 3852972"/>
              <a:gd name="connsiteX278" fmla="*/ 1836550 w 2754602"/>
              <a:gd name="connsiteY278" fmla="*/ 2448732 h 3852972"/>
              <a:gd name="connsiteX279" fmla="*/ 1844299 w 2754602"/>
              <a:gd name="connsiteY279" fmla="*/ 2479729 h 3852972"/>
              <a:gd name="connsiteX280" fmla="*/ 1828800 w 2754602"/>
              <a:gd name="connsiteY280" fmla="*/ 2580468 h 3852972"/>
              <a:gd name="connsiteX281" fmla="*/ 1844299 w 2754602"/>
              <a:gd name="connsiteY281" fmla="*/ 2704454 h 3852972"/>
              <a:gd name="connsiteX282" fmla="*/ 1859797 w 2754602"/>
              <a:gd name="connsiteY282" fmla="*/ 2743200 h 3852972"/>
              <a:gd name="connsiteX283" fmla="*/ 1906292 w 2754602"/>
              <a:gd name="connsiteY283" fmla="*/ 2789695 h 3852972"/>
              <a:gd name="connsiteX284" fmla="*/ 1914041 w 2754602"/>
              <a:gd name="connsiteY284" fmla="*/ 2766447 h 3852972"/>
              <a:gd name="connsiteX285" fmla="*/ 1937289 w 2754602"/>
              <a:gd name="connsiteY285" fmla="*/ 2774197 h 3852972"/>
              <a:gd name="connsiteX286" fmla="*/ 1968285 w 2754602"/>
              <a:gd name="connsiteY286" fmla="*/ 2789695 h 3852972"/>
              <a:gd name="connsiteX287" fmla="*/ 1999282 w 2754602"/>
              <a:gd name="connsiteY287" fmla="*/ 2812942 h 3852972"/>
              <a:gd name="connsiteX288" fmla="*/ 2092272 w 2754602"/>
              <a:gd name="connsiteY288" fmla="*/ 2836190 h 3852972"/>
              <a:gd name="connsiteX289" fmla="*/ 2107770 w 2754602"/>
              <a:gd name="connsiteY289" fmla="*/ 2867186 h 3852972"/>
              <a:gd name="connsiteX290" fmla="*/ 2216258 w 2754602"/>
              <a:gd name="connsiteY290" fmla="*/ 2913681 h 3852972"/>
              <a:gd name="connsiteX291" fmla="*/ 2231756 w 2754602"/>
              <a:gd name="connsiteY291" fmla="*/ 2936929 h 3852972"/>
              <a:gd name="connsiteX292" fmla="*/ 2278251 w 2754602"/>
              <a:gd name="connsiteY292" fmla="*/ 2975674 h 3852972"/>
              <a:gd name="connsiteX293" fmla="*/ 2324746 w 2754602"/>
              <a:gd name="connsiteY293" fmla="*/ 3037668 h 3852972"/>
              <a:gd name="connsiteX294" fmla="*/ 2347994 w 2754602"/>
              <a:gd name="connsiteY294" fmla="*/ 3045417 h 3852972"/>
              <a:gd name="connsiteX295" fmla="*/ 2371241 w 2754602"/>
              <a:gd name="connsiteY295" fmla="*/ 3060915 h 3852972"/>
              <a:gd name="connsiteX296" fmla="*/ 2394489 w 2754602"/>
              <a:gd name="connsiteY296" fmla="*/ 3053166 h 3852972"/>
              <a:gd name="connsiteX297" fmla="*/ 2402238 w 2754602"/>
              <a:gd name="connsiteY297" fmla="*/ 3076413 h 3852972"/>
              <a:gd name="connsiteX298" fmla="*/ 2417736 w 2754602"/>
              <a:gd name="connsiteY298" fmla="*/ 3091912 h 3852972"/>
              <a:gd name="connsiteX299" fmla="*/ 2371241 w 2754602"/>
              <a:gd name="connsiteY299" fmla="*/ 3107410 h 3852972"/>
              <a:gd name="connsiteX300" fmla="*/ 2363492 w 2754602"/>
              <a:gd name="connsiteY300" fmla="*/ 3076413 h 3852972"/>
              <a:gd name="connsiteX301" fmla="*/ 2332495 w 2754602"/>
              <a:gd name="connsiteY301" fmla="*/ 3068664 h 3852972"/>
              <a:gd name="connsiteX302" fmla="*/ 2247255 w 2754602"/>
              <a:gd name="connsiteY302" fmla="*/ 3053166 h 3852972"/>
              <a:gd name="connsiteX303" fmla="*/ 2231756 w 2754602"/>
              <a:gd name="connsiteY303" fmla="*/ 3037668 h 3852972"/>
              <a:gd name="connsiteX304" fmla="*/ 2169763 w 2754602"/>
              <a:gd name="connsiteY304" fmla="*/ 3037668 h 3852972"/>
              <a:gd name="connsiteX305" fmla="*/ 2131017 w 2754602"/>
              <a:gd name="connsiteY305" fmla="*/ 3084163 h 3852972"/>
              <a:gd name="connsiteX306" fmla="*/ 2100021 w 2754602"/>
              <a:gd name="connsiteY306" fmla="*/ 3130658 h 3852972"/>
              <a:gd name="connsiteX307" fmla="*/ 2115519 w 2754602"/>
              <a:gd name="connsiteY307" fmla="*/ 3153905 h 3852972"/>
              <a:gd name="connsiteX308" fmla="*/ 2169763 w 2754602"/>
              <a:gd name="connsiteY308" fmla="*/ 3177152 h 3852972"/>
              <a:gd name="connsiteX309" fmla="*/ 2224007 w 2754602"/>
              <a:gd name="connsiteY309" fmla="*/ 3208149 h 3852972"/>
              <a:gd name="connsiteX310" fmla="*/ 2239506 w 2754602"/>
              <a:gd name="connsiteY310" fmla="*/ 3184902 h 3852972"/>
              <a:gd name="connsiteX311" fmla="*/ 2262753 w 2754602"/>
              <a:gd name="connsiteY311" fmla="*/ 3192651 h 3852972"/>
              <a:gd name="connsiteX312" fmla="*/ 2309248 w 2754602"/>
              <a:gd name="connsiteY312" fmla="*/ 3169403 h 3852972"/>
              <a:gd name="connsiteX313" fmla="*/ 2347994 w 2754602"/>
              <a:gd name="connsiteY313" fmla="*/ 3130658 h 3852972"/>
              <a:gd name="connsiteX314" fmla="*/ 2332495 w 2754602"/>
              <a:gd name="connsiteY314" fmla="*/ 3169403 h 3852972"/>
              <a:gd name="connsiteX315" fmla="*/ 2324746 w 2754602"/>
              <a:gd name="connsiteY315" fmla="*/ 3192651 h 3852972"/>
              <a:gd name="connsiteX316" fmla="*/ 2278251 w 2754602"/>
              <a:gd name="connsiteY316" fmla="*/ 3239146 h 3852972"/>
              <a:gd name="connsiteX317" fmla="*/ 2262753 w 2754602"/>
              <a:gd name="connsiteY317" fmla="*/ 3262393 h 3852972"/>
              <a:gd name="connsiteX318" fmla="*/ 2239506 w 2754602"/>
              <a:gd name="connsiteY318" fmla="*/ 3293390 h 3852972"/>
              <a:gd name="connsiteX319" fmla="*/ 2231756 w 2754602"/>
              <a:gd name="connsiteY319" fmla="*/ 3339885 h 3852972"/>
              <a:gd name="connsiteX320" fmla="*/ 2169763 w 2754602"/>
              <a:gd name="connsiteY320" fmla="*/ 3448373 h 3852972"/>
              <a:gd name="connsiteX321" fmla="*/ 2154265 w 2754602"/>
              <a:gd name="connsiteY321" fmla="*/ 3471620 h 3852972"/>
              <a:gd name="connsiteX322" fmla="*/ 2100021 w 2754602"/>
              <a:gd name="connsiteY322" fmla="*/ 3502617 h 3852972"/>
              <a:gd name="connsiteX323" fmla="*/ 2115519 w 2754602"/>
              <a:gd name="connsiteY323" fmla="*/ 3580108 h 3852972"/>
              <a:gd name="connsiteX324" fmla="*/ 2131017 w 2754602"/>
              <a:gd name="connsiteY324" fmla="*/ 3626603 h 3852972"/>
              <a:gd name="connsiteX325" fmla="*/ 2076773 w 2754602"/>
              <a:gd name="connsiteY325" fmla="*/ 3618854 h 3852972"/>
              <a:gd name="connsiteX326" fmla="*/ 2030278 w 2754602"/>
              <a:gd name="connsiteY326" fmla="*/ 3556861 h 3852972"/>
              <a:gd name="connsiteX327" fmla="*/ 1999282 w 2754602"/>
              <a:gd name="connsiteY327" fmla="*/ 3502617 h 3852972"/>
              <a:gd name="connsiteX328" fmla="*/ 1991533 w 2754602"/>
              <a:gd name="connsiteY328" fmla="*/ 3479369 h 3852972"/>
              <a:gd name="connsiteX329" fmla="*/ 1921790 w 2754602"/>
              <a:gd name="connsiteY329" fmla="*/ 3425125 h 3852972"/>
              <a:gd name="connsiteX330" fmla="*/ 1867546 w 2754602"/>
              <a:gd name="connsiteY330" fmla="*/ 3440624 h 3852972"/>
              <a:gd name="connsiteX331" fmla="*/ 1859797 w 2754602"/>
              <a:gd name="connsiteY331" fmla="*/ 3471620 h 3852972"/>
              <a:gd name="connsiteX332" fmla="*/ 1836550 w 2754602"/>
              <a:gd name="connsiteY332" fmla="*/ 3479369 h 3852972"/>
              <a:gd name="connsiteX333" fmla="*/ 1797804 w 2754602"/>
              <a:gd name="connsiteY333" fmla="*/ 3510366 h 3852972"/>
              <a:gd name="connsiteX334" fmla="*/ 1774556 w 2754602"/>
              <a:gd name="connsiteY334" fmla="*/ 3518115 h 3852972"/>
              <a:gd name="connsiteX335" fmla="*/ 1658319 w 2754602"/>
              <a:gd name="connsiteY335" fmla="*/ 3533613 h 3852972"/>
              <a:gd name="connsiteX336" fmla="*/ 1627323 w 2754602"/>
              <a:gd name="connsiteY336" fmla="*/ 3541363 h 3852972"/>
              <a:gd name="connsiteX337" fmla="*/ 1596326 w 2754602"/>
              <a:gd name="connsiteY337" fmla="*/ 3556861 h 3852972"/>
              <a:gd name="connsiteX338" fmla="*/ 1549831 w 2754602"/>
              <a:gd name="connsiteY338" fmla="*/ 3587858 h 3852972"/>
              <a:gd name="connsiteX339" fmla="*/ 1619573 w 2754602"/>
              <a:gd name="connsiteY339" fmla="*/ 3603356 h 3852972"/>
              <a:gd name="connsiteX340" fmla="*/ 1635072 w 2754602"/>
              <a:gd name="connsiteY340" fmla="*/ 3618854 h 3852972"/>
              <a:gd name="connsiteX341" fmla="*/ 1681567 w 2754602"/>
              <a:gd name="connsiteY341" fmla="*/ 3680847 h 3852972"/>
              <a:gd name="connsiteX342" fmla="*/ 1712563 w 2754602"/>
              <a:gd name="connsiteY342" fmla="*/ 3673098 h 3852972"/>
              <a:gd name="connsiteX343" fmla="*/ 1704814 w 2754602"/>
              <a:gd name="connsiteY343" fmla="*/ 3704095 h 3852972"/>
              <a:gd name="connsiteX344" fmla="*/ 1673817 w 2754602"/>
              <a:gd name="connsiteY344" fmla="*/ 3688597 h 3852972"/>
              <a:gd name="connsiteX345" fmla="*/ 1635072 w 2754602"/>
              <a:gd name="connsiteY345" fmla="*/ 3680847 h 3852972"/>
              <a:gd name="connsiteX346" fmla="*/ 1611824 w 2754602"/>
              <a:gd name="connsiteY346" fmla="*/ 3673098 h 3852972"/>
              <a:gd name="connsiteX347" fmla="*/ 1526584 w 2754602"/>
              <a:gd name="connsiteY347" fmla="*/ 3680847 h 3852972"/>
              <a:gd name="connsiteX348" fmla="*/ 1653090 w 2754602"/>
              <a:gd name="connsiteY348" fmla="*/ 3673098 h 3852972"/>
              <a:gd name="connsiteX349" fmla="*/ 1629842 w 2754602"/>
              <a:gd name="connsiteY349" fmla="*/ 3688597 h 3852972"/>
              <a:gd name="connsiteX350" fmla="*/ 1620620 w 2754602"/>
              <a:gd name="connsiteY350" fmla="*/ 3693440 h 3852972"/>
              <a:gd name="connsiteX351" fmla="*/ 1606595 w 2754602"/>
              <a:gd name="connsiteY351" fmla="*/ 3807912 h 3852972"/>
              <a:gd name="connsiteX352" fmla="*/ 1549653 w 2754602"/>
              <a:gd name="connsiteY352" fmla="*/ 3802377 h 3852972"/>
              <a:gd name="connsiteX353" fmla="*/ 1497258 w 2754602"/>
              <a:gd name="connsiteY353" fmla="*/ 3831141 h 3852972"/>
              <a:gd name="connsiteX354" fmla="*/ 1383656 w 2754602"/>
              <a:gd name="connsiteY354" fmla="*/ 3829215 h 3852972"/>
              <a:gd name="connsiteX355" fmla="*/ 1278611 w 2754602"/>
              <a:gd name="connsiteY355" fmla="*/ 3688597 h 3852972"/>
              <a:gd name="connsiteX356" fmla="*/ 1270862 w 2754602"/>
              <a:gd name="connsiteY356" fmla="*/ 3680847 h 3852972"/>
              <a:gd name="connsiteX357" fmla="*/ 1263112 w 2754602"/>
              <a:gd name="connsiteY357" fmla="*/ 3456122 h 3852972"/>
              <a:gd name="connsiteX358" fmla="*/ 1247614 w 2754602"/>
              <a:gd name="connsiteY358" fmla="*/ 3432874 h 3852972"/>
              <a:gd name="connsiteX359" fmla="*/ 1247614 w 2754602"/>
              <a:gd name="connsiteY359" fmla="*/ 3425125 h 3852972"/>
              <a:gd name="connsiteX360" fmla="*/ 1007390 w 2754602"/>
              <a:gd name="connsiteY360" fmla="*/ 2991173 h 3852972"/>
              <a:gd name="connsiteX0" fmla="*/ 1007390 w 2754602"/>
              <a:gd name="connsiteY0" fmla="*/ 2991173 h 3852972"/>
              <a:gd name="connsiteX1" fmla="*/ 1053885 w 2754602"/>
              <a:gd name="connsiteY1" fmla="*/ 2983424 h 3852972"/>
              <a:gd name="connsiteX2" fmla="*/ 1061634 w 2754602"/>
              <a:gd name="connsiteY2" fmla="*/ 2952427 h 3852972"/>
              <a:gd name="connsiteX3" fmla="*/ 1115878 w 2754602"/>
              <a:gd name="connsiteY3" fmla="*/ 2890434 h 3852972"/>
              <a:gd name="connsiteX4" fmla="*/ 1123628 w 2754602"/>
              <a:gd name="connsiteY4" fmla="*/ 2867186 h 3852972"/>
              <a:gd name="connsiteX5" fmla="*/ 1139126 w 2754602"/>
              <a:gd name="connsiteY5" fmla="*/ 2882685 h 3852972"/>
              <a:gd name="connsiteX6" fmla="*/ 1154624 w 2754602"/>
              <a:gd name="connsiteY6" fmla="*/ 2905932 h 3852972"/>
              <a:gd name="connsiteX7" fmla="*/ 1185621 w 2754602"/>
              <a:gd name="connsiteY7" fmla="*/ 2936929 h 3852972"/>
              <a:gd name="connsiteX8" fmla="*/ 1193370 w 2754602"/>
              <a:gd name="connsiteY8" fmla="*/ 2960176 h 3852972"/>
              <a:gd name="connsiteX9" fmla="*/ 1216617 w 2754602"/>
              <a:gd name="connsiteY9" fmla="*/ 2967925 h 3852972"/>
              <a:gd name="connsiteX10" fmla="*/ 1278611 w 2754602"/>
              <a:gd name="connsiteY10" fmla="*/ 2952427 h 3852972"/>
              <a:gd name="connsiteX11" fmla="*/ 1286360 w 2754602"/>
              <a:gd name="connsiteY11" fmla="*/ 2867186 h 3852972"/>
              <a:gd name="connsiteX12" fmla="*/ 1309607 w 2754602"/>
              <a:gd name="connsiteY12" fmla="*/ 2851688 h 3852972"/>
              <a:gd name="connsiteX13" fmla="*/ 1301858 w 2754602"/>
              <a:gd name="connsiteY13" fmla="*/ 2828441 h 3852972"/>
              <a:gd name="connsiteX14" fmla="*/ 1263112 w 2754602"/>
              <a:gd name="connsiteY14" fmla="*/ 2797444 h 3852972"/>
              <a:gd name="connsiteX15" fmla="*/ 1255363 w 2754602"/>
              <a:gd name="connsiteY15" fmla="*/ 2774197 h 3852972"/>
              <a:gd name="connsiteX16" fmla="*/ 1278611 w 2754602"/>
              <a:gd name="connsiteY16" fmla="*/ 2727702 h 3852972"/>
              <a:gd name="connsiteX17" fmla="*/ 1270862 w 2754602"/>
              <a:gd name="connsiteY17" fmla="*/ 2704454 h 3852972"/>
              <a:gd name="connsiteX18" fmla="*/ 1255363 w 2754602"/>
              <a:gd name="connsiteY18" fmla="*/ 2665708 h 3852972"/>
              <a:gd name="connsiteX19" fmla="*/ 1224367 w 2754602"/>
              <a:gd name="connsiteY19" fmla="*/ 2650210 h 3852972"/>
              <a:gd name="connsiteX20" fmla="*/ 1112094 w 2754602"/>
              <a:gd name="connsiteY20" fmla="*/ 2640390 h 3852972"/>
              <a:gd name="connsiteX21" fmla="*/ 1270862 w 2754602"/>
              <a:gd name="connsiteY21" fmla="*/ 2588217 h 3852972"/>
              <a:gd name="connsiteX22" fmla="*/ 1309607 w 2754602"/>
              <a:gd name="connsiteY22" fmla="*/ 2541722 h 3852972"/>
              <a:gd name="connsiteX23" fmla="*/ 1325106 w 2754602"/>
              <a:gd name="connsiteY23" fmla="*/ 2518474 h 3852972"/>
              <a:gd name="connsiteX24" fmla="*/ 1348353 w 2754602"/>
              <a:gd name="connsiteY24" fmla="*/ 2502976 h 3852972"/>
              <a:gd name="connsiteX25" fmla="*/ 1379350 w 2754602"/>
              <a:gd name="connsiteY25" fmla="*/ 2510725 h 3852972"/>
              <a:gd name="connsiteX26" fmla="*/ 1402597 w 2754602"/>
              <a:gd name="connsiteY26" fmla="*/ 2549471 h 3852972"/>
              <a:gd name="connsiteX27" fmla="*/ 1425845 w 2754602"/>
              <a:gd name="connsiteY27" fmla="*/ 2564969 h 3852972"/>
              <a:gd name="connsiteX28" fmla="*/ 1472339 w 2754602"/>
              <a:gd name="connsiteY28" fmla="*/ 2549471 h 3852972"/>
              <a:gd name="connsiteX29" fmla="*/ 1487838 w 2754602"/>
              <a:gd name="connsiteY29" fmla="*/ 2533973 h 3852972"/>
              <a:gd name="connsiteX30" fmla="*/ 1503336 w 2754602"/>
              <a:gd name="connsiteY30" fmla="*/ 2510725 h 3852972"/>
              <a:gd name="connsiteX31" fmla="*/ 1526584 w 2754602"/>
              <a:gd name="connsiteY31" fmla="*/ 2495227 h 3852972"/>
              <a:gd name="connsiteX32" fmla="*/ 1565329 w 2754602"/>
              <a:gd name="connsiteY32" fmla="*/ 2510725 h 3852972"/>
              <a:gd name="connsiteX33" fmla="*/ 1604075 w 2754602"/>
              <a:gd name="connsiteY33" fmla="*/ 2526224 h 3852972"/>
              <a:gd name="connsiteX34" fmla="*/ 1596326 w 2754602"/>
              <a:gd name="connsiteY34" fmla="*/ 2549471 h 3852972"/>
              <a:gd name="connsiteX35" fmla="*/ 1573078 w 2754602"/>
              <a:gd name="connsiteY35" fmla="*/ 2557220 h 3852972"/>
              <a:gd name="connsiteX36" fmla="*/ 1588577 w 2754602"/>
              <a:gd name="connsiteY36" fmla="*/ 2642461 h 3852972"/>
              <a:gd name="connsiteX37" fmla="*/ 1565329 w 2754602"/>
              <a:gd name="connsiteY37" fmla="*/ 2681207 h 3852972"/>
              <a:gd name="connsiteX38" fmla="*/ 1542082 w 2754602"/>
              <a:gd name="connsiteY38" fmla="*/ 2688956 h 3852972"/>
              <a:gd name="connsiteX39" fmla="*/ 1534333 w 2754602"/>
              <a:gd name="connsiteY39" fmla="*/ 2712203 h 3852972"/>
              <a:gd name="connsiteX40" fmla="*/ 1495587 w 2754602"/>
              <a:gd name="connsiteY40" fmla="*/ 2743200 h 3852972"/>
              <a:gd name="connsiteX41" fmla="*/ 1487838 w 2754602"/>
              <a:gd name="connsiteY41" fmla="*/ 2766447 h 3852972"/>
              <a:gd name="connsiteX42" fmla="*/ 1464590 w 2754602"/>
              <a:gd name="connsiteY42" fmla="*/ 2774197 h 3852972"/>
              <a:gd name="connsiteX43" fmla="*/ 1449092 w 2754602"/>
              <a:gd name="connsiteY43" fmla="*/ 2867186 h 3852972"/>
              <a:gd name="connsiteX44" fmla="*/ 1433594 w 2754602"/>
              <a:gd name="connsiteY44" fmla="*/ 2882685 h 3852972"/>
              <a:gd name="connsiteX45" fmla="*/ 1425845 w 2754602"/>
              <a:gd name="connsiteY45" fmla="*/ 2913681 h 3852972"/>
              <a:gd name="connsiteX46" fmla="*/ 1433594 w 2754602"/>
              <a:gd name="connsiteY46" fmla="*/ 2944678 h 3852972"/>
              <a:gd name="connsiteX47" fmla="*/ 1441343 w 2754602"/>
              <a:gd name="connsiteY47" fmla="*/ 2991173 h 3852972"/>
              <a:gd name="connsiteX48" fmla="*/ 1425845 w 2754602"/>
              <a:gd name="connsiteY48" fmla="*/ 3045417 h 3852972"/>
              <a:gd name="connsiteX49" fmla="*/ 1402597 w 2754602"/>
              <a:gd name="connsiteY49" fmla="*/ 3037668 h 3852972"/>
              <a:gd name="connsiteX50" fmla="*/ 1387099 w 2754602"/>
              <a:gd name="connsiteY50" fmla="*/ 3022169 h 3852972"/>
              <a:gd name="connsiteX51" fmla="*/ 1356102 w 2754602"/>
              <a:gd name="connsiteY51" fmla="*/ 3060915 h 3852972"/>
              <a:gd name="connsiteX52" fmla="*/ 1363851 w 2754602"/>
              <a:gd name="connsiteY52" fmla="*/ 3091912 h 3852972"/>
              <a:gd name="connsiteX53" fmla="*/ 1371600 w 2754602"/>
              <a:gd name="connsiteY53" fmla="*/ 3115159 h 3852972"/>
              <a:gd name="connsiteX54" fmla="*/ 1418095 w 2754602"/>
              <a:gd name="connsiteY54" fmla="*/ 3130658 h 3852972"/>
              <a:gd name="connsiteX55" fmla="*/ 1441343 w 2754602"/>
              <a:gd name="connsiteY55" fmla="*/ 3122908 h 3852972"/>
              <a:gd name="connsiteX56" fmla="*/ 1611824 w 2754602"/>
              <a:gd name="connsiteY56" fmla="*/ 3115159 h 3852972"/>
              <a:gd name="connsiteX57" fmla="*/ 1596326 w 2754602"/>
              <a:gd name="connsiteY57" fmla="*/ 3068664 h 3852972"/>
              <a:gd name="connsiteX58" fmla="*/ 1588577 w 2754602"/>
              <a:gd name="connsiteY58" fmla="*/ 3045417 h 3852972"/>
              <a:gd name="connsiteX59" fmla="*/ 1580828 w 2754602"/>
              <a:gd name="connsiteY59" fmla="*/ 3022169 h 3852972"/>
              <a:gd name="connsiteX60" fmla="*/ 1611824 w 2754602"/>
              <a:gd name="connsiteY60" fmla="*/ 2952427 h 3852972"/>
              <a:gd name="connsiteX61" fmla="*/ 1596326 w 2754602"/>
              <a:gd name="connsiteY61" fmla="*/ 2905932 h 3852972"/>
              <a:gd name="connsiteX62" fmla="*/ 1611824 w 2754602"/>
              <a:gd name="connsiteY62" fmla="*/ 2859437 h 3852972"/>
              <a:gd name="connsiteX63" fmla="*/ 1619573 w 2754602"/>
              <a:gd name="connsiteY63" fmla="*/ 2805193 h 3852972"/>
              <a:gd name="connsiteX64" fmla="*/ 1650570 w 2754602"/>
              <a:gd name="connsiteY64" fmla="*/ 2797444 h 3852972"/>
              <a:gd name="connsiteX65" fmla="*/ 1704814 w 2754602"/>
              <a:gd name="connsiteY65" fmla="*/ 2774197 h 3852972"/>
              <a:gd name="connsiteX66" fmla="*/ 1728062 w 2754602"/>
              <a:gd name="connsiteY66" fmla="*/ 2758698 h 3852972"/>
              <a:gd name="connsiteX67" fmla="*/ 1774556 w 2754602"/>
              <a:gd name="connsiteY67" fmla="*/ 2719952 h 3852972"/>
              <a:gd name="connsiteX68" fmla="*/ 1797804 w 2754602"/>
              <a:gd name="connsiteY68" fmla="*/ 2688956 h 3852972"/>
              <a:gd name="connsiteX69" fmla="*/ 1751309 w 2754602"/>
              <a:gd name="connsiteY69" fmla="*/ 2650210 h 3852972"/>
              <a:gd name="connsiteX70" fmla="*/ 1712563 w 2754602"/>
              <a:gd name="connsiteY70" fmla="*/ 2657959 h 3852972"/>
              <a:gd name="connsiteX71" fmla="*/ 1704814 w 2754602"/>
              <a:gd name="connsiteY71" fmla="*/ 2681207 h 3852972"/>
              <a:gd name="connsiteX72" fmla="*/ 1697065 w 2754602"/>
              <a:gd name="connsiteY72" fmla="*/ 2743200 h 3852972"/>
              <a:gd name="connsiteX73" fmla="*/ 1650570 w 2754602"/>
              <a:gd name="connsiteY73" fmla="*/ 2774197 h 3852972"/>
              <a:gd name="connsiteX74" fmla="*/ 1635072 w 2754602"/>
              <a:gd name="connsiteY74" fmla="*/ 2758698 h 3852972"/>
              <a:gd name="connsiteX75" fmla="*/ 1635072 w 2754602"/>
              <a:gd name="connsiteY75" fmla="*/ 2688956 h 3852972"/>
              <a:gd name="connsiteX76" fmla="*/ 1642821 w 2754602"/>
              <a:gd name="connsiteY76" fmla="*/ 2665708 h 3852972"/>
              <a:gd name="connsiteX77" fmla="*/ 1666068 w 2754602"/>
              <a:gd name="connsiteY77" fmla="*/ 2619213 h 3852972"/>
              <a:gd name="connsiteX78" fmla="*/ 1689316 w 2754602"/>
              <a:gd name="connsiteY78" fmla="*/ 2611464 h 3852972"/>
              <a:gd name="connsiteX79" fmla="*/ 1766807 w 2754602"/>
              <a:gd name="connsiteY79" fmla="*/ 2595966 h 3852972"/>
              <a:gd name="connsiteX80" fmla="*/ 1805553 w 2754602"/>
              <a:gd name="connsiteY80" fmla="*/ 2526224 h 3852972"/>
              <a:gd name="connsiteX81" fmla="*/ 1813302 w 2754602"/>
              <a:gd name="connsiteY81" fmla="*/ 2502976 h 3852972"/>
              <a:gd name="connsiteX82" fmla="*/ 1743560 w 2754602"/>
              <a:gd name="connsiteY82" fmla="*/ 2502976 h 3852972"/>
              <a:gd name="connsiteX83" fmla="*/ 1689316 w 2754602"/>
              <a:gd name="connsiteY83" fmla="*/ 2526224 h 3852972"/>
              <a:gd name="connsiteX84" fmla="*/ 1666068 w 2754602"/>
              <a:gd name="connsiteY84" fmla="*/ 2510725 h 3852972"/>
              <a:gd name="connsiteX85" fmla="*/ 1635072 w 2754602"/>
              <a:gd name="connsiteY85" fmla="*/ 2502976 h 3852972"/>
              <a:gd name="connsiteX86" fmla="*/ 1627323 w 2754602"/>
              <a:gd name="connsiteY86" fmla="*/ 2471980 h 3852972"/>
              <a:gd name="connsiteX87" fmla="*/ 1642821 w 2754602"/>
              <a:gd name="connsiteY87" fmla="*/ 2402237 h 3852972"/>
              <a:gd name="connsiteX88" fmla="*/ 1658319 w 2754602"/>
              <a:gd name="connsiteY88" fmla="*/ 2332495 h 3852972"/>
              <a:gd name="connsiteX89" fmla="*/ 1666068 w 2754602"/>
              <a:gd name="connsiteY89" fmla="*/ 2309247 h 3852972"/>
              <a:gd name="connsiteX90" fmla="*/ 1681567 w 2754602"/>
              <a:gd name="connsiteY90" fmla="*/ 2293749 h 3852972"/>
              <a:gd name="connsiteX91" fmla="*/ 1673817 w 2754602"/>
              <a:gd name="connsiteY91" fmla="*/ 2255003 h 3852972"/>
              <a:gd name="connsiteX92" fmla="*/ 1627323 w 2754602"/>
              <a:gd name="connsiteY92" fmla="*/ 2239505 h 3852972"/>
              <a:gd name="connsiteX93" fmla="*/ 1580828 w 2754602"/>
              <a:gd name="connsiteY93" fmla="*/ 2247254 h 3852972"/>
              <a:gd name="connsiteX94" fmla="*/ 1542082 w 2754602"/>
              <a:gd name="connsiteY94" fmla="*/ 2255003 h 3852972"/>
              <a:gd name="connsiteX95" fmla="*/ 1472339 w 2754602"/>
              <a:gd name="connsiteY95" fmla="*/ 2262752 h 3852972"/>
              <a:gd name="connsiteX96" fmla="*/ 1418095 w 2754602"/>
              <a:gd name="connsiteY96" fmla="*/ 2309247 h 3852972"/>
              <a:gd name="connsiteX97" fmla="*/ 1394848 w 2754602"/>
              <a:gd name="connsiteY97" fmla="*/ 2301498 h 3852972"/>
              <a:gd name="connsiteX98" fmla="*/ 1363851 w 2754602"/>
              <a:gd name="connsiteY98" fmla="*/ 2293749 h 3852972"/>
              <a:gd name="connsiteX99" fmla="*/ 1387099 w 2754602"/>
              <a:gd name="connsiteY99" fmla="*/ 2386739 h 3852972"/>
              <a:gd name="connsiteX100" fmla="*/ 1394848 w 2754602"/>
              <a:gd name="connsiteY100" fmla="*/ 2409986 h 3852972"/>
              <a:gd name="connsiteX101" fmla="*/ 1402597 w 2754602"/>
              <a:gd name="connsiteY101" fmla="*/ 2440983 h 3852972"/>
              <a:gd name="connsiteX102" fmla="*/ 1363852 w 2754602"/>
              <a:gd name="connsiteY102" fmla="*/ 2479729 h 3852972"/>
              <a:gd name="connsiteX103" fmla="*/ 1317356 w 2754602"/>
              <a:gd name="connsiteY103" fmla="*/ 2495227 h 3852972"/>
              <a:gd name="connsiteX104" fmla="*/ 1286360 w 2754602"/>
              <a:gd name="connsiteY104" fmla="*/ 2541722 h 3852972"/>
              <a:gd name="connsiteX105" fmla="*/ 1270862 w 2754602"/>
              <a:gd name="connsiteY105" fmla="*/ 2564969 h 3852972"/>
              <a:gd name="connsiteX106" fmla="*/ 1247614 w 2754602"/>
              <a:gd name="connsiteY106" fmla="*/ 2572719 h 3852972"/>
              <a:gd name="connsiteX107" fmla="*/ 1224367 w 2754602"/>
              <a:gd name="connsiteY107" fmla="*/ 2595966 h 3852972"/>
              <a:gd name="connsiteX108" fmla="*/ 1177872 w 2754602"/>
              <a:gd name="connsiteY108" fmla="*/ 2634712 h 3852972"/>
              <a:gd name="connsiteX109" fmla="*/ 1170123 w 2754602"/>
              <a:gd name="connsiteY109" fmla="*/ 2696705 h 3852972"/>
              <a:gd name="connsiteX110" fmla="*/ 1154624 w 2754602"/>
              <a:gd name="connsiteY110" fmla="*/ 2719952 h 3852972"/>
              <a:gd name="connsiteX111" fmla="*/ 1131377 w 2754602"/>
              <a:gd name="connsiteY111" fmla="*/ 2766447 h 3852972"/>
              <a:gd name="connsiteX112" fmla="*/ 1100380 w 2754602"/>
              <a:gd name="connsiteY112" fmla="*/ 2805193 h 3852972"/>
              <a:gd name="connsiteX113" fmla="*/ 1084882 w 2754602"/>
              <a:gd name="connsiteY113" fmla="*/ 2851688 h 3852972"/>
              <a:gd name="connsiteX114" fmla="*/ 1069384 w 2754602"/>
              <a:gd name="connsiteY114" fmla="*/ 2874935 h 3852972"/>
              <a:gd name="connsiteX115" fmla="*/ 1061634 w 2754602"/>
              <a:gd name="connsiteY115" fmla="*/ 2898183 h 3852972"/>
              <a:gd name="connsiteX116" fmla="*/ 1038387 w 2754602"/>
              <a:gd name="connsiteY116" fmla="*/ 2921430 h 3852972"/>
              <a:gd name="connsiteX117" fmla="*/ 999641 w 2754602"/>
              <a:gd name="connsiteY117" fmla="*/ 2967925 h 3852972"/>
              <a:gd name="connsiteX118" fmla="*/ 960895 w 2754602"/>
              <a:gd name="connsiteY118" fmla="*/ 2918015 h 3852972"/>
              <a:gd name="connsiteX119" fmla="*/ 937648 w 2754602"/>
              <a:gd name="connsiteY119" fmla="*/ 2972259 h 3852972"/>
              <a:gd name="connsiteX120" fmla="*/ 940231 w 2754602"/>
              <a:gd name="connsiteY120" fmla="*/ 2895979 h 3852972"/>
              <a:gd name="connsiteX121" fmla="*/ 922150 w 2754602"/>
              <a:gd name="connsiteY121" fmla="*/ 2860380 h 3852972"/>
              <a:gd name="connsiteX122" fmla="*/ 906651 w 2754602"/>
              <a:gd name="connsiteY122" fmla="*/ 2924069 h 3852972"/>
              <a:gd name="connsiteX123" fmla="*/ 906651 w 2754602"/>
              <a:gd name="connsiteY123" fmla="*/ 2924069 h 3852972"/>
              <a:gd name="connsiteX124" fmla="*/ 902131 w 2754602"/>
              <a:gd name="connsiteY124" fmla="*/ 2848354 h 3852972"/>
              <a:gd name="connsiteX125" fmla="*/ 922150 w 2754602"/>
              <a:gd name="connsiteY125" fmla="*/ 2852607 h 3852972"/>
              <a:gd name="connsiteX126" fmla="*/ 911656 w 2754602"/>
              <a:gd name="connsiteY126" fmla="*/ 2848354 h 3852972"/>
              <a:gd name="connsiteX127" fmla="*/ 902131 w 2754602"/>
              <a:gd name="connsiteY127" fmla="*/ 2767392 h 3852972"/>
              <a:gd name="connsiteX128" fmla="*/ 842930 w 2754602"/>
              <a:gd name="connsiteY128" fmla="*/ 2788918 h 3852972"/>
              <a:gd name="connsiteX129" fmla="*/ 836909 w 2754602"/>
              <a:gd name="connsiteY129" fmla="*/ 2727702 h 3852972"/>
              <a:gd name="connsiteX130" fmla="*/ 813662 w 2754602"/>
              <a:gd name="connsiteY130" fmla="*/ 2704454 h 3852972"/>
              <a:gd name="connsiteX131" fmla="*/ 767167 w 2754602"/>
              <a:gd name="connsiteY131" fmla="*/ 2665708 h 3852972"/>
              <a:gd name="connsiteX132" fmla="*/ 612184 w 2754602"/>
              <a:gd name="connsiteY132" fmla="*/ 2502976 h 3852972"/>
              <a:gd name="connsiteX133" fmla="*/ 410706 w 2754602"/>
              <a:gd name="connsiteY133" fmla="*/ 2286000 h 3852972"/>
              <a:gd name="connsiteX134" fmla="*/ 0 w 2754602"/>
              <a:gd name="connsiteY134" fmla="*/ 1844298 h 3852972"/>
              <a:gd name="connsiteX135" fmla="*/ 1046136 w 2754602"/>
              <a:gd name="connsiteY135" fmla="*/ 658678 h 3852972"/>
              <a:gd name="connsiteX136" fmla="*/ 1084882 w 2754602"/>
              <a:gd name="connsiteY136" fmla="*/ 573437 h 3852972"/>
              <a:gd name="connsiteX137" fmla="*/ 1061634 w 2754602"/>
              <a:gd name="connsiteY137" fmla="*/ 526942 h 3852972"/>
              <a:gd name="connsiteX138" fmla="*/ 1015139 w 2754602"/>
              <a:gd name="connsiteY138" fmla="*/ 488197 h 3852972"/>
              <a:gd name="connsiteX139" fmla="*/ 922150 w 2754602"/>
              <a:gd name="connsiteY139" fmla="*/ 472698 h 3852972"/>
              <a:gd name="connsiteX140" fmla="*/ 1371600 w 2754602"/>
              <a:gd name="connsiteY140" fmla="*/ 0 h 3852972"/>
              <a:gd name="connsiteX141" fmla="*/ 1425845 w 2754602"/>
              <a:gd name="connsiteY141" fmla="*/ 54244 h 3852972"/>
              <a:gd name="connsiteX142" fmla="*/ 1464590 w 2754602"/>
              <a:gd name="connsiteY142" fmla="*/ 61993 h 3852972"/>
              <a:gd name="connsiteX143" fmla="*/ 1480089 w 2754602"/>
              <a:gd name="connsiteY143" fmla="*/ 116237 h 3852972"/>
              <a:gd name="connsiteX144" fmla="*/ 1511085 w 2754602"/>
              <a:gd name="connsiteY144" fmla="*/ 116237 h 3852972"/>
              <a:gd name="connsiteX145" fmla="*/ 1526584 w 2754602"/>
              <a:gd name="connsiteY145" fmla="*/ 139485 h 3852972"/>
              <a:gd name="connsiteX146" fmla="*/ 1526584 w 2754602"/>
              <a:gd name="connsiteY146" fmla="*/ 139485 h 3852972"/>
              <a:gd name="connsiteX147" fmla="*/ 1542082 w 2754602"/>
              <a:gd name="connsiteY147" fmla="*/ 170481 h 3852972"/>
              <a:gd name="connsiteX148" fmla="*/ 1573078 w 2754602"/>
              <a:gd name="connsiteY148" fmla="*/ 201478 h 3852972"/>
              <a:gd name="connsiteX149" fmla="*/ 1604075 w 2754602"/>
              <a:gd name="connsiteY149" fmla="*/ 263471 h 3852972"/>
              <a:gd name="connsiteX150" fmla="*/ 1627323 w 2754602"/>
              <a:gd name="connsiteY150" fmla="*/ 247973 h 3852972"/>
              <a:gd name="connsiteX151" fmla="*/ 1681567 w 2754602"/>
              <a:gd name="connsiteY151" fmla="*/ 232474 h 3852972"/>
              <a:gd name="connsiteX152" fmla="*/ 1681567 w 2754602"/>
              <a:gd name="connsiteY152" fmla="*/ 232474 h 3852972"/>
              <a:gd name="connsiteX153" fmla="*/ 1697065 w 2754602"/>
              <a:gd name="connsiteY153" fmla="*/ 302217 h 3852972"/>
              <a:gd name="connsiteX154" fmla="*/ 1673817 w 2754602"/>
              <a:gd name="connsiteY154" fmla="*/ 317715 h 3852972"/>
              <a:gd name="connsiteX155" fmla="*/ 1673817 w 2754602"/>
              <a:gd name="connsiteY155" fmla="*/ 317715 h 3852972"/>
              <a:gd name="connsiteX156" fmla="*/ 1774556 w 2754602"/>
              <a:gd name="connsiteY156" fmla="*/ 348712 h 3852972"/>
              <a:gd name="connsiteX157" fmla="*/ 1821051 w 2754602"/>
              <a:gd name="connsiteY157" fmla="*/ 325464 h 3852972"/>
              <a:gd name="connsiteX158" fmla="*/ 1852048 w 2754602"/>
              <a:gd name="connsiteY158" fmla="*/ 348712 h 3852972"/>
              <a:gd name="connsiteX159" fmla="*/ 1844299 w 2754602"/>
              <a:gd name="connsiteY159" fmla="*/ 348712 h 3852972"/>
              <a:gd name="connsiteX160" fmla="*/ 1852048 w 2754602"/>
              <a:gd name="connsiteY160" fmla="*/ 348712 h 3852972"/>
              <a:gd name="connsiteX161" fmla="*/ 1883045 w 2754602"/>
              <a:gd name="connsiteY161" fmla="*/ 340963 h 3852972"/>
              <a:gd name="connsiteX162" fmla="*/ 1906292 w 2754602"/>
              <a:gd name="connsiteY162" fmla="*/ 333213 h 3852972"/>
              <a:gd name="connsiteX163" fmla="*/ 1937289 w 2754602"/>
              <a:gd name="connsiteY163" fmla="*/ 255722 h 3852972"/>
              <a:gd name="connsiteX164" fmla="*/ 1945038 w 2754602"/>
              <a:gd name="connsiteY164" fmla="*/ 255722 h 3852972"/>
              <a:gd name="connsiteX165" fmla="*/ 1945038 w 2754602"/>
              <a:gd name="connsiteY165" fmla="*/ 255722 h 3852972"/>
              <a:gd name="connsiteX166" fmla="*/ 2014780 w 2754602"/>
              <a:gd name="connsiteY166" fmla="*/ 232474 h 3852972"/>
              <a:gd name="connsiteX167" fmla="*/ 2030278 w 2754602"/>
              <a:gd name="connsiteY167" fmla="*/ 255722 h 3852972"/>
              <a:gd name="connsiteX168" fmla="*/ 2061275 w 2754602"/>
              <a:gd name="connsiteY168" fmla="*/ 317715 h 3852972"/>
              <a:gd name="connsiteX169" fmla="*/ 2069024 w 2754602"/>
              <a:gd name="connsiteY169" fmla="*/ 348712 h 3852972"/>
              <a:gd name="connsiteX170" fmla="*/ 2061275 w 2754602"/>
              <a:gd name="connsiteY170" fmla="*/ 410705 h 3852972"/>
              <a:gd name="connsiteX171" fmla="*/ 2084523 w 2754602"/>
              <a:gd name="connsiteY171" fmla="*/ 426203 h 3852972"/>
              <a:gd name="connsiteX172" fmla="*/ 2107770 w 2754602"/>
              <a:gd name="connsiteY172" fmla="*/ 449451 h 3852972"/>
              <a:gd name="connsiteX173" fmla="*/ 2107770 w 2754602"/>
              <a:gd name="connsiteY173" fmla="*/ 449451 h 3852972"/>
              <a:gd name="connsiteX174" fmla="*/ 2169763 w 2754602"/>
              <a:gd name="connsiteY174" fmla="*/ 472698 h 3852972"/>
              <a:gd name="connsiteX175" fmla="*/ 2185262 w 2754602"/>
              <a:gd name="connsiteY175" fmla="*/ 511444 h 3852972"/>
              <a:gd name="connsiteX176" fmla="*/ 2247255 w 2754602"/>
              <a:gd name="connsiteY176" fmla="*/ 511444 h 3852972"/>
              <a:gd name="connsiteX177" fmla="*/ 2293750 w 2754602"/>
              <a:gd name="connsiteY177" fmla="*/ 526942 h 3852972"/>
              <a:gd name="connsiteX178" fmla="*/ 2324746 w 2754602"/>
              <a:gd name="connsiteY178" fmla="*/ 612183 h 3852972"/>
              <a:gd name="connsiteX179" fmla="*/ 2347994 w 2754602"/>
              <a:gd name="connsiteY179" fmla="*/ 619932 h 3852972"/>
              <a:gd name="connsiteX180" fmla="*/ 2363492 w 2754602"/>
              <a:gd name="connsiteY180" fmla="*/ 619932 h 3852972"/>
              <a:gd name="connsiteX181" fmla="*/ 2402238 w 2754602"/>
              <a:gd name="connsiteY181" fmla="*/ 627681 h 3852972"/>
              <a:gd name="connsiteX182" fmla="*/ 2448733 w 2754602"/>
              <a:gd name="connsiteY182" fmla="*/ 619932 h 3852972"/>
              <a:gd name="connsiteX183" fmla="*/ 2425485 w 2754602"/>
              <a:gd name="connsiteY183" fmla="*/ 604434 h 3852972"/>
              <a:gd name="connsiteX184" fmla="*/ 2402238 w 2754602"/>
              <a:gd name="connsiteY184" fmla="*/ 596685 h 3852972"/>
              <a:gd name="connsiteX185" fmla="*/ 2425485 w 2754602"/>
              <a:gd name="connsiteY185" fmla="*/ 581186 h 3852972"/>
              <a:gd name="connsiteX186" fmla="*/ 2456482 w 2754602"/>
              <a:gd name="connsiteY186" fmla="*/ 573437 h 3852972"/>
              <a:gd name="connsiteX187" fmla="*/ 2479729 w 2754602"/>
              <a:gd name="connsiteY187" fmla="*/ 565688 h 3852972"/>
              <a:gd name="connsiteX188" fmla="*/ 2510726 w 2754602"/>
              <a:gd name="connsiteY188" fmla="*/ 534691 h 3852972"/>
              <a:gd name="connsiteX189" fmla="*/ 2495228 w 2754602"/>
              <a:gd name="connsiteY189" fmla="*/ 511444 h 3852972"/>
              <a:gd name="connsiteX190" fmla="*/ 2518475 w 2754602"/>
              <a:gd name="connsiteY190" fmla="*/ 519193 h 3852972"/>
              <a:gd name="connsiteX191" fmla="*/ 2541723 w 2754602"/>
              <a:gd name="connsiteY191" fmla="*/ 534691 h 3852972"/>
              <a:gd name="connsiteX192" fmla="*/ 2557221 w 2754602"/>
              <a:gd name="connsiteY192" fmla="*/ 557939 h 3852972"/>
              <a:gd name="connsiteX193" fmla="*/ 2580468 w 2754602"/>
              <a:gd name="connsiteY193" fmla="*/ 565688 h 3852972"/>
              <a:gd name="connsiteX194" fmla="*/ 2595967 w 2754602"/>
              <a:gd name="connsiteY194" fmla="*/ 581186 h 3852972"/>
              <a:gd name="connsiteX195" fmla="*/ 2588217 w 2754602"/>
              <a:gd name="connsiteY195" fmla="*/ 604434 h 3852972"/>
              <a:gd name="connsiteX196" fmla="*/ 2557221 w 2754602"/>
              <a:gd name="connsiteY196" fmla="*/ 596685 h 3852972"/>
              <a:gd name="connsiteX197" fmla="*/ 2518475 w 2754602"/>
              <a:gd name="connsiteY197" fmla="*/ 588935 h 3852972"/>
              <a:gd name="connsiteX198" fmla="*/ 2502977 w 2754602"/>
              <a:gd name="connsiteY198" fmla="*/ 604434 h 3852972"/>
              <a:gd name="connsiteX199" fmla="*/ 2510726 w 2754602"/>
              <a:gd name="connsiteY199" fmla="*/ 627681 h 3852972"/>
              <a:gd name="connsiteX200" fmla="*/ 2518475 w 2754602"/>
              <a:gd name="connsiteY200" fmla="*/ 658678 h 3852972"/>
              <a:gd name="connsiteX201" fmla="*/ 2541723 w 2754602"/>
              <a:gd name="connsiteY201" fmla="*/ 666427 h 3852972"/>
              <a:gd name="connsiteX202" fmla="*/ 2549472 w 2754602"/>
              <a:gd name="connsiteY202" fmla="*/ 635430 h 3852972"/>
              <a:gd name="connsiteX203" fmla="*/ 2665709 w 2754602"/>
              <a:gd name="connsiteY203" fmla="*/ 689674 h 3852972"/>
              <a:gd name="connsiteX204" fmla="*/ 2642462 w 2754602"/>
              <a:gd name="connsiteY204" fmla="*/ 720671 h 3852972"/>
              <a:gd name="connsiteX205" fmla="*/ 2626963 w 2754602"/>
              <a:gd name="connsiteY205" fmla="*/ 736169 h 3852972"/>
              <a:gd name="connsiteX206" fmla="*/ 2634712 w 2754602"/>
              <a:gd name="connsiteY206" fmla="*/ 759417 h 3852972"/>
              <a:gd name="connsiteX207" fmla="*/ 2657960 w 2754602"/>
              <a:gd name="connsiteY207" fmla="*/ 767166 h 3852972"/>
              <a:gd name="connsiteX208" fmla="*/ 2650211 w 2754602"/>
              <a:gd name="connsiteY208" fmla="*/ 798163 h 3852972"/>
              <a:gd name="connsiteX209" fmla="*/ 2626963 w 2754602"/>
              <a:gd name="connsiteY209" fmla="*/ 805912 h 3852972"/>
              <a:gd name="connsiteX210" fmla="*/ 2588217 w 2754602"/>
              <a:gd name="connsiteY210" fmla="*/ 813661 h 3852972"/>
              <a:gd name="connsiteX211" fmla="*/ 2572719 w 2754602"/>
              <a:gd name="connsiteY211" fmla="*/ 836908 h 3852972"/>
              <a:gd name="connsiteX212" fmla="*/ 2595967 w 2754602"/>
              <a:gd name="connsiteY212" fmla="*/ 829159 h 3852972"/>
              <a:gd name="connsiteX213" fmla="*/ 2634712 w 2754602"/>
              <a:gd name="connsiteY213" fmla="*/ 883403 h 3852972"/>
              <a:gd name="connsiteX214" fmla="*/ 2650211 w 2754602"/>
              <a:gd name="connsiteY214" fmla="*/ 898902 h 3852972"/>
              <a:gd name="connsiteX215" fmla="*/ 2642462 w 2754602"/>
              <a:gd name="connsiteY215" fmla="*/ 922149 h 3852972"/>
              <a:gd name="connsiteX216" fmla="*/ 2704455 w 2754602"/>
              <a:gd name="connsiteY216" fmla="*/ 929898 h 3852972"/>
              <a:gd name="connsiteX217" fmla="*/ 2743200 w 2754602"/>
              <a:gd name="connsiteY217" fmla="*/ 968644 h 3852972"/>
              <a:gd name="connsiteX218" fmla="*/ 2719953 w 2754602"/>
              <a:gd name="connsiteY218" fmla="*/ 976393 h 3852972"/>
              <a:gd name="connsiteX219" fmla="*/ 2603716 w 2754602"/>
              <a:gd name="connsiteY219" fmla="*/ 953146 h 3852972"/>
              <a:gd name="connsiteX220" fmla="*/ 2564970 w 2754602"/>
              <a:gd name="connsiteY220" fmla="*/ 937647 h 3852972"/>
              <a:gd name="connsiteX221" fmla="*/ 2518475 w 2754602"/>
              <a:gd name="connsiteY221" fmla="*/ 945397 h 3852972"/>
              <a:gd name="connsiteX222" fmla="*/ 2510726 w 2754602"/>
              <a:gd name="connsiteY222" fmla="*/ 968644 h 3852972"/>
              <a:gd name="connsiteX223" fmla="*/ 2479729 w 2754602"/>
              <a:gd name="connsiteY223" fmla="*/ 976393 h 3852972"/>
              <a:gd name="connsiteX224" fmla="*/ 2440984 w 2754602"/>
              <a:gd name="connsiteY224" fmla="*/ 1046135 h 3852972"/>
              <a:gd name="connsiteX225" fmla="*/ 2448733 w 2754602"/>
              <a:gd name="connsiteY225" fmla="*/ 1077132 h 3852972"/>
              <a:gd name="connsiteX226" fmla="*/ 2479729 w 2754602"/>
              <a:gd name="connsiteY226" fmla="*/ 1084881 h 3852972"/>
              <a:gd name="connsiteX227" fmla="*/ 2471980 w 2754602"/>
              <a:gd name="connsiteY227" fmla="*/ 1115878 h 3852972"/>
              <a:gd name="connsiteX228" fmla="*/ 2425485 w 2754602"/>
              <a:gd name="connsiteY228" fmla="*/ 1139125 h 3852972"/>
              <a:gd name="connsiteX229" fmla="*/ 2433234 w 2754602"/>
              <a:gd name="connsiteY229" fmla="*/ 1170122 h 3852972"/>
              <a:gd name="connsiteX230" fmla="*/ 2448733 w 2754602"/>
              <a:gd name="connsiteY230" fmla="*/ 1185620 h 3852972"/>
              <a:gd name="connsiteX231" fmla="*/ 2456482 w 2754602"/>
              <a:gd name="connsiteY231" fmla="*/ 1216617 h 3852972"/>
              <a:gd name="connsiteX232" fmla="*/ 2487478 w 2754602"/>
              <a:gd name="connsiteY232" fmla="*/ 1201119 h 3852972"/>
              <a:gd name="connsiteX233" fmla="*/ 2510726 w 2754602"/>
              <a:gd name="connsiteY233" fmla="*/ 1154624 h 3852972"/>
              <a:gd name="connsiteX234" fmla="*/ 2549472 w 2754602"/>
              <a:gd name="connsiteY234" fmla="*/ 1201119 h 3852972"/>
              <a:gd name="connsiteX235" fmla="*/ 2526224 w 2754602"/>
              <a:gd name="connsiteY235" fmla="*/ 1216617 h 3852972"/>
              <a:gd name="connsiteX236" fmla="*/ 2479729 w 2754602"/>
              <a:gd name="connsiteY236" fmla="*/ 1232115 h 3852972"/>
              <a:gd name="connsiteX237" fmla="*/ 2479729 w 2754602"/>
              <a:gd name="connsiteY237" fmla="*/ 1294108 h 3852972"/>
              <a:gd name="connsiteX238" fmla="*/ 2526224 w 2754602"/>
              <a:gd name="connsiteY238" fmla="*/ 1286359 h 3852972"/>
              <a:gd name="connsiteX239" fmla="*/ 2549472 w 2754602"/>
              <a:gd name="connsiteY239" fmla="*/ 1317356 h 3852972"/>
              <a:gd name="connsiteX240" fmla="*/ 2557221 w 2754602"/>
              <a:gd name="connsiteY240" fmla="*/ 1363851 h 3852972"/>
              <a:gd name="connsiteX241" fmla="*/ 2533973 w 2754602"/>
              <a:gd name="connsiteY241" fmla="*/ 1379349 h 3852972"/>
              <a:gd name="connsiteX242" fmla="*/ 2510726 w 2754602"/>
              <a:gd name="connsiteY242" fmla="*/ 1387098 h 3852972"/>
              <a:gd name="connsiteX243" fmla="*/ 2471980 w 2754602"/>
              <a:gd name="connsiteY243" fmla="*/ 1402597 h 3852972"/>
              <a:gd name="connsiteX244" fmla="*/ 2456482 w 2754602"/>
              <a:gd name="connsiteY244" fmla="*/ 1449091 h 3852972"/>
              <a:gd name="connsiteX245" fmla="*/ 2471980 w 2754602"/>
              <a:gd name="connsiteY245" fmla="*/ 1464590 h 3852972"/>
              <a:gd name="connsiteX246" fmla="*/ 2440984 w 2754602"/>
              <a:gd name="connsiteY246" fmla="*/ 1503335 h 3852972"/>
              <a:gd name="connsiteX247" fmla="*/ 2417736 w 2754602"/>
              <a:gd name="connsiteY247" fmla="*/ 1495586 h 3852972"/>
              <a:gd name="connsiteX248" fmla="*/ 2386739 w 2754602"/>
              <a:gd name="connsiteY248" fmla="*/ 1518834 h 3852972"/>
              <a:gd name="connsiteX249" fmla="*/ 2371241 w 2754602"/>
              <a:gd name="connsiteY249" fmla="*/ 1495586 h 3852972"/>
              <a:gd name="connsiteX250" fmla="*/ 2355743 w 2754602"/>
              <a:gd name="connsiteY250" fmla="*/ 1511085 h 3852972"/>
              <a:gd name="connsiteX251" fmla="*/ 2340245 w 2754602"/>
              <a:gd name="connsiteY251" fmla="*/ 1534332 h 3852972"/>
              <a:gd name="connsiteX252" fmla="*/ 2340245 w 2754602"/>
              <a:gd name="connsiteY252" fmla="*/ 1588576 h 3852972"/>
              <a:gd name="connsiteX253" fmla="*/ 2286000 w 2754602"/>
              <a:gd name="connsiteY253" fmla="*/ 1596325 h 3852972"/>
              <a:gd name="connsiteX254" fmla="*/ 2262753 w 2754602"/>
              <a:gd name="connsiteY254" fmla="*/ 1642820 h 3852972"/>
              <a:gd name="connsiteX255" fmla="*/ 2255004 w 2754602"/>
              <a:gd name="connsiteY255" fmla="*/ 1666068 h 3852972"/>
              <a:gd name="connsiteX256" fmla="*/ 2224007 w 2754602"/>
              <a:gd name="connsiteY256" fmla="*/ 1673817 h 3852972"/>
              <a:gd name="connsiteX257" fmla="*/ 2185262 w 2754602"/>
              <a:gd name="connsiteY257" fmla="*/ 1681566 h 3852972"/>
              <a:gd name="connsiteX258" fmla="*/ 2131017 w 2754602"/>
              <a:gd name="connsiteY258" fmla="*/ 1697064 h 3852972"/>
              <a:gd name="connsiteX259" fmla="*/ 2100021 w 2754602"/>
              <a:gd name="connsiteY259" fmla="*/ 1689315 h 3852972"/>
              <a:gd name="connsiteX260" fmla="*/ 2061275 w 2754602"/>
              <a:gd name="connsiteY260" fmla="*/ 1658319 h 3852972"/>
              <a:gd name="connsiteX261" fmla="*/ 2045777 w 2754602"/>
              <a:gd name="connsiteY261" fmla="*/ 1642820 h 3852972"/>
              <a:gd name="connsiteX262" fmla="*/ 1937289 w 2754602"/>
              <a:gd name="connsiteY262" fmla="*/ 1627322 h 3852972"/>
              <a:gd name="connsiteX263" fmla="*/ 1890794 w 2754602"/>
              <a:gd name="connsiteY263" fmla="*/ 1619573 h 3852972"/>
              <a:gd name="connsiteX264" fmla="*/ 1867546 w 2754602"/>
              <a:gd name="connsiteY264" fmla="*/ 1681566 h 3852972"/>
              <a:gd name="connsiteX265" fmla="*/ 1813302 w 2754602"/>
              <a:gd name="connsiteY265" fmla="*/ 1751308 h 3852972"/>
              <a:gd name="connsiteX266" fmla="*/ 1828800 w 2754602"/>
              <a:gd name="connsiteY266" fmla="*/ 1813302 h 3852972"/>
              <a:gd name="connsiteX267" fmla="*/ 1813302 w 2754602"/>
              <a:gd name="connsiteY267" fmla="*/ 1836549 h 3852972"/>
              <a:gd name="connsiteX268" fmla="*/ 1844299 w 2754602"/>
              <a:gd name="connsiteY268" fmla="*/ 1898542 h 3852972"/>
              <a:gd name="connsiteX269" fmla="*/ 1836550 w 2754602"/>
              <a:gd name="connsiteY269" fmla="*/ 1960535 h 3852972"/>
              <a:gd name="connsiteX270" fmla="*/ 1828800 w 2754602"/>
              <a:gd name="connsiteY270" fmla="*/ 2053525 h 3852972"/>
              <a:gd name="connsiteX271" fmla="*/ 1813302 w 2754602"/>
              <a:gd name="connsiteY271" fmla="*/ 2100020 h 3852972"/>
              <a:gd name="connsiteX272" fmla="*/ 1821051 w 2754602"/>
              <a:gd name="connsiteY272" fmla="*/ 2169763 h 3852972"/>
              <a:gd name="connsiteX273" fmla="*/ 1805553 w 2754602"/>
              <a:gd name="connsiteY273" fmla="*/ 2193010 h 3852972"/>
              <a:gd name="connsiteX274" fmla="*/ 1821051 w 2754602"/>
              <a:gd name="connsiteY274" fmla="*/ 2293749 h 3852972"/>
              <a:gd name="connsiteX275" fmla="*/ 1828800 w 2754602"/>
              <a:gd name="connsiteY275" fmla="*/ 2371241 h 3852972"/>
              <a:gd name="connsiteX276" fmla="*/ 1821051 w 2754602"/>
              <a:gd name="connsiteY276" fmla="*/ 2394488 h 3852972"/>
              <a:gd name="connsiteX277" fmla="*/ 1813302 w 2754602"/>
              <a:gd name="connsiteY277" fmla="*/ 2433234 h 3852972"/>
              <a:gd name="connsiteX278" fmla="*/ 1836550 w 2754602"/>
              <a:gd name="connsiteY278" fmla="*/ 2448732 h 3852972"/>
              <a:gd name="connsiteX279" fmla="*/ 1844299 w 2754602"/>
              <a:gd name="connsiteY279" fmla="*/ 2479729 h 3852972"/>
              <a:gd name="connsiteX280" fmla="*/ 1828800 w 2754602"/>
              <a:gd name="connsiteY280" fmla="*/ 2580468 h 3852972"/>
              <a:gd name="connsiteX281" fmla="*/ 1844299 w 2754602"/>
              <a:gd name="connsiteY281" fmla="*/ 2704454 h 3852972"/>
              <a:gd name="connsiteX282" fmla="*/ 1859797 w 2754602"/>
              <a:gd name="connsiteY282" fmla="*/ 2743200 h 3852972"/>
              <a:gd name="connsiteX283" fmla="*/ 1906292 w 2754602"/>
              <a:gd name="connsiteY283" fmla="*/ 2789695 h 3852972"/>
              <a:gd name="connsiteX284" fmla="*/ 1914041 w 2754602"/>
              <a:gd name="connsiteY284" fmla="*/ 2766447 h 3852972"/>
              <a:gd name="connsiteX285" fmla="*/ 1937289 w 2754602"/>
              <a:gd name="connsiteY285" fmla="*/ 2774197 h 3852972"/>
              <a:gd name="connsiteX286" fmla="*/ 1968285 w 2754602"/>
              <a:gd name="connsiteY286" fmla="*/ 2789695 h 3852972"/>
              <a:gd name="connsiteX287" fmla="*/ 1999282 w 2754602"/>
              <a:gd name="connsiteY287" fmla="*/ 2812942 h 3852972"/>
              <a:gd name="connsiteX288" fmla="*/ 2092272 w 2754602"/>
              <a:gd name="connsiteY288" fmla="*/ 2836190 h 3852972"/>
              <a:gd name="connsiteX289" fmla="*/ 2107770 w 2754602"/>
              <a:gd name="connsiteY289" fmla="*/ 2867186 h 3852972"/>
              <a:gd name="connsiteX290" fmla="*/ 2216258 w 2754602"/>
              <a:gd name="connsiteY290" fmla="*/ 2913681 h 3852972"/>
              <a:gd name="connsiteX291" fmla="*/ 2231756 w 2754602"/>
              <a:gd name="connsiteY291" fmla="*/ 2936929 h 3852972"/>
              <a:gd name="connsiteX292" fmla="*/ 2278251 w 2754602"/>
              <a:gd name="connsiteY292" fmla="*/ 2975674 h 3852972"/>
              <a:gd name="connsiteX293" fmla="*/ 2324746 w 2754602"/>
              <a:gd name="connsiteY293" fmla="*/ 3037668 h 3852972"/>
              <a:gd name="connsiteX294" fmla="*/ 2347994 w 2754602"/>
              <a:gd name="connsiteY294" fmla="*/ 3045417 h 3852972"/>
              <a:gd name="connsiteX295" fmla="*/ 2371241 w 2754602"/>
              <a:gd name="connsiteY295" fmla="*/ 3060915 h 3852972"/>
              <a:gd name="connsiteX296" fmla="*/ 2394489 w 2754602"/>
              <a:gd name="connsiteY296" fmla="*/ 3053166 h 3852972"/>
              <a:gd name="connsiteX297" fmla="*/ 2402238 w 2754602"/>
              <a:gd name="connsiteY297" fmla="*/ 3076413 h 3852972"/>
              <a:gd name="connsiteX298" fmla="*/ 2417736 w 2754602"/>
              <a:gd name="connsiteY298" fmla="*/ 3091912 h 3852972"/>
              <a:gd name="connsiteX299" fmla="*/ 2371241 w 2754602"/>
              <a:gd name="connsiteY299" fmla="*/ 3107410 h 3852972"/>
              <a:gd name="connsiteX300" fmla="*/ 2363492 w 2754602"/>
              <a:gd name="connsiteY300" fmla="*/ 3076413 h 3852972"/>
              <a:gd name="connsiteX301" fmla="*/ 2332495 w 2754602"/>
              <a:gd name="connsiteY301" fmla="*/ 3068664 h 3852972"/>
              <a:gd name="connsiteX302" fmla="*/ 2247255 w 2754602"/>
              <a:gd name="connsiteY302" fmla="*/ 3053166 h 3852972"/>
              <a:gd name="connsiteX303" fmla="*/ 2231756 w 2754602"/>
              <a:gd name="connsiteY303" fmla="*/ 3037668 h 3852972"/>
              <a:gd name="connsiteX304" fmla="*/ 2169763 w 2754602"/>
              <a:gd name="connsiteY304" fmla="*/ 3037668 h 3852972"/>
              <a:gd name="connsiteX305" fmla="*/ 2131017 w 2754602"/>
              <a:gd name="connsiteY305" fmla="*/ 3084163 h 3852972"/>
              <a:gd name="connsiteX306" fmla="*/ 2100021 w 2754602"/>
              <a:gd name="connsiteY306" fmla="*/ 3130658 h 3852972"/>
              <a:gd name="connsiteX307" fmla="*/ 2115519 w 2754602"/>
              <a:gd name="connsiteY307" fmla="*/ 3153905 h 3852972"/>
              <a:gd name="connsiteX308" fmla="*/ 2169763 w 2754602"/>
              <a:gd name="connsiteY308" fmla="*/ 3177152 h 3852972"/>
              <a:gd name="connsiteX309" fmla="*/ 2224007 w 2754602"/>
              <a:gd name="connsiteY309" fmla="*/ 3208149 h 3852972"/>
              <a:gd name="connsiteX310" fmla="*/ 2239506 w 2754602"/>
              <a:gd name="connsiteY310" fmla="*/ 3184902 h 3852972"/>
              <a:gd name="connsiteX311" fmla="*/ 2262753 w 2754602"/>
              <a:gd name="connsiteY311" fmla="*/ 3192651 h 3852972"/>
              <a:gd name="connsiteX312" fmla="*/ 2309248 w 2754602"/>
              <a:gd name="connsiteY312" fmla="*/ 3169403 h 3852972"/>
              <a:gd name="connsiteX313" fmla="*/ 2347994 w 2754602"/>
              <a:gd name="connsiteY313" fmla="*/ 3130658 h 3852972"/>
              <a:gd name="connsiteX314" fmla="*/ 2332495 w 2754602"/>
              <a:gd name="connsiteY314" fmla="*/ 3169403 h 3852972"/>
              <a:gd name="connsiteX315" fmla="*/ 2324746 w 2754602"/>
              <a:gd name="connsiteY315" fmla="*/ 3192651 h 3852972"/>
              <a:gd name="connsiteX316" fmla="*/ 2278251 w 2754602"/>
              <a:gd name="connsiteY316" fmla="*/ 3239146 h 3852972"/>
              <a:gd name="connsiteX317" fmla="*/ 2262753 w 2754602"/>
              <a:gd name="connsiteY317" fmla="*/ 3262393 h 3852972"/>
              <a:gd name="connsiteX318" fmla="*/ 2239506 w 2754602"/>
              <a:gd name="connsiteY318" fmla="*/ 3293390 h 3852972"/>
              <a:gd name="connsiteX319" fmla="*/ 2231756 w 2754602"/>
              <a:gd name="connsiteY319" fmla="*/ 3339885 h 3852972"/>
              <a:gd name="connsiteX320" fmla="*/ 2169763 w 2754602"/>
              <a:gd name="connsiteY320" fmla="*/ 3448373 h 3852972"/>
              <a:gd name="connsiteX321" fmla="*/ 2154265 w 2754602"/>
              <a:gd name="connsiteY321" fmla="*/ 3471620 h 3852972"/>
              <a:gd name="connsiteX322" fmla="*/ 2100021 w 2754602"/>
              <a:gd name="connsiteY322" fmla="*/ 3502617 h 3852972"/>
              <a:gd name="connsiteX323" fmla="*/ 2115519 w 2754602"/>
              <a:gd name="connsiteY323" fmla="*/ 3580108 h 3852972"/>
              <a:gd name="connsiteX324" fmla="*/ 2131017 w 2754602"/>
              <a:gd name="connsiteY324" fmla="*/ 3626603 h 3852972"/>
              <a:gd name="connsiteX325" fmla="*/ 2076773 w 2754602"/>
              <a:gd name="connsiteY325" fmla="*/ 3618854 h 3852972"/>
              <a:gd name="connsiteX326" fmla="*/ 2030278 w 2754602"/>
              <a:gd name="connsiteY326" fmla="*/ 3556861 h 3852972"/>
              <a:gd name="connsiteX327" fmla="*/ 1999282 w 2754602"/>
              <a:gd name="connsiteY327" fmla="*/ 3502617 h 3852972"/>
              <a:gd name="connsiteX328" fmla="*/ 1991533 w 2754602"/>
              <a:gd name="connsiteY328" fmla="*/ 3479369 h 3852972"/>
              <a:gd name="connsiteX329" fmla="*/ 1921790 w 2754602"/>
              <a:gd name="connsiteY329" fmla="*/ 3425125 h 3852972"/>
              <a:gd name="connsiteX330" fmla="*/ 1867546 w 2754602"/>
              <a:gd name="connsiteY330" fmla="*/ 3440624 h 3852972"/>
              <a:gd name="connsiteX331" fmla="*/ 1859797 w 2754602"/>
              <a:gd name="connsiteY331" fmla="*/ 3471620 h 3852972"/>
              <a:gd name="connsiteX332" fmla="*/ 1836550 w 2754602"/>
              <a:gd name="connsiteY332" fmla="*/ 3479369 h 3852972"/>
              <a:gd name="connsiteX333" fmla="*/ 1797804 w 2754602"/>
              <a:gd name="connsiteY333" fmla="*/ 3510366 h 3852972"/>
              <a:gd name="connsiteX334" fmla="*/ 1774556 w 2754602"/>
              <a:gd name="connsiteY334" fmla="*/ 3518115 h 3852972"/>
              <a:gd name="connsiteX335" fmla="*/ 1658319 w 2754602"/>
              <a:gd name="connsiteY335" fmla="*/ 3533613 h 3852972"/>
              <a:gd name="connsiteX336" fmla="*/ 1627323 w 2754602"/>
              <a:gd name="connsiteY336" fmla="*/ 3541363 h 3852972"/>
              <a:gd name="connsiteX337" fmla="*/ 1596326 w 2754602"/>
              <a:gd name="connsiteY337" fmla="*/ 3556861 h 3852972"/>
              <a:gd name="connsiteX338" fmla="*/ 1549831 w 2754602"/>
              <a:gd name="connsiteY338" fmla="*/ 3587858 h 3852972"/>
              <a:gd name="connsiteX339" fmla="*/ 1619573 w 2754602"/>
              <a:gd name="connsiteY339" fmla="*/ 3603356 h 3852972"/>
              <a:gd name="connsiteX340" fmla="*/ 1635072 w 2754602"/>
              <a:gd name="connsiteY340" fmla="*/ 3618854 h 3852972"/>
              <a:gd name="connsiteX341" fmla="*/ 1681567 w 2754602"/>
              <a:gd name="connsiteY341" fmla="*/ 3680847 h 3852972"/>
              <a:gd name="connsiteX342" fmla="*/ 1712563 w 2754602"/>
              <a:gd name="connsiteY342" fmla="*/ 3673098 h 3852972"/>
              <a:gd name="connsiteX343" fmla="*/ 1704814 w 2754602"/>
              <a:gd name="connsiteY343" fmla="*/ 3704095 h 3852972"/>
              <a:gd name="connsiteX344" fmla="*/ 1673817 w 2754602"/>
              <a:gd name="connsiteY344" fmla="*/ 3688597 h 3852972"/>
              <a:gd name="connsiteX345" fmla="*/ 1635072 w 2754602"/>
              <a:gd name="connsiteY345" fmla="*/ 3680847 h 3852972"/>
              <a:gd name="connsiteX346" fmla="*/ 1611824 w 2754602"/>
              <a:gd name="connsiteY346" fmla="*/ 3673098 h 3852972"/>
              <a:gd name="connsiteX347" fmla="*/ 1526584 w 2754602"/>
              <a:gd name="connsiteY347" fmla="*/ 3680847 h 3852972"/>
              <a:gd name="connsiteX348" fmla="*/ 1653090 w 2754602"/>
              <a:gd name="connsiteY348" fmla="*/ 3673098 h 3852972"/>
              <a:gd name="connsiteX349" fmla="*/ 1629842 w 2754602"/>
              <a:gd name="connsiteY349" fmla="*/ 3688597 h 3852972"/>
              <a:gd name="connsiteX350" fmla="*/ 1620620 w 2754602"/>
              <a:gd name="connsiteY350" fmla="*/ 3693440 h 3852972"/>
              <a:gd name="connsiteX351" fmla="*/ 1606595 w 2754602"/>
              <a:gd name="connsiteY351" fmla="*/ 3807912 h 3852972"/>
              <a:gd name="connsiteX352" fmla="*/ 1549653 w 2754602"/>
              <a:gd name="connsiteY352" fmla="*/ 3802377 h 3852972"/>
              <a:gd name="connsiteX353" fmla="*/ 1497258 w 2754602"/>
              <a:gd name="connsiteY353" fmla="*/ 3831141 h 3852972"/>
              <a:gd name="connsiteX354" fmla="*/ 1383656 w 2754602"/>
              <a:gd name="connsiteY354" fmla="*/ 3829215 h 3852972"/>
              <a:gd name="connsiteX355" fmla="*/ 1278611 w 2754602"/>
              <a:gd name="connsiteY355" fmla="*/ 3688597 h 3852972"/>
              <a:gd name="connsiteX356" fmla="*/ 1270862 w 2754602"/>
              <a:gd name="connsiteY356" fmla="*/ 3680847 h 3852972"/>
              <a:gd name="connsiteX357" fmla="*/ 1263112 w 2754602"/>
              <a:gd name="connsiteY357" fmla="*/ 3456122 h 3852972"/>
              <a:gd name="connsiteX358" fmla="*/ 1247614 w 2754602"/>
              <a:gd name="connsiteY358" fmla="*/ 3432874 h 3852972"/>
              <a:gd name="connsiteX359" fmla="*/ 1247614 w 2754602"/>
              <a:gd name="connsiteY359" fmla="*/ 3425125 h 3852972"/>
              <a:gd name="connsiteX360" fmla="*/ 1007390 w 2754602"/>
              <a:gd name="connsiteY360" fmla="*/ 2991173 h 3852972"/>
              <a:gd name="connsiteX0" fmla="*/ 1007390 w 2754602"/>
              <a:gd name="connsiteY0" fmla="*/ 2991173 h 3852972"/>
              <a:gd name="connsiteX1" fmla="*/ 1053885 w 2754602"/>
              <a:gd name="connsiteY1" fmla="*/ 2983424 h 3852972"/>
              <a:gd name="connsiteX2" fmla="*/ 1061634 w 2754602"/>
              <a:gd name="connsiteY2" fmla="*/ 2952427 h 3852972"/>
              <a:gd name="connsiteX3" fmla="*/ 1115878 w 2754602"/>
              <a:gd name="connsiteY3" fmla="*/ 2890434 h 3852972"/>
              <a:gd name="connsiteX4" fmla="*/ 1123628 w 2754602"/>
              <a:gd name="connsiteY4" fmla="*/ 2867186 h 3852972"/>
              <a:gd name="connsiteX5" fmla="*/ 1139126 w 2754602"/>
              <a:gd name="connsiteY5" fmla="*/ 2882685 h 3852972"/>
              <a:gd name="connsiteX6" fmla="*/ 1154624 w 2754602"/>
              <a:gd name="connsiteY6" fmla="*/ 2905932 h 3852972"/>
              <a:gd name="connsiteX7" fmla="*/ 1185621 w 2754602"/>
              <a:gd name="connsiteY7" fmla="*/ 2936929 h 3852972"/>
              <a:gd name="connsiteX8" fmla="*/ 1193370 w 2754602"/>
              <a:gd name="connsiteY8" fmla="*/ 2960176 h 3852972"/>
              <a:gd name="connsiteX9" fmla="*/ 1216617 w 2754602"/>
              <a:gd name="connsiteY9" fmla="*/ 2967925 h 3852972"/>
              <a:gd name="connsiteX10" fmla="*/ 1278611 w 2754602"/>
              <a:gd name="connsiteY10" fmla="*/ 2952427 h 3852972"/>
              <a:gd name="connsiteX11" fmla="*/ 1286360 w 2754602"/>
              <a:gd name="connsiteY11" fmla="*/ 2867186 h 3852972"/>
              <a:gd name="connsiteX12" fmla="*/ 1309607 w 2754602"/>
              <a:gd name="connsiteY12" fmla="*/ 2851688 h 3852972"/>
              <a:gd name="connsiteX13" fmla="*/ 1301858 w 2754602"/>
              <a:gd name="connsiteY13" fmla="*/ 2828441 h 3852972"/>
              <a:gd name="connsiteX14" fmla="*/ 1263112 w 2754602"/>
              <a:gd name="connsiteY14" fmla="*/ 2797444 h 3852972"/>
              <a:gd name="connsiteX15" fmla="*/ 1255363 w 2754602"/>
              <a:gd name="connsiteY15" fmla="*/ 2774197 h 3852972"/>
              <a:gd name="connsiteX16" fmla="*/ 1278611 w 2754602"/>
              <a:gd name="connsiteY16" fmla="*/ 2727702 h 3852972"/>
              <a:gd name="connsiteX17" fmla="*/ 1270862 w 2754602"/>
              <a:gd name="connsiteY17" fmla="*/ 2704454 h 3852972"/>
              <a:gd name="connsiteX18" fmla="*/ 1255363 w 2754602"/>
              <a:gd name="connsiteY18" fmla="*/ 2665708 h 3852972"/>
              <a:gd name="connsiteX19" fmla="*/ 1224367 w 2754602"/>
              <a:gd name="connsiteY19" fmla="*/ 2650210 h 3852972"/>
              <a:gd name="connsiteX20" fmla="*/ 1112094 w 2754602"/>
              <a:gd name="connsiteY20" fmla="*/ 2640390 h 3852972"/>
              <a:gd name="connsiteX21" fmla="*/ 1270862 w 2754602"/>
              <a:gd name="connsiteY21" fmla="*/ 2588217 h 3852972"/>
              <a:gd name="connsiteX22" fmla="*/ 1309607 w 2754602"/>
              <a:gd name="connsiteY22" fmla="*/ 2541722 h 3852972"/>
              <a:gd name="connsiteX23" fmla="*/ 1325106 w 2754602"/>
              <a:gd name="connsiteY23" fmla="*/ 2518474 h 3852972"/>
              <a:gd name="connsiteX24" fmla="*/ 1348353 w 2754602"/>
              <a:gd name="connsiteY24" fmla="*/ 2502976 h 3852972"/>
              <a:gd name="connsiteX25" fmla="*/ 1379350 w 2754602"/>
              <a:gd name="connsiteY25" fmla="*/ 2510725 h 3852972"/>
              <a:gd name="connsiteX26" fmla="*/ 1402597 w 2754602"/>
              <a:gd name="connsiteY26" fmla="*/ 2549471 h 3852972"/>
              <a:gd name="connsiteX27" fmla="*/ 1425845 w 2754602"/>
              <a:gd name="connsiteY27" fmla="*/ 2564969 h 3852972"/>
              <a:gd name="connsiteX28" fmla="*/ 1472339 w 2754602"/>
              <a:gd name="connsiteY28" fmla="*/ 2549471 h 3852972"/>
              <a:gd name="connsiteX29" fmla="*/ 1487838 w 2754602"/>
              <a:gd name="connsiteY29" fmla="*/ 2533973 h 3852972"/>
              <a:gd name="connsiteX30" fmla="*/ 1503336 w 2754602"/>
              <a:gd name="connsiteY30" fmla="*/ 2510725 h 3852972"/>
              <a:gd name="connsiteX31" fmla="*/ 1526584 w 2754602"/>
              <a:gd name="connsiteY31" fmla="*/ 2495227 h 3852972"/>
              <a:gd name="connsiteX32" fmla="*/ 1565329 w 2754602"/>
              <a:gd name="connsiteY32" fmla="*/ 2510725 h 3852972"/>
              <a:gd name="connsiteX33" fmla="*/ 1604075 w 2754602"/>
              <a:gd name="connsiteY33" fmla="*/ 2526224 h 3852972"/>
              <a:gd name="connsiteX34" fmla="*/ 1596326 w 2754602"/>
              <a:gd name="connsiteY34" fmla="*/ 2549471 h 3852972"/>
              <a:gd name="connsiteX35" fmla="*/ 1573078 w 2754602"/>
              <a:gd name="connsiteY35" fmla="*/ 2557220 h 3852972"/>
              <a:gd name="connsiteX36" fmla="*/ 1588577 w 2754602"/>
              <a:gd name="connsiteY36" fmla="*/ 2642461 h 3852972"/>
              <a:gd name="connsiteX37" fmla="*/ 1565329 w 2754602"/>
              <a:gd name="connsiteY37" fmla="*/ 2681207 h 3852972"/>
              <a:gd name="connsiteX38" fmla="*/ 1542082 w 2754602"/>
              <a:gd name="connsiteY38" fmla="*/ 2688956 h 3852972"/>
              <a:gd name="connsiteX39" fmla="*/ 1534333 w 2754602"/>
              <a:gd name="connsiteY39" fmla="*/ 2712203 h 3852972"/>
              <a:gd name="connsiteX40" fmla="*/ 1495587 w 2754602"/>
              <a:gd name="connsiteY40" fmla="*/ 2743200 h 3852972"/>
              <a:gd name="connsiteX41" fmla="*/ 1487838 w 2754602"/>
              <a:gd name="connsiteY41" fmla="*/ 2766447 h 3852972"/>
              <a:gd name="connsiteX42" fmla="*/ 1464590 w 2754602"/>
              <a:gd name="connsiteY42" fmla="*/ 2774197 h 3852972"/>
              <a:gd name="connsiteX43" fmla="*/ 1449092 w 2754602"/>
              <a:gd name="connsiteY43" fmla="*/ 2867186 h 3852972"/>
              <a:gd name="connsiteX44" fmla="*/ 1433594 w 2754602"/>
              <a:gd name="connsiteY44" fmla="*/ 2882685 h 3852972"/>
              <a:gd name="connsiteX45" fmla="*/ 1425845 w 2754602"/>
              <a:gd name="connsiteY45" fmla="*/ 2913681 h 3852972"/>
              <a:gd name="connsiteX46" fmla="*/ 1433594 w 2754602"/>
              <a:gd name="connsiteY46" fmla="*/ 2944678 h 3852972"/>
              <a:gd name="connsiteX47" fmla="*/ 1441343 w 2754602"/>
              <a:gd name="connsiteY47" fmla="*/ 2991173 h 3852972"/>
              <a:gd name="connsiteX48" fmla="*/ 1425845 w 2754602"/>
              <a:gd name="connsiteY48" fmla="*/ 3045417 h 3852972"/>
              <a:gd name="connsiteX49" fmla="*/ 1402597 w 2754602"/>
              <a:gd name="connsiteY49" fmla="*/ 3037668 h 3852972"/>
              <a:gd name="connsiteX50" fmla="*/ 1387099 w 2754602"/>
              <a:gd name="connsiteY50" fmla="*/ 3022169 h 3852972"/>
              <a:gd name="connsiteX51" fmla="*/ 1356102 w 2754602"/>
              <a:gd name="connsiteY51" fmla="*/ 3060915 h 3852972"/>
              <a:gd name="connsiteX52" fmla="*/ 1363851 w 2754602"/>
              <a:gd name="connsiteY52" fmla="*/ 3091912 h 3852972"/>
              <a:gd name="connsiteX53" fmla="*/ 1371600 w 2754602"/>
              <a:gd name="connsiteY53" fmla="*/ 3115159 h 3852972"/>
              <a:gd name="connsiteX54" fmla="*/ 1418095 w 2754602"/>
              <a:gd name="connsiteY54" fmla="*/ 3130658 h 3852972"/>
              <a:gd name="connsiteX55" fmla="*/ 1441343 w 2754602"/>
              <a:gd name="connsiteY55" fmla="*/ 3122908 h 3852972"/>
              <a:gd name="connsiteX56" fmla="*/ 1611824 w 2754602"/>
              <a:gd name="connsiteY56" fmla="*/ 3115159 h 3852972"/>
              <a:gd name="connsiteX57" fmla="*/ 1596326 w 2754602"/>
              <a:gd name="connsiteY57" fmla="*/ 3068664 h 3852972"/>
              <a:gd name="connsiteX58" fmla="*/ 1588577 w 2754602"/>
              <a:gd name="connsiteY58" fmla="*/ 3045417 h 3852972"/>
              <a:gd name="connsiteX59" fmla="*/ 1580828 w 2754602"/>
              <a:gd name="connsiteY59" fmla="*/ 3022169 h 3852972"/>
              <a:gd name="connsiteX60" fmla="*/ 1611824 w 2754602"/>
              <a:gd name="connsiteY60" fmla="*/ 2952427 h 3852972"/>
              <a:gd name="connsiteX61" fmla="*/ 1596326 w 2754602"/>
              <a:gd name="connsiteY61" fmla="*/ 2905932 h 3852972"/>
              <a:gd name="connsiteX62" fmla="*/ 1611824 w 2754602"/>
              <a:gd name="connsiteY62" fmla="*/ 2859437 h 3852972"/>
              <a:gd name="connsiteX63" fmla="*/ 1619573 w 2754602"/>
              <a:gd name="connsiteY63" fmla="*/ 2805193 h 3852972"/>
              <a:gd name="connsiteX64" fmla="*/ 1650570 w 2754602"/>
              <a:gd name="connsiteY64" fmla="*/ 2797444 h 3852972"/>
              <a:gd name="connsiteX65" fmla="*/ 1704814 w 2754602"/>
              <a:gd name="connsiteY65" fmla="*/ 2774197 h 3852972"/>
              <a:gd name="connsiteX66" fmla="*/ 1728062 w 2754602"/>
              <a:gd name="connsiteY66" fmla="*/ 2758698 h 3852972"/>
              <a:gd name="connsiteX67" fmla="*/ 1774556 w 2754602"/>
              <a:gd name="connsiteY67" fmla="*/ 2719952 h 3852972"/>
              <a:gd name="connsiteX68" fmla="*/ 1797804 w 2754602"/>
              <a:gd name="connsiteY68" fmla="*/ 2688956 h 3852972"/>
              <a:gd name="connsiteX69" fmla="*/ 1751309 w 2754602"/>
              <a:gd name="connsiteY69" fmla="*/ 2650210 h 3852972"/>
              <a:gd name="connsiteX70" fmla="*/ 1712563 w 2754602"/>
              <a:gd name="connsiteY70" fmla="*/ 2657959 h 3852972"/>
              <a:gd name="connsiteX71" fmla="*/ 1704814 w 2754602"/>
              <a:gd name="connsiteY71" fmla="*/ 2681207 h 3852972"/>
              <a:gd name="connsiteX72" fmla="*/ 1697065 w 2754602"/>
              <a:gd name="connsiteY72" fmla="*/ 2743200 h 3852972"/>
              <a:gd name="connsiteX73" fmla="*/ 1650570 w 2754602"/>
              <a:gd name="connsiteY73" fmla="*/ 2774197 h 3852972"/>
              <a:gd name="connsiteX74" fmla="*/ 1635072 w 2754602"/>
              <a:gd name="connsiteY74" fmla="*/ 2758698 h 3852972"/>
              <a:gd name="connsiteX75" fmla="*/ 1635072 w 2754602"/>
              <a:gd name="connsiteY75" fmla="*/ 2688956 h 3852972"/>
              <a:gd name="connsiteX76" fmla="*/ 1642821 w 2754602"/>
              <a:gd name="connsiteY76" fmla="*/ 2665708 h 3852972"/>
              <a:gd name="connsiteX77" fmla="*/ 1666068 w 2754602"/>
              <a:gd name="connsiteY77" fmla="*/ 2619213 h 3852972"/>
              <a:gd name="connsiteX78" fmla="*/ 1689316 w 2754602"/>
              <a:gd name="connsiteY78" fmla="*/ 2611464 h 3852972"/>
              <a:gd name="connsiteX79" fmla="*/ 1766807 w 2754602"/>
              <a:gd name="connsiteY79" fmla="*/ 2595966 h 3852972"/>
              <a:gd name="connsiteX80" fmla="*/ 1805553 w 2754602"/>
              <a:gd name="connsiteY80" fmla="*/ 2526224 h 3852972"/>
              <a:gd name="connsiteX81" fmla="*/ 1813302 w 2754602"/>
              <a:gd name="connsiteY81" fmla="*/ 2502976 h 3852972"/>
              <a:gd name="connsiteX82" fmla="*/ 1743560 w 2754602"/>
              <a:gd name="connsiteY82" fmla="*/ 2502976 h 3852972"/>
              <a:gd name="connsiteX83" fmla="*/ 1689316 w 2754602"/>
              <a:gd name="connsiteY83" fmla="*/ 2526224 h 3852972"/>
              <a:gd name="connsiteX84" fmla="*/ 1666068 w 2754602"/>
              <a:gd name="connsiteY84" fmla="*/ 2510725 h 3852972"/>
              <a:gd name="connsiteX85" fmla="*/ 1635072 w 2754602"/>
              <a:gd name="connsiteY85" fmla="*/ 2502976 h 3852972"/>
              <a:gd name="connsiteX86" fmla="*/ 1627323 w 2754602"/>
              <a:gd name="connsiteY86" fmla="*/ 2471980 h 3852972"/>
              <a:gd name="connsiteX87" fmla="*/ 1642821 w 2754602"/>
              <a:gd name="connsiteY87" fmla="*/ 2402237 h 3852972"/>
              <a:gd name="connsiteX88" fmla="*/ 1658319 w 2754602"/>
              <a:gd name="connsiteY88" fmla="*/ 2332495 h 3852972"/>
              <a:gd name="connsiteX89" fmla="*/ 1666068 w 2754602"/>
              <a:gd name="connsiteY89" fmla="*/ 2309247 h 3852972"/>
              <a:gd name="connsiteX90" fmla="*/ 1681567 w 2754602"/>
              <a:gd name="connsiteY90" fmla="*/ 2293749 h 3852972"/>
              <a:gd name="connsiteX91" fmla="*/ 1673817 w 2754602"/>
              <a:gd name="connsiteY91" fmla="*/ 2255003 h 3852972"/>
              <a:gd name="connsiteX92" fmla="*/ 1627323 w 2754602"/>
              <a:gd name="connsiteY92" fmla="*/ 2239505 h 3852972"/>
              <a:gd name="connsiteX93" fmla="*/ 1580828 w 2754602"/>
              <a:gd name="connsiteY93" fmla="*/ 2247254 h 3852972"/>
              <a:gd name="connsiteX94" fmla="*/ 1542082 w 2754602"/>
              <a:gd name="connsiteY94" fmla="*/ 2255003 h 3852972"/>
              <a:gd name="connsiteX95" fmla="*/ 1472339 w 2754602"/>
              <a:gd name="connsiteY95" fmla="*/ 2262752 h 3852972"/>
              <a:gd name="connsiteX96" fmla="*/ 1418095 w 2754602"/>
              <a:gd name="connsiteY96" fmla="*/ 2309247 h 3852972"/>
              <a:gd name="connsiteX97" fmla="*/ 1394848 w 2754602"/>
              <a:gd name="connsiteY97" fmla="*/ 2301498 h 3852972"/>
              <a:gd name="connsiteX98" fmla="*/ 1363851 w 2754602"/>
              <a:gd name="connsiteY98" fmla="*/ 2293749 h 3852972"/>
              <a:gd name="connsiteX99" fmla="*/ 1387099 w 2754602"/>
              <a:gd name="connsiteY99" fmla="*/ 2386739 h 3852972"/>
              <a:gd name="connsiteX100" fmla="*/ 1394848 w 2754602"/>
              <a:gd name="connsiteY100" fmla="*/ 2409986 h 3852972"/>
              <a:gd name="connsiteX101" fmla="*/ 1402597 w 2754602"/>
              <a:gd name="connsiteY101" fmla="*/ 2440983 h 3852972"/>
              <a:gd name="connsiteX102" fmla="*/ 1363852 w 2754602"/>
              <a:gd name="connsiteY102" fmla="*/ 2479729 h 3852972"/>
              <a:gd name="connsiteX103" fmla="*/ 1317356 w 2754602"/>
              <a:gd name="connsiteY103" fmla="*/ 2495227 h 3852972"/>
              <a:gd name="connsiteX104" fmla="*/ 1286360 w 2754602"/>
              <a:gd name="connsiteY104" fmla="*/ 2541722 h 3852972"/>
              <a:gd name="connsiteX105" fmla="*/ 1270862 w 2754602"/>
              <a:gd name="connsiteY105" fmla="*/ 2564969 h 3852972"/>
              <a:gd name="connsiteX106" fmla="*/ 1247614 w 2754602"/>
              <a:gd name="connsiteY106" fmla="*/ 2572719 h 3852972"/>
              <a:gd name="connsiteX107" fmla="*/ 1224367 w 2754602"/>
              <a:gd name="connsiteY107" fmla="*/ 2595966 h 3852972"/>
              <a:gd name="connsiteX108" fmla="*/ 1177872 w 2754602"/>
              <a:gd name="connsiteY108" fmla="*/ 2634712 h 3852972"/>
              <a:gd name="connsiteX109" fmla="*/ 1170123 w 2754602"/>
              <a:gd name="connsiteY109" fmla="*/ 2696705 h 3852972"/>
              <a:gd name="connsiteX110" fmla="*/ 1154624 w 2754602"/>
              <a:gd name="connsiteY110" fmla="*/ 2719952 h 3852972"/>
              <a:gd name="connsiteX111" fmla="*/ 1131377 w 2754602"/>
              <a:gd name="connsiteY111" fmla="*/ 2766447 h 3852972"/>
              <a:gd name="connsiteX112" fmla="*/ 1100380 w 2754602"/>
              <a:gd name="connsiteY112" fmla="*/ 2805193 h 3852972"/>
              <a:gd name="connsiteX113" fmla="*/ 1084882 w 2754602"/>
              <a:gd name="connsiteY113" fmla="*/ 2851688 h 3852972"/>
              <a:gd name="connsiteX114" fmla="*/ 1069384 w 2754602"/>
              <a:gd name="connsiteY114" fmla="*/ 2874935 h 3852972"/>
              <a:gd name="connsiteX115" fmla="*/ 1061634 w 2754602"/>
              <a:gd name="connsiteY115" fmla="*/ 2898183 h 3852972"/>
              <a:gd name="connsiteX116" fmla="*/ 1038387 w 2754602"/>
              <a:gd name="connsiteY116" fmla="*/ 2921430 h 3852972"/>
              <a:gd name="connsiteX117" fmla="*/ 999641 w 2754602"/>
              <a:gd name="connsiteY117" fmla="*/ 2967925 h 3852972"/>
              <a:gd name="connsiteX118" fmla="*/ 960895 w 2754602"/>
              <a:gd name="connsiteY118" fmla="*/ 2918015 h 3852972"/>
              <a:gd name="connsiteX119" fmla="*/ 937648 w 2754602"/>
              <a:gd name="connsiteY119" fmla="*/ 2972259 h 3852972"/>
              <a:gd name="connsiteX120" fmla="*/ 941429 w 2754602"/>
              <a:gd name="connsiteY120" fmla="*/ 2967199 h 3852972"/>
              <a:gd name="connsiteX121" fmla="*/ 940231 w 2754602"/>
              <a:gd name="connsiteY121" fmla="*/ 2895979 h 3852972"/>
              <a:gd name="connsiteX122" fmla="*/ 922150 w 2754602"/>
              <a:gd name="connsiteY122" fmla="*/ 2860380 h 3852972"/>
              <a:gd name="connsiteX123" fmla="*/ 906651 w 2754602"/>
              <a:gd name="connsiteY123" fmla="*/ 2924069 h 3852972"/>
              <a:gd name="connsiteX124" fmla="*/ 906651 w 2754602"/>
              <a:gd name="connsiteY124" fmla="*/ 2924069 h 3852972"/>
              <a:gd name="connsiteX125" fmla="*/ 902131 w 2754602"/>
              <a:gd name="connsiteY125" fmla="*/ 2848354 h 3852972"/>
              <a:gd name="connsiteX126" fmla="*/ 922150 w 2754602"/>
              <a:gd name="connsiteY126" fmla="*/ 2852607 h 3852972"/>
              <a:gd name="connsiteX127" fmla="*/ 911656 w 2754602"/>
              <a:gd name="connsiteY127" fmla="*/ 2848354 h 3852972"/>
              <a:gd name="connsiteX128" fmla="*/ 902131 w 2754602"/>
              <a:gd name="connsiteY128" fmla="*/ 2767392 h 3852972"/>
              <a:gd name="connsiteX129" fmla="*/ 842930 w 2754602"/>
              <a:gd name="connsiteY129" fmla="*/ 2788918 h 3852972"/>
              <a:gd name="connsiteX130" fmla="*/ 836909 w 2754602"/>
              <a:gd name="connsiteY130" fmla="*/ 2727702 h 3852972"/>
              <a:gd name="connsiteX131" fmla="*/ 813662 w 2754602"/>
              <a:gd name="connsiteY131" fmla="*/ 2704454 h 3852972"/>
              <a:gd name="connsiteX132" fmla="*/ 767167 w 2754602"/>
              <a:gd name="connsiteY132" fmla="*/ 2665708 h 3852972"/>
              <a:gd name="connsiteX133" fmla="*/ 612184 w 2754602"/>
              <a:gd name="connsiteY133" fmla="*/ 2502976 h 3852972"/>
              <a:gd name="connsiteX134" fmla="*/ 410706 w 2754602"/>
              <a:gd name="connsiteY134" fmla="*/ 2286000 h 3852972"/>
              <a:gd name="connsiteX135" fmla="*/ 0 w 2754602"/>
              <a:gd name="connsiteY135" fmla="*/ 1844298 h 3852972"/>
              <a:gd name="connsiteX136" fmla="*/ 1046136 w 2754602"/>
              <a:gd name="connsiteY136" fmla="*/ 658678 h 3852972"/>
              <a:gd name="connsiteX137" fmla="*/ 1084882 w 2754602"/>
              <a:gd name="connsiteY137" fmla="*/ 573437 h 3852972"/>
              <a:gd name="connsiteX138" fmla="*/ 1061634 w 2754602"/>
              <a:gd name="connsiteY138" fmla="*/ 526942 h 3852972"/>
              <a:gd name="connsiteX139" fmla="*/ 1015139 w 2754602"/>
              <a:gd name="connsiteY139" fmla="*/ 488197 h 3852972"/>
              <a:gd name="connsiteX140" fmla="*/ 922150 w 2754602"/>
              <a:gd name="connsiteY140" fmla="*/ 472698 h 3852972"/>
              <a:gd name="connsiteX141" fmla="*/ 1371600 w 2754602"/>
              <a:gd name="connsiteY141" fmla="*/ 0 h 3852972"/>
              <a:gd name="connsiteX142" fmla="*/ 1425845 w 2754602"/>
              <a:gd name="connsiteY142" fmla="*/ 54244 h 3852972"/>
              <a:gd name="connsiteX143" fmla="*/ 1464590 w 2754602"/>
              <a:gd name="connsiteY143" fmla="*/ 61993 h 3852972"/>
              <a:gd name="connsiteX144" fmla="*/ 1480089 w 2754602"/>
              <a:gd name="connsiteY144" fmla="*/ 116237 h 3852972"/>
              <a:gd name="connsiteX145" fmla="*/ 1511085 w 2754602"/>
              <a:gd name="connsiteY145" fmla="*/ 116237 h 3852972"/>
              <a:gd name="connsiteX146" fmla="*/ 1526584 w 2754602"/>
              <a:gd name="connsiteY146" fmla="*/ 139485 h 3852972"/>
              <a:gd name="connsiteX147" fmla="*/ 1526584 w 2754602"/>
              <a:gd name="connsiteY147" fmla="*/ 139485 h 3852972"/>
              <a:gd name="connsiteX148" fmla="*/ 1542082 w 2754602"/>
              <a:gd name="connsiteY148" fmla="*/ 170481 h 3852972"/>
              <a:gd name="connsiteX149" fmla="*/ 1573078 w 2754602"/>
              <a:gd name="connsiteY149" fmla="*/ 201478 h 3852972"/>
              <a:gd name="connsiteX150" fmla="*/ 1604075 w 2754602"/>
              <a:gd name="connsiteY150" fmla="*/ 263471 h 3852972"/>
              <a:gd name="connsiteX151" fmla="*/ 1627323 w 2754602"/>
              <a:gd name="connsiteY151" fmla="*/ 247973 h 3852972"/>
              <a:gd name="connsiteX152" fmla="*/ 1681567 w 2754602"/>
              <a:gd name="connsiteY152" fmla="*/ 232474 h 3852972"/>
              <a:gd name="connsiteX153" fmla="*/ 1681567 w 2754602"/>
              <a:gd name="connsiteY153" fmla="*/ 232474 h 3852972"/>
              <a:gd name="connsiteX154" fmla="*/ 1697065 w 2754602"/>
              <a:gd name="connsiteY154" fmla="*/ 302217 h 3852972"/>
              <a:gd name="connsiteX155" fmla="*/ 1673817 w 2754602"/>
              <a:gd name="connsiteY155" fmla="*/ 317715 h 3852972"/>
              <a:gd name="connsiteX156" fmla="*/ 1673817 w 2754602"/>
              <a:gd name="connsiteY156" fmla="*/ 317715 h 3852972"/>
              <a:gd name="connsiteX157" fmla="*/ 1774556 w 2754602"/>
              <a:gd name="connsiteY157" fmla="*/ 348712 h 3852972"/>
              <a:gd name="connsiteX158" fmla="*/ 1821051 w 2754602"/>
              <a:gd name="connsiteY158" fmla="*/ 325464 h 3852972"/>
              <a:gd name="connsiteX159" fmla="*/ 1852048 w 2754602"/>
              <a:gd name="connsiteY159" fmla="*/ 348712 h 3852972"/>
              <a:gd name="connsiteX160" fmla="*/ 1844299 w 2754602"/>
              <a:gd name="connsiteY160" fmla="*/ 348712 h 3852972"/>
              <a:gd name="connsiteX161" fmla="*/ 1852048 w 2754602"/>
              <a:gd name="connsiteY161" fmla="*/ 348712 h 3852972"/>
              <a:gd name="connsiteX162" fmla="*/ 1883045 w 2754602"/>
              <a:gd name="connsiteY162" fmla="*/ 340963 h 3852972"/>
              <a:gd name="connsiteX163" fmla="*/ 1906292 w 2754602"/>
              <a:gd name="connsiteY163" fmla="*/ 333213 h 3852972"/>
              <a:gd name="connsiteX164" fmla="*/ 1937289 w 2754602"/>
              <a:gd name="connsiteY164" fmla="*/ 255722 h 3852972"/>
              <a:gd name="connsiteX165" fmla="*/ 1945038 w 2754602"/>
              <a:gd name="connsiteY165" fmla="*/ 255722 h 3852972"/>
              <a:gd name="connsiteX166" fmla="*/ 1945038 w 2754602"/>
              <a:gd name="connsiteY166" fmla="*/ 255722 h 3852972"/>
              <a:gd name="connsiteX167" fmla="*/ 2014780 w 2754602"/>
              <a:gd name="connsiteY167" fmla="*/ 232474 h 3852972"/>
              <a:gd name="connsiteX168" fmla="*/ 2030278 w 2754602"/>
              <a:gd name="connsiteY168" fmla="*/ 255722 h 3852972"/>
              <a:gd name="connsiteX169" fmla="*/ 2061275 w 2754602"/>
              <a:gd name="connsiteY169" fmla="*/ 317715 h 3852972"/>
              <a:gd name="connsiteX170" fmla="*/ 2069024 w 2754602"/>
              <a:gd name="connsiteY170" fmla="*/ 348712 h 3852972"/>
              <a:gd name="connsiteX171" fmla="*/ 2061275 w 2754602"/>
              <a:gd name="connsiteY171" fmla="*/ 410705 h 3852972"/>
              <a:gd name="connsiteX172" fmla="*/ 2084523 w 2754602"/>
              <a:gd name="connsiteY172" fmla="*/ 426203 h 3852972"/>
              <a:gd name="connsiteX173" fmla="*/ 2107770 w 2754602"/>
              <a:gd name="connsiteY173" fmla="*/ 449451 h 3852972"/>
              <a:gd name="connsiteX174" fmla="*/ 2107770 w 2754602"/>
              <a:gd name="connsiteY174" fmla="*/ 449451 h 3852972"/>
              <a:gd name="connsiteX175" fmla="*/ 2169763 w 2754602"/>
              <a:gd name="connsiteY175" fmla="*/ 472698 h 3852972"/>
              <a:gd name="connsiteX176" fmla="*/ 2185262 w 2754602"/>
              <a:gd name="connsiteY176" fmla="*/ 511444 h 3852972"/>
              <a:gd name="connsiteX177" fmla="*/ 2247255 w 2754602"/>
              <a:gd name="connsiteY177" fmla="*/ 511444 h 3852972"/>
              <a:gd name="connsiteX178" fmla="*/ 2293750 w 2754602"/>
              <a:gd name="connsiteY178" fmla="*/ 526942 h 3852972"/>
              <a:gd name="connsiteX179" fmla="*/ 2324746 w 2754602"/>
              <a:gd name="connsiteY179" fmla="*/ 612183 h 3852972"/>
              <a:gd name="connsiteX180" fmla="*/ 2347994 w 2754602"/>
              <a:gd name="connsiteY180" fmla="*/ 619932 h 3852972"/>
              <a:gd name="connsiteX181" fmla="*/ 2363492 w 2754602"/>
              <a:gd name="connsiteY181" fmla="*/ 619932 h 3852972"/>
              <a:gd name="connsiteX182" fmla="*/ 2402238 w 2754602"/>
              <a:gd name="connsiteY182" fmla="*/ 627681 h 3852972"/>
              <a:gd name="connsiteX183" fmla="*/ 2448733 w 2754602"/>
              <a:gd name="connsiteY183" fmla="*/ 619932 h 3852972"/>
              <a:gd name="connsiteX184" fmla="*/ 2425485 w 2754602"/>
              <a:gd name="connsiteY184" fmla="*/ 604434 h 3852972"/>
              <a:gd name="connsiteX185" fmla="*/ 2402238 w 2754602"/>
              <a:gd name="connsiteY185" fmla="*/ 596685 h 3852972"/>
              <a:gd name="connsiteX186" fmla="*/ 2425485 w 2754602"/>
              <a:gd name="connsiteY186" fmla="*/ 581186 h 3852972"/>
              <a:gd name="connsiteX187" fmla="*/ 2456482 w 2754602"/>
              <a:gd name="connsiteY187" fmla="*/ 573437 h 3852972"/>
              <a:gd name="connsiteX188" fmla="*/ 2479729 w 2754602"/>
              <a:gd name="connsiteY188" fmla="*/ 565688 h 3852972"/>
              <a:gd name="connsiteX189" fmla="*/ 2510726 w 2754602"/>
              <a:gd name="connsiteY189" fmla="*/ 534691 h 3852972"/>
              <a:gd name="connsiteX190" fmla="*/ 2495228 w 2754602"/>
              <a:gd name="connsiteY190" fmla="*/ 511444 h 3852972"/>
              <a:gd name="connsiteX191" fmla="*/ 2518475 w 2754602"/>
              <a:gd name="connsiteY191" fmla="*/ 519193 h 3852972"/>
              <a:gd name="connsiteX192" fmla="*/ 2541723 w 2754602"/>
              <a:gd name="connsiteY192" fmla="*/ 534691 h 3852972"/>
              <a:gd name="connsiteX193" fmla="*/ 2557221 w 2754602"/>
              <a:gd name="connsiteY193" fmla="*/ 557939 h 3852972"/>
              <a:gd name="connsiteX194" fmla="*/ 2580468 w 2754602"/>
              <a:gd name="connsiteY194" fmla="*/ 565688 h 3852972"/>
              <a:gd name="connsiteX195" fmla="*/ 2595967 w 2754602"/>
              <a:gd name="connsiteY195" fmla="*/ 581186 h 3852972"/>
              <a:gd name="connsiteX196" fmla="*/ 2588217 w 2754602"/>
              <a:gd name="connsiteY196" fmla="*/ 604434 h 3852972"/>
              <a:gd name="connsiteX197" fmla="*/ 2557221 w 2754602"/>
              <a:gd name="connsiteY197" fmla="*/ 596685 h 3852972"/>
              <a:gd name="connsiteX198" fmla="*/ 2518475 w 2754602"/>
              <a:gd name="connsiteY198" fmla="*/ 588935 h 3852972"/>
              <a:gd name="connsiteX199" fmla="*/ 2502977 w 2754602"/>
              <a:gd name="connsiteY199" fmla="*/ 604434 h 3852972"/>
              <a:gd name="connsiteX200" fmla="*/ 2510726 w 2754602"/>
              <a:gd name="connsiteY200" fmla="*/ 627681 h 3852972"/>
              <a:gd name="connsiteX201" fmla="*/ 2518475 w 2754602"/>
              <a:gd name="connsiteY201" fmla="*/ 658678 h 3852972"/>
              <a:gd name="connsiteX202" fmla="*/ 2541723 w 2754602"/>
              <a:gd name="connsiteY202" fmla="*/ 666427 h 3852972"/>
              <a:gd name="connsiteX203" fmla="*/ 2549472 w 2754602"/>
              <a:gd name="connsiteY203" fmla="*/ 635430 h 3852972"/>
              <a:gd name="connsiteX204" fmla="*/ 2665709 w 2754602"/>
              <a:gd name="connsiteY204" fmla="*/ 689674 h 3852972"/>
              <a:gd name="connsiteX205" fmla="*/ 2642462 w 2754602"/>
              <a:gd name="connsiteY205" fmla="*/ 720671 h 3852972"/>
              <a:gd name="connsiteX206" fmla="*/ 2626963 w 2754602"/>
              <a:gd name="connsiteY206" fmla="*/ 736169 h 3852972"/>
              <a:gd name="connsiteX207" fmla="*/ 2634712 w 2754602"/>
              <a:gd name="connsiteY207" fmla="*/ 759417 h 3852972"/>
              <a:gd name="connsiteX208" fmla="*/ 2657960 w 2754602"/>
              <a:gd name="connsiteY208" fmla="*/ 767166 h 3852972"/>
              <a:gd name="connsiteX209" fmla="*/ 2650211 w 2754602"/>
              <a:gd name="connsiteY209" fmla="*/ 798163 h 3852972"/>
              <a:gd name="connsiteX210" fmla="*/ 2626963 w 2754602"/>
              <a:gd name="connsiteY210" fmla="*/ 805912 h 3852972"/>
              <a:gd name="connsiteX211" fmla="*/ 2588217 w 2754602"/>
              <a:gd name="connsiteY211" fmla="*/ 813661 h 3852972"/>
              <a:gd name="connsiteX212" fmla="*/ 2572719 w 2754602"/>
              <a:gd name="connsiteY212" fmla="*/ 836908 h 3852972"/>
              <a:gd name="connsiteX213" fmla="*/ 2595967 w 2754602"/>
              <a:gd name="connsiteY213" fmla="*/ 829159 h 3852972"/>
              <a:gd name="connsiteX214" fmla="*/ 2634712 w 2754602"/>
              <a:gd name="connsiteY214" fmla="*/ 883403 h 3852972"/>
              <a:gd name="connsiteX215" fmla="*/ 2650211 w 2754602"/>
              <a:gd name="connsiteY215" fmla="*/ 898902 h 3852972"/>
              <a:gd name="connsiteX216" fmla="*/ 2642462 w 2754602"/>
              <a:gd name="connsiteY216" fmla="*/ 922149 h 3852972"/>
              <a:gd name="connsiteX217" fmla="*/ 2704455 w 2754602"/>
              <a:gd name="connsiteY217" fmla="*/ 929898 h 3852972"/>
              <a:gd name="connsiteX218" fmla="*/ 2743200 w 2754602"/>
              <a:gd name="connsiteY218" fmla="*/ 968644 h 3852972"/>
              <a:gd name="connsiteX219" fmla="*/ 2719953 w 2754602"/>
              <a:gd name="connsiteY219" fmla="*/ 976393 h 3852972"/>
              <a:gd name="connsiteX220" fmla="*/ 2603716 w 2754602"/>
              <a:gd name="connsiteY220" fmla="*/ 953146 h 3852972"/>
              <a:gd name="connsiteX221" fmla="*/ 2564970 w 2754602"/>
              <a:gd name="connsiteY221" fmla="*/ 937647 h 3852972"/>
              <a:gd name="connsiteX222" fmla="*/ 2518475 w 2754602"/>
              <a:gd name="connsiteY222" fmla="*/ 945397 h 3852972"/>
              <a:gd name="connsiteX223" fmla="*/ 2510726 w 2754602"/>
              <a:gd name="connsiteY223" fmla="*/ 968644 h 3852972"/>
              <a:gd name="connsiteX224" fmla="*/ 2479729 w 2754602"/>
              <a:gd name="connsiteY224" fmla="*/ 976393 h 3852972"/>
              <a:gd name="connsiteX225" fmla="*/ 2440984 w 2754602"/>
              <a:gd name="connsiteY225" fmla="*/ 1046135 h 3852972"/>
              <a:gd name="connsiteX226" fmla="*/ 2448733 w 2754602"/>
              <a:gd name="connsiteY226" fmla="*/ 1077132 h 3852972"/>
              <a:gd name="connsiteX227" fmla="*/ 2479729 w 2754602"/>
              <a:gd name="connsiteY227" fmla="*/ 1084881 h 3852972"/>
              <a:gd name="connsiteX228" fmla="*/ 2471980 w 2754602"/>
              <a:gd name="connsiteY228" fmla="*/ 1115878 h 3852972"/>
              <a:gd name="connsiteX229" fmla="*/ 2425485 w 2754602"/>
              <a:gd name="connsiteY229" fmla="*/ 1139125 h 3852972"/>
              <a:gd name="connsiteX230" fmla="*/ 2433234 w 2754602"/>
              <a:gd name="connsiteY230" fmla="*/ 1170122 h 3852972"/>
              <a:gd name="connsiteX231" fmla="*/ 2448733 w 2754602"/>
              <a:gd name="connsiteY231" fmla="*/ 1185620 h 3852972"/>
              <a:gd name="connsiteX232" fmla="*/ 2456482 w 2754602"/>
              <a:gd name="connsiteY232" fmla="*/ 1216617 h 3852972"/>
              <a:gd name="connsiteX233" fmla="*/ 2487478 w 2754602"/>
              <a:gd name="connsiteY233" fmla="*/ 1201119 h 3852972"/>
              <a:gd name="connsiteX234" fmla="*/ 2510726 w 2754602"/>
              <a:gd name="connsiteY234" fmla="*/ 1154624 h 3852972"/>
              <a:gd name="connsiteX235" fmla="*/ 2549472 w 2754602"/>
              <a:gd name="connsiteY235" fmla="*/ 1201119 h 3852972"/>
              <a:gd name="connsiteX236" fmla="*/ 2526224 w 2754602"/>
              <a:gd name="connsiteY236" fmla="*/ 1216617 h 3852972"/>
              <a:gd name="connsiteX237" fmla="*/ 2479729 w 2754602"/>
              <a:gd name="connsiteY237" fmla="*/ 1232115 h 3852972"/>
              <a:gd name="connsiteX238" fmla="*/ 2479729 w 2754602"/>
              <a:gd name="connsiteY238" fmla="*/ 1294108 h 3852972"/>
              <a:gd name="connsiteX239" fmla="*/ 2526224 w 2754602"/>
              <a:gd name="connsiteY239" fmla="*/ 1286359 h 3852972"/>
              <a:gd name="connsiteX240" fmla="*/ 2549472 w 2754602"/>
              <a:gd name="connsiteY240" fmla="*/ 1317356 h 3852972"/>
              <a:gd name="connsiteX241" fmla="*/ 2557221 w 2754602"/>
              <a:gd name="connsiteY241" fmla="*/ 1363851 h 3852972"/>
              <a:gd name="connsiteX242" fmla="*/ 2533973 w 2754602"/>
              <a:gd name="connsiteY242" fmla="*/ 1379349 h 3852972"/>
              <a:gd name="connsiteX243" fmla="*/ 2510726 w 2754602"/>
              <a:gd name="connsiteY243" fmla="*/ 1387098 h 3852972"/>
              <a:gd name="connsiteX244" fmla="*/ 2471980 w 2754602"/>
              <a:gd name="connsiteY244" fmla="*/ 1402597 h 3852972"/>
              <a:gd name="connsiteX245" fmla="*/ 2456482 w 2754602"/>
              <a:gd name="connsiteY245" fmla="*/ 1449091 h 3852972"/>
              <a:gd name="connsiteX246" fmla="*/ 2471980 w 2754602"/>
              <a:gd name="connsiteY246" fmla="*/ 1464590 h 3852972"/>
              <a:gd name="connsiteX247" fmla="*/ 2440984 w 2754602"/>
              <a:gd name="connsiteY247" fmla="*/ 1503335 h 3852972"/>
              <a:gd name="connsiteX248" fmla="*/ 2417736 w 2754602"/>
              <a:gd name="connsiteY248" fmla="*/ 1495586 h 3852972"/>
              <a:gd name="connsiteX249" fmla="*/ 2386739 w 2754602"/>
              <a:gd name="connsiteY249" fmla="*/ 1518834 h 3852972"/>
              <a:gd name="connsiteX250" fmla="*/ 2371241 w 2754602"/>
              <a:gd name="connsiteY250" fmla="*/ 1495586 h 3852972"/>
              <a:gd name="connsiteX251" fmla="*/ 2355743 w 2754602"/>
              <a:gd name="connsiteY251" fmla="*/ 1511085 h 3852972"/>
              <a:gd name="connsiteX252" fmla="*/ 2340245 w 2754602"/>
              <a:gd name="connsiteY252" fmla="*/ 1534332 h 3852972"/>
              <a:gd name="connsiteX253" fmla="*/ 2340245 w 2754602"/>
              <a:gd name="connsiteY253" fmla="*/ 1588576 h 3852972"/>
              <a:gd name="connsiteX254" fmla="*/ 2286000 w 2754602"/>
              <a:gd name="connsiteY254" fmla="*/ 1596325 h 3852972"/>
              <a:gd name="connsiteX255" fmla="*/ 2262753 w 2754602"/>
              <a:gd name="connsiteY255" fmla="*/ 1642820 h 3852972"/>
              <a:gd name="connsiteX256" fmla="*/ 2255004 w 2754602"/>
              <a:gd name="connsiteY256" fmla="*/ 1666068 h 3852972"/>
              <a:gd name="connsiteX257" fmla="*/ 2224007 w 2754602"/>
              <a:gd name="connsiteY257" fmla="*/ 1673817 h 3852972"/>
              <a:gd name="connsiteX258" fmla="*/ 2185262 w 2754602"/>
              <a:gd name="connsiteY258" fmla="*/ 1681566 h 3852972"/>
              <a:gd name="connsiteX259" fmla="*/ 2131017 w 2754602"/>
              <a:gd name="connsiteY259" fmla="*/ 1697064 h 3852972"/>
              <a:gd name="connsiteX260" fmla="*/ 2100021 w 2754602"/>
              <a:gd name="connsiteY260" fmla="*/ 1689315 h 3852972"/>
              <a:gd name="connsiteX261" fmla="*/ 2061275 w 2754602"/>
              <a:gd name="connsiteY261" fmla="*/ 1658319 h 3852972"/>
              <a:gd name="connsiteX262" fmla="*/ 2045777 w 2754602"/>
              <a:gd name="connsiteY262" fmla="*/ 1642820 h 3852972"/>
              <a:gd name="connsiteX263" fmla="*/ 1937289 w 2754602"/>
              <a:gd name="connsiteY263" fmla="*/ 1627322 h 3852972"/>
              <a:gd name="connsiteX264" fmla="*/ 1890794 w 2754602"/>
              <a:gd name="connsiteY264" fmla="*/ 1619573 h 3852972"/>
              <a:gd name="connsiteX265" fmla="*/ 1867546 w 2754602"/>
              <a:gd name="connsiteY265" fmla="*/ 1681566 h 3852972"/>
              <a:gd name="connsiteX266" fmla="*/ 1813302 w 2754602"/>
              <a:gd name="connsiteY266" fmla="*/ 1751308 h 3852972"/>
              <a:gd name="connsiteX267" fmla="*/ 1828800 w 2754602"/>
              <a:gd name="connsiteY267" fmla="*/ 1813302 h 3852972"/>
              <a:gd name="connsiteX268" fmla="*/ 1813302 w 2754602"/>
              <a:gd name="connsiteY268" fmla="*/ 1836549 h 3852972"/>
              <a:gd name="connsiteX269" fmla="*/ 1844299 w 2754602"/>
              <a:gd name="connsiteY269" fmla="*/ 1898542 h 3852972"/>
              <a:gd name="connsiteX270" fmla="*/ 1836550 w 2754602"/>
              <a:gd name="connsiteY270" fmla="*/ 1960535 h 3852972"/>
              <a:gd name="connsiteX271" fmla="*/ 1828800 w 2754602"/>
              <a:gd name="connsiteY271" fmla="*/ 2053525 h 3852972"/>
              <a:gd name="connsiteX272" fmla="*/ 1813302 w 2754602"/>
              <a:gd name="connsiteY272" fmla="*/ 2100020 h 3852972"/>
              <a:gd name="connsiteX273" fmla="*/ 1821051 w 2754602"/>
              <a:gd name="connsiteY273" fmla="*/ 2169763 h 3852972"/>
              <a:gd name="connsiteX274" fmla="*/ 1805553 w 2754602"/>
              <a:gd name="connsiteY274" fmla="*/ 2193010 h 3852972"/>
              <a:gd name="connsiteX275" fmla="*/ 1821051 w 2754602"/>
              <a:gd name="connsiteY275" fmla="*/ 2293749 h 3852972"/>
              <a:gd name="connsiteX276" fmla="*/ 1828800 w 2754602"/>
              <a:gd name="connsiteY276" fmla="*/ 2371241 h 3852972"/>
              <a:gd name="connsiteX277" fmla="*/ 1821051 w 2754602"/>
              <a:gd name="connsiteY277" fmla="*/ 2394488 h 3852972"/>
              <a:gd name="connsiteX278" fmla="*/ 1813302 w 2754602"/>
              <a:gd name="connsiteY278" fmla="*/ 2433234 h 3852972"/>
              <a:gd name="connsiteX279" fmla="*/ 1836550 w 2754602"/>
              <a:gd name="connsiteY279" fmla="*/ 2448732 h 3852972"/>
              <a:gd name="connsiteX280" fmla="*/ 1844299 w 2754602"/>
              <a:gd name="connsiteY280" fmla="*/ 2479729 h 3852972"/>
              <a:gd name="connsiteX281" fmla="*/ 1828800 w 2754602"/>
              <a:gd name="connsiteY281" fmla="*/ 2580468 h 3852972"/>
              <a:gd name="connsiteX282" fmla="*/ 1844299 w 2754602"/>
              <a:gd name="connsiteY282" fmla="*/ 2704454 h 3852972"/>
              <a:gd name="connsiteX283" fmla="*/ 1859797 w 2754602"/>
              <a:gd name="connsiteY283" fmla="*/ 2743200 h 3852972"/>
              <a:gd name="connsiteX284" fmla="*/ 1906292 w 2754602"/>
              <a:gd name="connsiteY284" fmla="*/ 2789695 h 3852972"/>
              <a:gd name="connsiteX285" fmla="*/ 1914041 w 2754602"/>
              <a:gd name="connsiteY285" fmla="*/ 2766447 h 3852972"/>
              <a:gd name="connsiteX286" fmla="*/ 1937289 w 2754602"/>
              <a:gd name="connsiteY286" fmla="*/ 2774197 h 3852972"/>
              <a:gd name="connsiteX287" fmla="*/ 1968285 w 2754602"/>
              <a:gd name="connsiteY287" fmla="*/ 2789695 h 3852972"/>
              <a:gd name="connsiteX288" fmla="*/ 1999282 w 2754602"/>
              <a:gd name="connsiteY288" fmla="*/ 2812942 h 3852972"/>
              <a:gd name="connsiteX289" fmla="*/ 2092272 w 2754602"/>
              <a:gd name="connsiteY289" fmla="*/ 2836190 h 3852972"/>
              <a:gd name="connsiteX290" fmla="*/ 2107770 w 2754602"/>
              <a:gd name="connsiteY290" fmla="*/ 2867186 h 3852972"/>
              <a:gd name="connsiteX291" fmla="*/ 2216258 w 2754602"/>
              <a:gd name="connsiteY291" fmla="*/ 2913681 h 3852972"/>
              <a:gd name="connsiteX292" fmla="*/ 2231756 w 2754602"/>
              <a:gd name="connsiteY292" fmla="*/ 2936929 h 3852972"/>
              <a:gd name="connsiteX293" fmla="*/ 2278251 w 2754602"/>
              <a:gd name="connsiteY293" fmla="*/ 2975674 h 3852972"/>
              <a:gd name="connsiteX294" fmla="*/ 2324746 w 2754602"/>
              <a:gd name="connsiteY294" fmla="*/ 3037668 h 3852972"/>
              <a:gd name="connsiteX295" fmla="*/ 2347994 w 2754602"/>
              <a:gd name="connsiteY295" fmla="*/ 3045417 h 3852972"/>
              <a:gd name="connsiteX296" fmla="*/ 2371241 w 2754602"/>
              <a:gd name="connsiteY296" fmla="*/ 3060915 h 3852972"/>
              <a:gd name="connsiteX297" fmla="*/ 2394489 w 2754602"/>
              <a:gd name="connsiteY297" fmla="*/ 3053166 h 3852972"/>
              <a:gd name="connsiteX298" fmla="*/ 2402238 w 2754602"/>
              <a:gd name="connsiteY298" fmla="*/ 3076413 h 3852972"/>
              <a:gd name="connsiteX299" fmla="*/ 2417736 w 2754602"/>
              <a:gd name="connsiteY299" fmla="*/ 3091912 h 3852972"/>
              <a:gd name="connsiteX300" fmla="*/ 2371241 w 2754602"/>
              <a:gd name="connsiteY300" fmla="*/ 3107410 h 3852972"/>
              <a:gd name="connsiteX301" fmla="*/ 2363492 w 2754602"/>
              <a:gd name="connsiteY301" fmla="*/ 3076413 h 3852972"/>
              <a:gd name="connsiteX302" fmla="*/ 2332495 w 2754602"/>
              <a:gd name="connsiteY302" fmla="*/ 3068664 h 3852972"/>
              <a:gd name="connsiteX303" fmla="*/ 2247255 w 2754602"/>
              <a:gd name="connsiteY303" fmla="*/ 3053166 h 3852972"/>
              <a:gd name="connsiteX304" fmla="*/ 2231756 w 2754602"/>
              <a:gd name="connsiteY304" fmla="*/ 3037668 h 3852972"/>
              <a:gd name="connsiteX305" fmla="*/ 2169763 w 2754602"/>
              <a:gd name="connsiteY305" fmla="*/ 3037668 h 3852972"/>
              <a:gd name="connsiteX306" fmla="*/ 2131017 w 2754602"/>
              <a:gd name="connsiteY306" fmla="*/ 3084163 h 3852972"/>
              <a:gd name="connsiteX307" fmla="*/ 2100021 w 2754602"/>
              <a:gd name="connsiteY307" fmla="*/ 3130658 h 3852972"/>
              <a:gd name="connsiteX308" fmla="*/ 2115519 w 2754602"/>
              <a:gd name="connsiteY308" fmla="*/ 3153905 h 3852972"/>
              <a:gd name="connsiteX309" fmla="*/ 2169763 w 2754602"/>
              <a:gd name="connsiteY309" fmla="*/ 3177152 h 3852972"/>
              <a:gd name="connsiteX310" fmla="*/ 2224007 w 2754602"/>
              <a:gd name="connsiteY310" fmla="*/ 3208149 h 3852972"/>
              <a:gd name="connsiteX311" fmla="*/ 2239506 w 2754602"/>
              <a:gd name="connsiteY311" fmla="*/ 3184902 h 3852972"/>
              <a:gd name="connsiteX312" fmla="*/ 2262753 w 2754602"/>
              <a:gd name="connsiteY312" fmla="*/ 3192651 h 3852972"/>
              <a:gd name="connsiteX313" fmla="*/ 2309248 w 2754602"/>
              <a:gd name="connsiteY313" fmla="*/ 3169403 h 3852972"/>
              <a:gd name="connsiteX314" fmla="*/ 2347994 w 2754602"/>
              <a:gd name="connsiteY314" fmla="*/ 3130658 h 3852972"/>
              <a:gd name="connsiteX315" fmla="*/ 2332495 w 2754602"/>
              <a:gd name="connsiteY315" fmla="*/ 3169403 h 3852972"/>
              <a:gd name="connsiteX316" fmla="*/ 2324746 w 2754602"/>
              <a:gd name="connsiteY316" fmla="*/ 3192651 h 3852972"/>
              <a:gd name="connsiteX317" fmla="*/ 2278251 w 2754602"/>
              <a:gd name="connsiteY317" fmla="*/ 3239146 h 3852972"/>
              <a:gd name="connsiteX318" fmla="*/ 2262753 w 2754602"/>
              <a:gd name="connsiteY318" fmla="*/ 3262393 h 3852972"/>
              <a:gd name="connsiteX319" fmla="*/ 2239506 w 2754602"/>
              <a:gd name="connsiteY319" fmla="*/ 3293390 h 3852972"/>
              <a:gd name="connsiteX320" fmla="*/ 2231756 w 2754602"/>
              <a:gd name="connsiteY320" fmla="*/ 3339885 h 3852972"/>
              <a:gd name="connsiteX321" fmla="*/ 2169763 w 2754602"/>
              <a:gd name="connsiteY321" fmla="*/ 3448373 h 3852972"/>
              <a:gd name="connsiteX322" fmla="*/ 2154265 w 2754602"/>
              <a:gd name="connsiteY322" fmla="*/ 3471620 h 3852972"/>
              <a:gd name="connsiteX323" fmla="*/ 2100021 w 2754602"/>
              <a:gd name="connsiteY323" fmla="*/ 3502617 h 3852972"/>
              <a:gd name="connsiteX324" fmla="*/ 2115519 w 2754602"/>
              <a:gd name="connsiteY324" fmla="*/ 3580108 h 3852972"/>
              <a:gd name="connsiteX325" fmla="*/ 2131017 w 2754602"/>
              <a:gd name="connsiteY325" fmla="*/ 3626603 h 3852972"/>
              <a:gd name="connsiteX326" fmla="*/ 2076773 w 2754602"/>
              <a:gd name="connsiteY326" fmla="*/ 3618854 h 3852972"/>
              <a:gd name="connsiteX327" fmla="*/ 2030278 w 2754602"/>
              <a:gd name="connsiteY327" fmla="*/ 3556861 h 3852972"/>
              <a:gd name="connsiteX328" fmla="*/ 1999282 w 2754602"/>
              <a:gd name="connsiteY328" fmla="*/ 3502617 h 3852972"/>
              <a:gd name="connsiteX329" fmla="*/ 1991533 w 2754602"/>
              <a:gd name="connsiteY329" fmla="*/ 3479369 h 3852972"/>
              <a:gd name="connsiteX330" fmla="*/ 1921790 w 2754602"/>
              <a:gd name="connsiteY330" fmla="*/ 3425125 h 3852972"/>
              <a:gd name="connsiteX331" fmla="*/ 1867546 w 2754602"/>
              <a:gd name="connsiteY331" fmla="*/ 3440624 h 3852972"/>
              <a:gd name="connsiteX332" fmla="*/ 1859797 w 2754602"/>
              <a:gd name="connsiteY332" fmla="*/ 3471620 h 3852972"/>
              <a:gd name="connsiteX333" fmla="*/ 1836550 w 2754602"/>
              <a:gd name="connsiteY333" fmla="*/ 3479369 h 3852972"/>
              <a:gd name="connsiteX334" fmla="*/ 1797804 w 2754602"/>
              <a:gd name="connsiteY334" fmla="*/ 3510366 h 3852972"/>
              <a:gd name="connsiteX335" fmla="*/ 1774556 w 2754602"/>
              <a:gd name="connsiteY335" fmla="*/ 3518115 h 3852972"/>
              <a:gd name="connsiteX336" fmla="*/ 1658319 w 2754602"/>
              <a:gd name="connsiteY336" fmla="*/ 3533613 h 3852972"/>
              <a:gd name="connsiteX337" fmla="*/ 1627323 w 2754602"/>
              <a:gd name="connsiteY337" fmla="*/ 3541363 h 3852972"/>
              <a:gd name="connsiteX338" fmla="*/ 1596326 w 2754602"/>
              <a:gd name="connsiteY338" fmla="*/ 3556861 h 3852972"/>
              <a:gd name="connsiteX339" fmla="*/ 1549831 w 2754602"/>
              <a:gd name="connsiteY339" fmla="*/ 3587858 h 3852972"/>
              <a:gd name="connsiteX340" fmla="*/ 1619573 w 2754602"/>
              <a:gd name="connsiteY340" fmla="*/ 3603356 h 3852972"/>
              <a:gd name="connsiteX341" fmla="*/ 1635072 w 2754602"/>
              <a:gd name="connsiteY341" fmla="*/ 3618854 h 3852972"/>
              <a:gd name="connsiteX342" fmla="*/ 1681567 w 2754602"/>
              <a:gd name="connsiteY342" fmla="*/ 3680847 h 3852972"/>
              <a:gd name="connsiteX343" fmla="*/ 1712563 w 2754602"/>
              <a:gd name="connsiteY343" fmla="*/ 3673098 h 3852972"/>
              <a:gd name="connsiteX344" fmla="*/ 1704814 w 2754602"/>
              <a:gd name="connsiteY344" fmla="*/ 3704095 h 3852972"/>
              <a:gd name="connsiteX345" fmla="*/ 1673817 w 2754602"/>
              <a:gd name="connsiteY345" fmla="*/ 3688597 h 3852972"/>
              <a:gd name="connsiteX346" fmla="*/ 1635072 w 2754602"/>
              <a:gd name="connsiteY346" fmla="*/ 3680847 h 3852972"/>
              <a:gd name="connsiteX347" fmla="*/ 1611824 w 2754602"/>
              <a:gd name="connsiteY347" fmla="*/ 3673098 h 3852972"/>
              <a:gd name="connsiteX348" fmla="*/ 1526584 w 2754602"/>
              <a:gd name="connsiteY348" fmla="*/ 3680847 h 3852972"/>
              <a:gd name="connsiteX349" fmla="*/ 1653090 w 2754602"/>
              <a:gd name="connsiteY349" fmla="*/ 3673098 h 3852972"/>
              <a:gd name="connsiteX350" fmla="*/ 1629842 w 2754602"/>
              <a:gd name="connsiteY350" fmla="*/ 3688597 h 3852972"/>
              <a:gd name="connsiteX351" fmla="*/ 1620620 w 2754602"/>
              <a:gd name="connsiteY351" fmla="*/ 3693440 h 3852972"/>
              <a:gd name="connsiteX352" fmla="*/ 1606595 w 2754602"/>
              <a:gd name="connsiteY352" fmla="*/ 3807912 h 3852972"/>
              <a:gd name="connsiteX353" fmla="*/ 1549653 w 2754602"/>
              <a:gd name="connsiteY353" fmla="*/ 3802377 h 3852972"/>
              <a:gd name="connsiteX354" fmla="*/ 1497258 w 2754602"/>
              <a:gd name="connsiteY354" fmla="*/ 3831141 h 3852972"/>
              <a:gd name="connsiteX355" fmla="*/ 1383656 w 2754602"/>
              <a:gd name="connsiteY355" fmla="*/ 3829215 h 3852972"/>
              <a:gd name="connsiteX356" fmla="*/ 1278611 w 2754602"/>
              <a:gd name="connsiteY356" fmla="*/ 3688597 h 3852972"/>
              <a:gd name="connsiteX357" fmla="*/ 1270862 w 2754602"/>
              <a:gd name="connsiteY357" fmla="*/ 3680847 h 3852972"/>
              <a:gd name="connsiteX358" fmla="*/ 1263112 w 2754602"/>
              <a:gd name="connsiteY358" fmla="*/ 3456122 h 3852972"/>
              <a:gd name="connsiteX359" fmla="*/ 1247614 w 2754602"/>
              <a:gd name="connsiteY359" fmla="*/ 3432874 h 3852972"/>
              <a:gd name="connsiteX360" fmla="*/ 1247614 w 2754602"/>
              <a:gd name="connsiteY360" fmla="*/ 3425125 h 3852972"/>
              <a:gd name="connsiteX361" fmla="*/ 1007390 w 2754602"/>
              <a:gd name="connsiteY361" fmla="*/ 2991173 h 3852972"/>
              <a:gd name="connsiteX0" fmla="*/ 1007390 w 2754602"/>
              <a:gd name="connsiteY0" fmla="*/ 2991173 h 3852972"/>
              <a:gd name="connsiteX1" fmla="*/ 1053885 w 2754602"/>
              <a:gd name="connsiteY1" fmla="*/ 2983424 h 3852972"/>
              <a:gd name="connsiteX2" fmla="*/ 1061634 w 2754602"/>
              <a:gd name="connsiteY2" fmla="*/ 2952427 h 3852972"/>
              <a:gd name="connsiteX3" fmla="*/ 1115878 w 2754602"/>
              <a:gd name="connsiteY3" fmla="*/ 2890434 h 3852972"/>
              <a:gd name="connsiteX4" fmla="*/ 1123628 w 2754602"/>
              <a:gd name="connsiteY4" fmla="*/ 2867186 h 3852972"/>
              <a:gd name="connsiteX5" fmla="*/ 1139126 w 2754602"/>
              <a:gd name="connsiteY5" fmla="*/ 2882685 h 3852972"/>
              <a:gd name="connsiteX6" fmla="*/ 1154624 w 2754602"/>
              <a:gd name="connsiteY6" fmla="*/ 2905932 h 3852972"/>
              <a:gd name="connsiteX7" fmla="*/ 1185621 w 2754602"/>
              <a:gd name="connsiteY7" fmla="*/ 2936929 h 3852972"/>
              <a:gd name="connsiteX8" fmla="*/ 1193370 w 2754602"/>
              <a:gd name="connsiteY8" fmla="*/ 2960176 h 3852972"/>
              <a:gd name="connsiteX9" fmla="*/ 1216617 w 2754602"/>
              <a:gd name="connsiteY9" fmla="*/ 2967925 h 3852972"/>
              <a:gd name="connsiteX10" fmla="*/ 1278611 w 2754602"/>
              <a:gd name="connsiteY10" fmla="*/ 2952427 h 3852972"/>
              <a:gd name="connsiteX11" fmla="*/ 1286360 w 2754602"/>
              <a:gd name="connsiteY11" fmla="*/ 2867186 h 3852972"/>
              <a:gd name="connsiteX12" fmla="*/ 1309607 w 2754602"/>
              <a:gd name="connsiteY12" fmla="*/ 2851688 h 3852972"/>
              <a:gd name="connsiteX13" fmla="*/ 1301858 w 2754602"/>
              <a:gd name="connsiteY13" fmla="*/ 2828441 h 3852972"/>
              <a:gd name="connsiteX14" fmla="*/ 1263112 w 2754602"/>
              <a:gd name="connsiteY14" fmla="*/ 2797444 h 3852972"/>
              <a:gd name="connsiteX15" fmla="*/ 1255363 w 2754602"/>
              <a:gd name="connsiteY15" fmla="*/ 2774197 h 3852972"/>
              <a:gd name="connsiteX16" fmla="*/ 1278611 w 2754602"/>
              <a:gd name="connsiteY16" fmla="*/ 2727702 h 3852972"/>
              <a:gd name="connsiteX17" fmla="*/ 1270862 w 2754602"/>
              <a:gd name="connsiteY17" fmla="*/ 2704454 h 3852972"/>
              <a:gd name="connsiteX18" fmla="*/ 1255363 w 2754602"/>
              <a:gd name="connsiteY18" fmla="*/ 2665708 h 3852972"/>
              <a:gd name="connsiteX19" fmla="*/ 1224367 w 2754602"/>
              <a:gd name="connsiteY19" fmla="*/ 2650210 h 3852972"/>
              <a:gd name="connsiteX20" fmla="*/ 1112094 w 2754602"/>
              <a:gd name="connsiteY20" fmla="*/ 2640390 h 3852972"/>
              <a:gd name="connsiteX21" fmla="*/ 1270862 w 2754602"/>
              <a:gd name="connsiteY21" fmla="*/ 2588217 h 3852972"/>
              <a:gd name="connsiteX22" fmla="*/ 1309607 w 2754602"/>
              <a:gd name="connsiteY22" fmla="*/ 2541722 h 3852972"/>
              <a:gd name="connsiteX23" fmla="*/ 1325106 w 2754602"/>
              <a:gd name="connsiteY23" fmla="*/ 2518474 h 3852972"/>
              <a:gd name="connsiteX24" fmla="*/ 1348353 w 2754602"/>
              <a:gd name="connsiteY24" fmla="*/ 2502976 h 3852972"/>
              <a:gd name="connsiteX25" fmla="*/ 1379350 w 2754602"/>
              <a:gd name="connsiteY25" fmla="*/ 2510725 h 3852972"/>
              <a:gd name="connsiteX26" fmla="*/ 1402597 w 2754602"/>
              <a:gd name="connsiteY26" fmla="*/ 2549471 h 3852972"/>
              <a:gd name="connsiteX27" fmla="*/ 1425845 w 2754602"/>
              <a:gd name="connsiteY27" fmla="*/ 2564969 h 3852972"/>
              <a:gd name="connsiteX28" fmla="*/ 1472339 w 2754602"/>
              <a:gd name="connsiteY28" fmla="*/ 2549471 h 3852972"/>
              <a:gd name="connsiteX29" fmla="*/ 1487838 w 2754602"/>
              <a:gd name="connsiteY29" fmla="*/ 2533973 h 3852972"/>
              <a:gd name="connsiteX30" fmla="*/ 1503336 w 2754602"/>
              <a:gd name="connsiteY30" fmla="*/ 2510725 h 3852972"/>
              <a:gd name="connsiteX31" fmla="*/ 1526584 w 2754602"/>
              <a:gd name="connsiteY31" fmla="*/ 2495227 h 3852972"/>
              <a:gd name="connsiteX32" fmla="*/ 1565329 w 2754602"/>
              <a:gd name="connsiteY32" fmla="*/ 2510725 h 3852972"/>
              <a:gd name="connsiteX33" fmla="*/ 1604075 w 2754602"/>
              <a:gd name="connsiteY33" fmla="*/ 2526224 h 3852972"/>
              <a:gd name="connsiteX34" fmla="*/ 1596326 w 2754602"/>
              <a:gd name="connsiteY34" fmla="*/ 2549471 h 3852972"/>
              <a:gd name="connsiteX35" fmla="*/ 1573078 w 2754602"/>
              <a:gd name="connsiteY35" fmla="*/ 2557220 h 3852972"/>
              <a:gd name="connsiteX36" fmla="*/ 1588577 w 2754602"/>
              <a:gd name="connsiteY36" fmla="*/ 2642461 h 3852972"/>
              <a:gd name="connsiteX37" fmla="*/ 1565329 w 2754602"/>
              <a:gd name="connsiteY37" fmla="*/ 2681207 h 3852972"/>
              <a:gd name="connsiteX38" fmla="*/ 1542082 w 2754602"/>
              <a:gd name="connsiteY38" fmla="*/ 2688956 h 3852972"/>
              <a:gd name="connsiteX39" fmla="*/ 1534333 w 2754602"/>
              <a:gd name="connsiteY39" fmla="*/ 2712203 h 3852972"/>
              <a:gd name="connsiteX40" fmla="*/ 1495587 w 2754602"/>
              <a:gd name="connsiteY40" fmla="*/ 2743200 h 3852972"/>
              <a:gd name="connsiteX41" fmla="*/ 1487838 w 2754602"/>
              <a:gd name="connsiteY41" fmla="*/ 2766447 h 3852972"/>
              <a:gd name="connsiteX42" fmla="*/ 1464590 w 2754602"/>
              <a:gd name="connsiteY42" fmla="*/ 2774197 h 3852972"/>
              <a:gd name="connsiteX43" fmla="*/ 1449092 w 2754602"/>
              <a:gd name="connsiteY43" fmla="*/ 2867186 h 3852972"/>
              <a:gd name="connsiteX44" fmla="*/ 1433594 w 2754602"/>
              <a:gd name="connsiteY44" fmla="*/ 2882685 h 3852972"/>
              <a:gd name="connsiteX45" fmla="*/ 1425845 w 2754602"/>
              <a:gd name="connsiteY45" fmla="*/ 2913681 h 3852972"/>
              <a:gd name="connsiteX46" fmla="*/ 1433594 w 2754602"/>
              <a:gd name="connsiteY46" fmla="*/ 2944678 h 3852972"/>
              <a:gd name="connsiteX47" fmla="*/ 1441343 w 2754602"/>
              <a:gd name="connsiteY47" fmla="*/ 2991173 h 3852972"/>
              <a:gd name="connsiteX48" fmla="*/ 1425845 w 2754602"/>
              <a:gd name="connsiteY48" fmla="*/ 3045417 h 3852972"/>
              <a:gd name="connsiteX49" fmla="*/ 1402597 w 2754602"/>
              <a:gd name="connsiteY49" fmla="*/ 3037668 h 3852972"/>
              <a:gd name="connsiteX50" fmla="*/ 1387099 w 2754602"/>
              <a:gd name="connsiteY50" fmla="*/ 3022169 h 3852972"/>
              <a:gd name="connsiteX51" fmla="*/ 1356102 w 2754602"/>
              <a:gd name="connsiteY51" fmla="*/ 3060915 h 3852972"/>
              <a:gd name="connsiteX52" fmla="*/ 1363851 w 2754602"/>
              <a:gd name="connsiteY52" fmla="*/ 3091912 h 3852972"/>
              <a:gd name="connsiteX53" fmla="*/ 1371600 w 2754602"/>
              <a:gd name="connsiteY53" fmla="*/ 3115159 h 3852972"/>
              <a:gd name="connsiteX54" fmla="*/ 1418095 w 2754602"/>
              <a:gd name="connsiteY54" fmla="*/ 3130658 h 3852972"/>
              <a:gd name="connsiteX55" fmla="*/ 1441343 w 2754602"/>
              <a:gd name="connsiteY55" fmla="*/ 3122908 h 3852972"/>
              <a:gd name="connsiteX56" fmla="*/ 1611824 w 2754602"/>
              <a:gd name="connsiteY56" fmla="*/ 3115159 h 3852972"/>
              <a:gd name="connsiteX57" fmla="*/ 1596326 w 2754602"/>
              <a:gd name="connsiteY57" fmla="*/ 3068664 h 3852972"/>
              <a:gd name="connsiteX58" fmla="*/ 1588577 w 2754602"/>
              <a:gd name="connsiteY58" fmla="*/ 3045417 h 3852972"/>
              <a:gd name="connsiteX59" fmla="*/ 1580828 w 2754602"/>
              <a:gd name="connsiteY59" fmla="*/ 3022169 h 3852972"/>
              <a:gd name="connsiteX60" fmla="*/ 1611824 w 2754602"/>
              <a:gd name="connsiteY60" fmla="*/ 2952427 h 3852972"/>
              <a:gd name="connsiteX61" fmla="*/ 1596326 w 2754602"/>
              <a:gd name="connsiteY61" fmla="*/ 2905932 h 3852972"/>
              <a:gd name="connsiteX62" fmla="*/ 1611824 w 2754602"/>
              <a:gd name="connsiteY62" fmla="*/ 2859437 h 3852972"/>
              <a:gd name="connsiteX63" fmla="*/ 1619573 w 2754602"/>
              <a:gd name="connsiteY63" fmla="*/ 2805193 h 3852972"/>
              <a:gd name="connsiteX64" fmla="*/ 1650570 w 2754602"/>
              <a:gd name="connsiteY64" fmla="*/ 2797444 h 3852972"/>
              <a:gd name="connsiteX65" fmla="*/ 1704814 w 2754602"/>
              <a:gd name="connsiteY65" fmla="*/ 2774197 h 3852972"/>
              <a:gd name="connsiteX66" fmla="*/ 1728062 w 2754602"/>
              <a:gd name="connsiteY66" fmla="*/ 2758698 h 3852972"/>
              <a:gd name="connsiteX67" fmla="*/ 1774556 w 2754602"/>
              <a:gd name="connsiteY67" fmla="*/ 2719952 h 3852972"/>
              <a:gd name="connsiteX68" fmla="*/ 1797804 w 2754602"/>
              <a:gd name="connsiteY68" fmla="*/ 2688956 h 3852972"/>
              <a:gd name="connsiteX69" fmla="*/ 1751309 w 2754602"/>
              <a:gd name="connsiteY69" fmla="*/ 2650210 h 3852972"/>
              <a:gd name="connsiteX70" fmla="*/ 1712563 w 2754602"/>
              <a:gd name="connsiteY70" fmla="*/ 2657959 h 3852972"/>
              <a:gd name="connsiteX71" fmla="*/ 1704814 w 2754602"/>
              <a:gd name="connsiteY71" fmla="*/ 2681207 h 3852972"/>
              <a:gd name="connsiteX72" fmla="*/ 1697065 w 2754602"/>
              <a:gd name="connsiteY72" fmla="*/ 2743200 h 3852972"/>
              <a:gd name="connsiteX73" fmla="*/ 1650570 w 2754602"/>
              <a:gd name="connsiteY73" fmla="*/ 2774197 h 3852972"/>
              <a:gd name="connsiteX74" fmla="*/ 1635072 w 2754602"/>
              <a:gd name="connsiteY74" fmla="*/ 2758698 h 3852972"/>
              <a:gd name="connsiteX75" fmla="*/ 1635072 w 2754602"/>
              <a:gd name="connsiteY75" fmla="*/ 2688956 h 3852972"/>
              <a:gd name="connsiteX76" fmla="*/ 1642821 w 2754602"/>
              <a:gd name="connsiteY76" fmla="*/ 2665708 h 3852972"/>
              <a:gd name="connsiteX77" fmla="*/ 1666068 w 2754602"/>
              <a:gd name="connsiteY77" fmla="*/ 2619213 h 3852972"/>
              <a:gd name="connsiteX78" fmla="*/ 1689316 w 2754602"/>
              <a:gd name="connsiteY78" fmla="*/ 2611464 h 3852972"/>
              <a:gd name="connsiteX79" fmla="*/ 1766807 w 2754602"/>
              <a:gd name="connsiteY79" fmla="*/ 2595966 h 3852972"/>
              <a:gd name="connsiteX80" fmla="*/ 1805553 w 2754602"/>
              <a:gd name="connsiteY80" fmla="*/ 2526224 h 3852972"/>
              <a:gd name="connsiteX81" fmla="*/ 1813302 w 2754602"/>
              <a:gd name="connsiteY81" fmla="*/ 2502976 h 3852972"/>
              <a:gd name="connsiteX82" fmla="*/ 1743560 w 2754602"/>
              <a:gd name="connsiteY82" fmla="*/ 2502976 h 3852972"/>
              <a:gd name="connsiteX83" fmla="*/ 1689316 w 2754602"/>
              <a:gd name="connsiteY83" fmla="*/ 2526224 h 3852972"/>
              <a:gd name="connsiteX84" fmla="*/ 1666068 w 2754602"/>
              <a:gd name="connsiteY84" fmla="*/ 2510725 h 3852972"/>
              <a:gd name="connsiteX85" fmla="*/ 1635072 w 2754602"/>
              <a:gd name="connsiteY85" fmla="*/ 2502976 h 3852972"/>
              <a:gd name="connsiteX86" fmla="*/ 1627323 w 2754602"/>
              <a:gd name="connsiteY86" fmla="*/ 2471980 h 3852972"/>
              <a:gd name="connsiteX87" fmla="*/ 1642821 w 2754602"/>
              <a:gd name="connsiteY87" fmla="*/ 2402237 h 3852972"/>
              <a:gd name="connsiteX88" fmla="*/ 1658319 w 2754602"/>
              <a:gd name="connsiteY88" fmla="*/ 2332495 h 3852972"/>
              <a:gd name="connsiteX89" fmla="*/ 1666068 w 2754602"/>
              <a:gd name="connsiteY89" fmla="*/ 2309247 h 3852972"/>
              <a:gd name="connsiteX90" fmla="*/ 1681567 w 2754602"/>
              <a:gd name="connsiteY90" fmla="*/ 2293749 h 3852972"/>
              <a:gd name="connsiteX91" fmla="*/ 1673817 w 2754602"/>
              <a:gd name="connsiteY91" fmla="*/ 2255003 h 3852972"/>
              <a:gd name="connsiteX92" fmla="*/ 1627323 w 2754602"/>
              <a:gd name="connsiteY92" fmla="*/ 2239505 h 3852972"/>
              <a:gd name="connsiteX93" fmla="*/ 1580828 w 2754602"/>
              <a:gd name="connsiteY93" fmla="*/ 2247254 h 3852972"/>
              <a:gd name="connsiteX94" fmla="*/ 1542082 w 2754602"/>
              <a:gd name="connsiteY94" fmla="*/ 2255003 h 3852972"/>
              <a:gd name="connsiteX95" fmla="*/ 1472339 w 2754602"/>
              <a:gd name="connsiteY95" fmla="*/ 2262752 h 3852972"/>
              <a:gd name="connsiteX96" fmla="*/ 1418095 w 2754602"/>
              <a:gd name="connsiteY96" fmla="*/ 2309247 h 3852972"/>
              <a:gd name="connsiteX97" fmla="*/ 1394848 w 2754602"/>
              <a:gd name="connsiteY97" fmla="*/ 2301498 h 3852972"/>
              <a:gd name="connsiteX98" fmla="*/ 1363851 w 2754602"/>
              <a:gd name="connsiteY98" fmla="*/ 2293749 h 3852972"/>
              <a:gd name="connsiteX99" fmla="*/ 1387099 w 2754602"/>
              <a:gd name="connsiteY99" fmla="*/ 2386739 h 3852972"/>
              <a:gd name="connsiteX100" fmla="*/ 1394848 w 2754602"/>
              <a:gd name="connsiteY100" fmla="*/ 2409986 h 3852972"/>
              <a:gd name="connsiteX101" fmla="*/ 1402597 w 2754602"/>
              <a:gd name="connsiteY101" fmla="*/ 2440983 h 3852972"/>
              <a:gd name="connsiteX102" fmla="*/ 1363852 w 2754602"/>
              <a:gd name="connsiteY102" fmla="*/ 2479729 h 3852972"/>
              <a:gd name="connsiteX103" fmla="*/ 1317356 w 2754602"/>
              <a:gd name="connsiteY103" fmla="*/ 2495227 h 3852972"/>
              <a:gd name="connsiteX104" fmla="*/ 1286360 w 2754602"/>
              <a:gd name="connsiteY104" fmla="*/ 2541722 h 3852972"/>
              <a:gd name="connsiteX105" fmla="*/ 1270862 w 2754602"/>
              <a:gd name="connsiteY105" fmla="*/ 2564969 h 3852972"/>
              <a:gd name="connsiteX106" fmla="*/ 1247614 w 2754602"/>
              <a:gd name="connsiteY106" fmla="*/ 2572719 h 3852972"/>
              <a:gd name="connsiteX107" fmla="*/ 1224367 w 2754602"/>
              <a:gd name="connsiteY107" fmla="*/ 2595966 h 3852972"/>
              <a:gd name="connsiteX108" fmla="*/ 1177872 w 2754602"/>
              <a:gd name="connsiteY108" fmla="*/ 2634712 h 3852972"/>
              <a:gd name="connsiteX109" fmla="*/ 1170123 w 2754602"/>
              <a:gd name="connsiteY109" fmla="*/ 2696705 h 3852972"/>
              <a:gd name="connsiteX110" fmla="*/ 1154624 w 2754602"/>
              <a:gd name="connsiteY110" fmla="*/ 2719952 h 3852972"/>
              <a:gd name="connsiteX111" fmla="*/ 1131377 w 2754602"/>
              <a:gd name="connsiteY111" fmla="*/ 2766447 h 3852972"/>
              <a:gd name="connsiteX112" fmla="*/ 1100380 w 2754602"/>
              <a:gd name="connsiteY112" fmla="*/ 2805193 h 3852972"/>
              <a:gd name="connsiteX113" fmla="*/ 1084882 w 2754602"/>
              <a:gd name="connsiteY113" fmla="*/ 2851688 h 3852972"/>
              <a:gd name="connsiteX114" fmla="*/ 1069384 w 2754602"/>
              <a:gd name="connsiteY114" fmla="*/ 2874935 h 3852972"/>
              <a:gd name="connsiteX115" fmla="*/ 1061634 w 2754602"/>
              <a:gd name="connsiteY115" fmla="*/ 2898183 h 3852972"/>
              <a:gd name="connsiteX116" fmla="*/ 1038387 w 2754602"/>
              <a:gd name="connsiteY116" fmla="*/ 2921430 h 3852972"/>
              <a:gd name="connsiteX117" fmla="*/ 999641 w 2754602"/>
              <a:gd name="connsiteY117" fmla="*/ 2967925 h 3852972"/>
              <a:gd name="connsiteX118" fmla="*/ 960895 w 2754602"/>
              <a:gd name="connsiteY118" fmla="*/ 2918015 h 3852972"/>
              <a:gd name="connsiteX119" fmla="*/ 937648 w 2754602"/>
              <a:gd name="connsiteY119" fmla="*/ 2972259 h 3852972"/>
              <a:gd name="connsiteX120" fmla="*/ 941429 w 2754602"/>
              <a:gd name="connsiteY120" fmla="*/ 2967199 h 3852972"/>
              <a:gd name="connsiteX121" fmla="*/ 940231 w 2754602"/>
              <a:gd name="connsiteY121" fmla="*/ 2895979 h 3852972"/>
              <a:gd name="connsiteX122" fmla="*/ 922150 w 2754602"/>
              <a:gd name="connsiteY122" fmla="*/ 2860380 h 3852972"/>
              <a:gd name="connsiteX123" fmla="*/ 906651 w 2754602"/>
              <a:gd name="connsiteY123" fmla="*/ 2924069 h 3852972"/>
              <a:gd name="connsiteX124" fmla="*/ 906651 w 2754602"/>
              <a:gd name="connsiteY124" fmla="*/ 2924069 h 3852972"/>
              <a:gd name="connsiteX125" fmla="*/ 902131 w 2754602"/>
              <a:gd name="connsiteY125" fmla="*/ 2848354 h 3852972"/>
              <a:gd name="connsiteX126" fmla="*/ 922150 w 2754602"/>
              <a:gd name="connsiteY126" fmla="*/ 2852607 h 3852972"/>
              <a:gd name="connsiteX127" fmla="*/ 911656 w 2754602"/>
              <a:gd name="connsiteY127" fmla="*/ 2848354 h 3852972"/>
              <a:gd name="connsiteX128" fmla="*/ 902131 w 2754602"/>
              <a:gd name="connsiteY128" fmla="*/ 2767392 h 3852972"/>
              <a:gd name="connsiteX129" fmla="*/ 842930 w 2754602"/>
              <a:gd name="connsiteY129" fmla="*/ 2788918 h 3852972"/>
              <a:gd name="connsiteX130" fmla="*/ 836909 w 2754602"/>
              <a:gd name="connsiteY130" fmla="*/ 2727702 h 3852972"/>
              <a:gd name="connsiteX131" fmla="*/ 813662 w 2754602"/>
              <a:gd name="connsiteY131" fmla="*/ 2704454 h 3852972"/>
              <a:gd name="connsiteX132" fmla="*/ 767167 w 2754602"/>
              <a:gd name="connsiteY132" fmla="*/ 2665708 h 3852972"/>
              <a:gd name="connsiteX133" fmla="*/ 612184 w 2754602"/>
              <a:gd name="connsiteY133" fmla="*/ 2502976 h 3852972"/>
              <a:gd name="connsiteX134" fmla="*/ 410706 w 2754602"/>
              <a:gd name="connsiteY134" fmla="*/ 2286000 h 3852972"/>
              <a:gd name="connsiteX135" fmla="*/ 0 w 2754602"/>
              <a:gd name="connsiteY135" fmla="*/ 1844298 h 3852972"/>
              <a:gd name="connsiteX136" fmla="*/ 1046136 w 2754602"/>
              <a:gd name="connsiteY136" fmla="*/ 658678 h 3852972"/>
              <a:gd name="connsiteX137" fmla="*/ 1084882 w 2754602"/>
              <a:gd name="connsiteY137" fmla="*/ 573437 h 3852972"/>
              <a:gd name="connsiteX138" fmla="*/ 1061634 w 2754602"/>
              <a:gd name="connsiteY138" fmla="*/ 526942 h 3852972"/>
              <a:gd name="connsiteX139" fmla="*/ 1015139 w 2754602"/>
              <a:gd name="connsiteY139" fmla="*/ 488197 h 3852972"/>
              <a:gd name="connsiteX140" fmla="*/ 922150 w 2754602"/>
              <a:gd name="connsiteY140" fmla="*/ 472698 h 3852972"/>
              <a:gd name="connsiteX141" fmla="*/ 1371600 w 2754602"/>
              <a:gd name="connsiteY141" fmla="*/ 0 h 3852972"/>
              <a:gd name="connsiteX142" fmla="*/ 1425845 w 2754602"/>
              <a:gd name="connsiteY142" fmla="*/ 54244 h 3852972"/>
              <a:gd name="connsiteX143" fmla="*/ 1464590 w 2754602"/>
              <a:gd name="connsiteY143" fmla="*/ 61993 h 3852972"/>
              <a:gd name="connsiteX144" fmla="*/ 1480089 w 2754602"/>
              <a:gd name="connsiteY144" fmla="*/ 116237 h 3852972"/>
              <a:gd name="connsiteX145" fmla="*/ 1511085 w 2754602"/>
              <a:gd name="connsiteY145" fmla="*/ 116237 h 3852972"/>
              <a:gd name="connsiteX146" fmla="*/ 1526584 w 2754602"/>
              <a:gd name="connsiteY146" fmla="*/ 139485 h 3852972"/>
              <a:gd name="connsiteX147" fmla="*/ 1526584 w 2754602"/>
              <a:gd name="connsiteY147" fmla="*/ 139485 h 3852972"/>
              <a:gd name="connsiteX148" fmla="*/ 1542082 w 2754602"/>
              <a:gd name="connsiteY148" fmla="*/ 170481 h 3852972"/>
              <a:gd name="connsiteX149" fmla="*/ 1573078 w 2754602"/>
              <a:gd name="connsiteY149" fmla="*/ 201478 h 3852972"/>
              <a:gd name="connsiteX150" fmla="*/ 1604075 w 2754602"/>
              <a:gd name="connsiteY150" fmla="*/ 263471 h 3852972"/>
              <a:gd name="connsiteX151" fmla="*/ 1627323 w 2754602"/>
              <a:gd name="connsiteY151" fmla="*/ 247973 h 3852972"/>
              <a:gd name="connsiteX152" fmla="*/ 1681567 w 2754602"/>
              <a:gd name="connsiteY152" fmla="*/ 232474 h 3852972"/>
              <a:gd name="connsiteX153" fmla="*/ 1681567 w 2754602"/>
              <a:gd name="connsiteY153" fmla="*/ 232474 h 3852972"/>
              <a:gd name="connsiteX154" fmla="*/ 1697065 w 2754602"/>
              <a:gd name="connsiteY154" fmla="*/ 302217 h 3852972"/>
              <a:gd name="connsiteX155" fmla="*/ 1673817 w 2754602"/>
              <a:gd name="connsiteY155" fmla="*/ 317715 h 3852972"/>
              <a:gd name="connsiteX156" fmla="*/ 1673817 w 2754602"/>
              <a:gd name="connsiteY156" fmla="*/ 317715 h 3852972"/>
              <a:gd name="connsiteX157" fmla="*/ 1774556 w 2754602"/>
              <a:gd name="connsiteY157" fmla="*/ 348712 h 3852972"/>
              <a:gd name="connsiteX158" fmla="*/ 1821051 w 2754602"/>
              <a:gd name="connsiteY158" fmla="*/ 325464 h 3852972"/>
              <a:gd name="connsiteX159" fmla="*/ 1852048 w 2754602"/>
              <a:gd name="connsiteY159" fmla="*/ 348712 h 3852972"/>
              <a:gd name="connsiteX160" fmla="*/ 1844299 w 2754602"/>
              <a:gd name="connsiteY160" fmla="*/ 348712 h 3852972"/>
              <a:gd name="connsiteX161" fmla="*/ 1852048 w 2754602"/>
              <a:gd name="connsiteY161" fmla="*/ 348712 h 3852972"/>
              <a:gd name="connsiteX162" fmla="*/ 1883045 w 2754602"/>
              <a:gd name="connsiteY162" fmla="*/ 340963 h 3852972"/>
              <a:gd name="connsiteX163" fmla="*/ 1906292 w 2754602"/>
              <a:gd name="connsiteY163" fmla="*/ 333213 h 3852972"/>
              <a:gd name="connsiteX164" fmla="*/ 1937289 w 2754602"/>
              <a:gd name="connsiteY164" fmla="*/ 255722 h 3852972"/>
              <a:gd name="connsiteX165" fmla="*/ 1945038 w 2754602"/>
              <a:gd name="connsiteY165" fmla="*/ 255722 h 3852972"/>
              <a:gd name="connsiteX166" fmla="*/ 1945038 w 2754602"/>
              <a:gd name="connsiteY166" fmla="*/ 255722 h 3852972"/>
              <a:gd name="connsiteX167" fmla="*/ 2014780 w 2754602"/>
              <a:gd name="connsiteY167" fmla="*/ 232474 h 3852972"/>
              <a:gd name="connsiteX168" fmla="*/ 2030278 w 2754602"/>
              <a:gd name="connsiteY168" fmla="*/ 255722 h 3852972"/>
              <a:gd name="connsiteX169" fmla="*/ 2061275 w 2754602"/>
              <a:gd name="connsiteY169" fmla="*/ 317715 h 3852972"/>
              <a:gd name="connsiteX170" fmla="*/ 2069024 w 2754602"/>
              <a:gd name="connsiteY170" fmla="*/ 348712 h 3852972"/>
              <a:gd name="connsiteX171" fmla="*/ 2061275 w 2754602"/>
              <a:gd name="connsiteY171" fmla="*/ 410705 h 3852972"/>
              <a:gd name="connsiteX172" fmla="*/ 2084523 w 2754602"/>
              <a:gd name="connsiteY172" fmla="*/ 426203 h 3852972"/>
              <a:gd name="connsiteX173" fmla="*/ 2107770 w 2754602"/>
              <a:gd name="connsiteY173" fmla="*/ 449451 h 3852972"/>
              <a:gd name="connsiteX174" fmla="*/ 2107770 w 2754602"/>
              <a:gd name="connsiteY174" fmla="*/ 449451 h 3852972"/>
              <a:gd name="connsiteX175" fmla="*/ 2169763 w 2754602"/>
              <a:gd name="connsiteY175" fmla="*/ 472698 h 3852972"/>
              <a:gd name="connsiteX176" fmla="*/ 2185262 w 2754602"/>
              <a:gd name="connsiteY176" fmla="*/ 511444 h 3852972"/>
              <a:gd name="connsiteX177" fmla="*/ 2247255 w 2754602"/>
              <a:gd name="connsiteY177" fmla="*/ 511444 h 3852972"/>
              <a:gd name="connsiteX178" fmla="*/ 2293750 w 2754602"/>
              <a:gd name="connsiteY178" fmla="*/ 526942 h 3852972"/>
              <a:gd name="connsiteX179" fmla="*/ 2324746 w 2754602"/>
              <a:gd name="connsiteY179" fmla="*/ 612183 h 3852972"/>
              <a:gd name="connsiteX180" fmla="*/ 2347994 w 2754602"/>
              <a:gd name="connsiteY180" fmla="*/ 619932 h 3852972"/>
              <a:gd name="connsiteX181" fmla="*/ 2363492 w 2754602"/>
              <a:gd name="connsiteY181" fmla="*/ 619932 h 3852972"/>
              <a:gd name="connsiteX182" fmla="*/ 2402238 w 2754602"/>
              <a:gd name="connsiteY182" fmla="*/ 627681 h 3852972"/>
              <a:gd name="connsiteX183" fmla="*/ 2448733 w 2754602"/>
              <a:gd name="connsiteY183" fmla="*/ 619932 h 3852972"/>
              <a:gd name="connsiteX184" fmla="*/ 2425485 w 2754602"/>
              <a:gd name="connsiteY184" fmla="*/ 604434 h 3852972"/>
              <a:gd name="connsiteX185" fmla="*/ 2402238 w 2754602"/>
              <a:gd name="connsiteY185" fmla="*/ 596685 h 3852972"/>
              <a:gd name="connsiteX186" fmla="*/ 2425485 w 2754602"/>
              <a:gd name="connsiteY186" fmla="*/ 581186 h 3852972"/>
              <a:gd name="connsiteX187" fmla="*/ 2456482 w 2754602"/>
              <a:gd name="connsiteY187" fmla="*/ 573437 h 3852972"/>
              <a:gd name="connsiteX188" fmla="*/ 2479729 w 2754602"/>
              <a:gd name="connsiteY188" fmla="*/ 565688 h 3852972"/>
              <a:gd name="connsiteX189" fmla="*/ 2510726 w 2754602"/>
              <a:gd name="connsiteY189" fmla="*/ 534691 h 3852972"/>
              <a:gd name="connsiteX190" fmla="*/ 2495228 w 2754602"/>
              <a:gd name="connsiteY190" fmla="*/ 511444 h 3852972"/>
              <a:gd name="connsiteX191" fmla="*/ 2518475 w 2754602"/>
              <a:gd name="connsiteY191" fmla="*/ 519193 h 3852972"/>
              <a:gd name="connsiteX192" fmla="*/ 2541723 w 2754602"/>
              <a:gd name="connsiteY192" fmla="*/ 534691 h 3852972"/>
              <a:gd name="connsiteX193" fmla="*/ 2557221 w 2754602"/>
              <a:gd name="connsiteY193" fmla="*/ 557939 h 3852972"/>
              <a:gd name="connsiteX194" fmla="*/ 2580468 w 2754602"/>
              <a:gd name="connsiteY194" fmla="*/ 565688 h 3852972"/>
              <a:gd name="connsiteX195" fmla="*/ 2595967 w 2754602"/>
              <a:gd name="connsiteY195" fmla="*/ 581186 h 3852972"/>
              <a:gd name="connsiteX196" fmla="*/ 2588217 w 2754602"/>
              <a:gd name="connsiteY196" fmla="*/ 604434 h 3852972"/>
              <a:gd name="connsiteX197" fmla="*/ 2557221 w 2754602"/>
              <a:gd name="connsiteY197" fmla="*/ 596685 h 3852972"/>
              <a:gd name="connsiteX198" fmla="*/ 2518475 w 2754602"/>
              <a:gd name="connsiteY198" fmla="*/ 588935 h 3852972"/>
              <a:gd name="connsiteX199" fmla="*/ 2502977 w 2754602"/>
              <a:gd name="connsiteY199" fmla="*/ 604434 h 3852972"/>
              <a:gd name="connsiteX200" fmla="*/ 2510726 w 2754602"/>
              <a:gd name="connsiteY200" fmla="*/ 627681 h 3852972"/>
              <a:gd name="connsiteX201" fmla="*/ 2518475 w 2754602"/>
              <a:gd name="connsiteY201" fmla="*/ 658678 h 3852972"/>
              <a:gd name="connsiteX202" fmla="*/ 2541723 w 2754602"/>
              <a:gd name="connsiteY202" fmla="*/ 666427 h 3852972"/>
              <a:gd name="connsiteX203" fmla="*/ 2549472 w 2754602"/>
              <a:gd name="connsiteY203" fmla="*/ 635430 h 3852972"/>
              <a:gd name="connsiteX204" fmla="*/ 2665709 w 2754602"/>
              <a:gd name="connsiteY204" fmla="*/ 689674 h 3852972"/>
              <a:gd name="connsiteX205" fmla="*/ 2642462 w 2754602"/>
              <a:gd name="connsiteY205" fmla="*/ 720671 h 3852972"/>
              <a:gd name="connsiteX206" fmla="*/ 2626963 w 2754602"/>
              <a:gd name="connsiteY206" fmla="*/ 736169 h 3852972"/>
              <a:gd name="connsiteX207" fmla="*/ 2634712 w 2754602"/>
              <a:gd name="connsiteY207" fmla="*/ 759417 h 3852972"/>
              <a:gd name="connsiteX208" fmla="*/ 2657960 w 2754602"/>
              <a:gd name="connsiteY208" fmla="*/ 767166 h 3852972"/>
              <a:gd name="connsiteX209" fmla="*/ 2650211 w 2754602"/>
              <a:gd name="connsiteY209" fmla="*/ 798163 h 3852972"/>
              <a:gd name="connsiteX210" fmla="*/ 2626963 w 2754602"/>
              <a:gd name="connsiteY210" fmla="*/ 805912 h 3852972"/>
              <a:gd name="connsiteX211" fmla="*/ 2588217 w 2754602"/>
              <a:gd name="connsiteY211" fmla="*/ 813661 h 3852972"/>
              <a:gd name="connsiteX212" fmla="*/ 2572719 w 2754602"/>
              <a:gd name="connsiteY212" fmla="*/ 836908 h 3852972"/>
              <a:gd name="connsiteX213" fmla="*/ 2595967 w 2754602"/>
              <a:gd name="connsiteY213" fmla="*/ 829159 h 3852972"/>
              <a:gd name="connsiteX214" fmla="*/ 2634712 w 2754602"/>
              <a:gd name="connsiteY214" fmla="*/ 883403 h 3852972"/>
              <a:gd name="connsiteX215" fmla="*/ 2650211 w 2754602"/>
              <a:gd name="connsiteY215" fmla="*/ 898902 h 3852972"/>
              <a:gd name="connsiteX216" fmla="*/ 2642462 w 2754602"/>
              <a:gd name="connsiteY216" fmla="*/ 922149 h 3852972"/>
              <a:gd name="connsiteX217" fmla="*/ 2704455 w 2754602"/>
              <a:gd name="connsiteY217" fmla="*/ 929898 h 3852972"/>
              <a:gd name="connsiteX218" fmla="*/ 2743200 w 2754602"/>
              <a:gd name="connsiteY218" fmla="*/ 968644 h 3852972"/>
              <a:gd name="connsiteX219" fmla="*/ 2719953 w 2754602"/>
              <a:gd name="connsiteY219" fmla="*/ 976393 h 3852972"/>
              <a:gd name="connsiteX220" fmla="*/ 2603716 w 2754602"/>
              <a:gd name="connsiteY220" fmla="*/ 953146 h 3852972"/>
              <a:gd name="connsiteX221" fmla="*/ 2564970 w 2754602"/>
              <a:gd name="connsiteY221" fmla="*/ 937647 h 3852972"/>
              <a:gd name="connsiteX222" fmla="*/ 2518475 w 2754602"/>
              <a:gd name="connsiteY222" fmla="*/ 945397 h 3852972"/>
              <a:gd name="connsiteX223" fmla="*/ 2510726 w 2754602"/>
              <a:gd name="connsiteY223" fmla="*/ 968644 h 3852972"/>
              <a:gd name="connsiteX224" fmla="*/ 2479729 w 2754602"/>
              <a:gd name="connsiteY224" fmla="*/ 976393 h 3852972"/>
              <a:gd name="connsiteX225" fmla="*/ 2440984 w 2754602"/>
              <a:gd name="connsiteY225" fmla="*/ 1046135 h 3852972"/>
              <a:gd name="connsiteX226" fmla="*/ 2448733 w 2754602"/>
              <a:gd name="connsiteY226" fmla="*/ 1077132 h 3852972"/>
              <a:gd name="connsiteX227" fmla="*/ 2479729 w 2754602"/>
              <a:gd name="connsiteY227" fmla="*/ 1084881 h 3852972"/>
              <a:gd name="connsiteX228" fmla="*/ 2471980 w 2754602"/>
              <a:gd name="connsiteY228" fmla="*/ 1115878 h 3852972"/>
              <a:gd name="connsiteX229" fmla="*/ 2425485 w 2754602"/>
              <a:gd name="connsiteY229" fmla="*/ 1139125 h 3852972"/>
              <a:gd name="connsiteX230" fmla="*/ 2433234 w 2754602"/>
              <a:gd name="connsiteY230" fmla="*/ 1170122 h 3852972"/>
              <a:gd name="connsiteX231" fmla="*/ 2448733 w 2754602"/>
              <a:gd name="connsiteY231" fmla="*/ 1185620 h 3852972"/>
              <a:gd name="connsiteX232" fmla="*/ 2456482 w 2754602"/>
              <a:gd name="connsiteY232" fmla="*/ 1216617 h 3852972"/>
              <a:gd name="connsiteX233" fmla="*/ 2487478 w 2754602"/>
              <a:gd name="connsiteY233" fmla="*/ 1201119 h 3852972"/>
              <a:gd name="connsiteX234" fmla="*/ 2510726 w 2754602"/>
              <a:gd name="connsiteY234" fmla="*/ 1154624 h 3852972"/>
              <a:gd name="connsiteX235" fmla="*/ 2549472 w 2754602"/>
              <a:gd name="connsiteY235" fmla="*/ 1201119 h 3852972"/>
              <a:gd name="connsiteX236" fmla="*/ 2526224 w 2754602"/>
              <a:gd name="connsiteY236" fmla="*/ 1216617 h 3852972"/>
              <a:gd name="connsiteX237" fmla="*/ 2479729 w 2754602"/>
              <a:gd name="connsiteY237" fmla="*/ 1232115 h 3852972"/>
              <a:gd name="connsiteX238" fmla="*/ 2479729 w 2754602"/>
              <a:gd name="connsiteY238" fmla="*/ 1294108 h 3852972"/>
              <a:gd name="connsiteX239" fmla="*/ 2526224 w 2754602"/>
              <a:gd name="connsiteY239" fmla="*/ 1286359 h 3852972"/>
              <a:gd name="connsiteX240" fmla="*/ 2549472 w 2754602"/>
              <a:gd name="connsiteY240" fmla="*/ 1317356 h 3852972"/>
              <a:gd name="connsiteX241" fmla="*/ 2557221 w 2754602"/>
              <a:gd name="connsiteY241" fmla="*/ 1363851 h 3852972"/>
              <a:gd name="connsiteX242" fmla="*/ 2533973 w 2754602"/>
              <a:gd name="connsiteY242" fmla="*/ 1379349 h 3852972"/>
              <a:gd name="connsiteX243" fmla="*/ 2510726 w 2754602"/>
              <a:gd name="connsiteY243" fmla="*/ 1387098 h 3852972"/>
              <a:gd name="connsiteX244" fmla="*/ 2471980 w 2754602"/>
              <a:gd name="connsiteY244" fmla="*/ 1402597 h 3852972"/>
              <a:gd name="connsiteX245" fmla="*/ 2456482 w 2754602"/>
              <a:gd name="connsiteY245" fmla="*/ 1449091 h 3852972"/>
              <a:gd name="connsiteX246" fmla="*/ 2471980 w 2754602"/>
              <a:gd name="connsiteY246" fmla="*/ 1464590 h 3852972"/>
              <a:gd name="connsiteX247" fmla="*/ 2440984 w 2754602"/>
              <a:gd name="connsiteY247" fmla="*/ 1503335 h 3852972"/>
              <a:gd name="connsiteX248" fmla="*/ 2417736 w 2754602"/>
              <a:gd name="connsiteY248" fmla="*/ 1495586 h 3852972"/>
              <a:gd name="connsiteX249" fmla="*/ 2386739 w 2754602"/>
              <a:gd name="connsiteY249" fmla="*/ 1518834 h 3852972"/>
              <a:gd name="connsiteX250" fmla="*/ 2371241 w 2754602"/>
              <a:gd name="connsiteY250" fmla="*/ 1495586 h 3852972"/>
              <a:gd name="connsiteX251" fmla="*/ 2355743 w 2754602"/>
              <a:gd name="connsiteY251" fmla="*/ 1511085 h 3852972"/>
              <a:gd name="connsiteX252" fmla="*/ 2340245 w 2754602"/>
              <a:gd name="connsiteY252" fmla="*/ 1534332 h 3852972"/>
              <a:gd name="connsiteX253" fmla="*/ 2340245 w 2754602"/>
              <a:gd name="connsiteY253" fmla="*/ 1588576 h 3852972"/>
              <a:gd name="connsiteX254" fmla="*/ 2286000 w 2754602"/>
              <a:gd name="connsiteY254" fmla="*/ 1596325 h 3852972"/>
              <a:gd name="connsiteX255" fmla="*/ 2262753 w 2754602"/>
              <a:gd name="connsiteY255" fmla="*/ 1642820 h 3852972"/>
              <a:gd name="connsiteX256" fmla="*/ 2255004 w 2754602"/>
              <a:gd name="connsiteY256" fmla="*/ 1666068 h 3852972"/>
              <a:gd name="connsiteX257" fmla="*/ 2224007 w 2754602"/>
              <a:gd name="connsiteY257" fmla="*/ 1673817 h 3852972"/>
              <a:gd name="connsiteX258" fmla="*/ 2185262 w 2754602"/>
              <a:gd name="connsiteY258" fmla="*/ 1681566 h 3852972"/>
              <a:gd name="connsiteX259" fmla="*/ 2131017 w 2754602"/>
              <a:gd name="connsiteY259" fmla="*/ 1697064 h 3852972"/>
              <a:gd name="connsiteX260" fmla="*/ 2100021 w 2754602"/>
              <a:gd name="connsiteY260" fmla="*/ 1689315 h 3852972"/>
              <a:gd name="connsiteX261" fmla="*/ 2061275 w 2754602"/>
              <a:gd name="connsiteY261" fmla="*/ 1658319 h 3852972"/>
              <a:gd name="connsiteX262" fmla="*/ 2045777 w 2754602"/>
              <a:gd name="connsiteY262" fmla="*/ 1642820 h 3852972"/>
              <a:gd name="connsiteX263" fmla="*/ 1937289 w 2754602"/>
              <a:gd name="connsiteY263" fmla="*/ 1627322 h 3852972"/>
              <a:gd name="connsiteX264" fmla="*/ 1890794 w 2754602"/>
              <a:gd name="connsiteY264" fmla="*/ 1619573 h 3852972"/>
              <a:gd name="connsiteX265" fmla="*/ 1867546 w 2754602"/>
              <a:gd name="connsiteY265" fmla="*/ 1681566 h 3852972"/>
              <a:gd name="connsiteX266" fmla="*/ 1813302 w 2754602"/>
              <a:gd name="connsiteY266" fmla="*/ 1751308 h 3852972"/>
              <a:gd name="connsiteX267" fmla="*/ 1828800 w 2754602"/>
              <a:gd name="connsiteY267" fmla="*/ 1813302 h 3852972"/>
              <a:gd name="connsiteX268" fmla="*/ 1813302 w 2754602"/>
              <a:gd name="connsiteY268" fmla="*/ 1836549 h 3852972"/>
              <a:gd name="connsiteX269" fmla="*/ 1844299 w 2754602"/>
              <a:gd name="connsiteY269" fmla="*/ 1898542 h 3852972"/>
              <a:gd name="connsiteX270" fmla="*/ 1836550 w 2754602"/>
              <a:gd name="connsiteY270" fmla="*/ 1960535 h 3852972"/>
              <a:gd name="connsiteX271" fmla="*/ 1828800 w 2754602"/>
              <a:gd name="connsiteY271" fmla="*/ 2053525 h 3852972"/>
              <a:gd name="connsiteX272" fmla="*/ 1813302 w 2754602"/>
              <a:gd name="connsiteY272" fmla="*/ 2100020 h 3852972"/>
              <a:gd name="connsiteX273" fmla="*/ 1821051 w 2754602"/>
              <a:gd name="connsiteY273" fmla="*/ 2169763 h 3852972"/>
              <a:gd name="connsiteX274" fmla="*/ 1805553 w 2754602"/>
              <a:gd name="connsiteY274" fmla="*/ 2193010 h 3852972"/>
              <a:gd name="connsiteX275" fmla="*/ 1821051 w 2754602"/>
              <a:gd name="connsiteY275" fmla="*/ 2293749 h 3852972"/>
              <a:gd name="connsiteX276" fmla="*/ 1828800 w 2754602"/>
              <a:gd name="connsiteY276" fmla="*/ 2371241 h 3852972"/>
              <a:gd name="connsiteX277" fmla="*/ 1821051 w 2754602"/>
              <a:gd name="connsiteY277" fmla="*/ 2394488 h 3852972"/>
              <a:gd name="connsiteX278" fmla="*/ 1813302 w 2754602"/>
              <a:gd name="connsiteY278" fmla="*/ 2433234 h 3852972"/>
              <a:gd name="connsiteX279" fmla="*/ 1836550 w 2754602"/>
              <a:gd name="connsiteY279" fmla="*/ 2448732 h 3852972"/>
              <a:gd name="connsiteX280" fmla="*/ 1844299 w 2754602"/>
              <a:gd name="connsiteY280" fmla="*/ 2479729 h 3852972"/>
              <a:gd name="connsiteX281" fmla="*/ 1828800 w 2754602"/>
              <a:gd name="connsiteY281" fmla="*/ 2580468 h 3852972"/>
              <a:gd name="connsiteX282" fmla="*/ 1844299 w 2754602"/>
              <a:gd name="connsiteY282" fmla="*/ 2704454 h 3852972"/>
              <a:gd name="connsiteX283" fmla="*/ 1859797 w 2754602"/>
              <a:gd name="connsiteY283" fmla="*/ 2743200 h 3852972"/>
              <a:gd name="connsiteX284" fmla="*/ 1906292 w 2754602"/>
              <a:gd name="connsiteY284" fmla="*/ 2789695 h 3852972"/>
              <a:gd name="connsiteX285" fmla="*/ 1914041 w 2754602"/>
              <a:gd name="connsiteY285" fmla="*/ 2766447 h 3852972"/>
              <a:gd name="connsiteX286" fmla="*/ 1937289 w 2754602"/>
              <a:gd name="connsiteY286" fmla="*/ 2774197 h 3852972"/>
              <a:gd name="connsiteX287" fmla="*/ 1968285 w 2754602"/>
              <a:gd name="connsiteY287" fmla="*/ 2789695 h 3852972"/>
              <a:gd name="connsiteX288" fmla="*/ 1999282 w 2754602"/>
              <a:gd name="connsiteY288" fmla="*/ 2812942 h 3852972"/>
              <a:gd name="connsiteX289" fmla="*/ 2092272 w 2754602"/>
              <a:gd name="connsiteY289" fmla="*/ 2836190 h 3852972"/>
              <a:gd name="connsiteX290" fmla="*/ 2107770 w 2754602"/>
              <a:gd name="connsiteY290" fmla="*/ 2867186 h 3852972"/>
              <a:gd name="connsiteX291" fmla="*/ 2216258 w 2754602"/>
              <a:gd name="connsiteY291" fmla="*/ 2913681 h 3852972"/>
              <a:gd name="connsiteX292" fmla="*/ 2231756 w 2754602"/>
              <a:gd name="connsiteY292" fmla="*/ 2936929 h 3852972"/>
              <a:gd name="connsiteX293" fmla="*/ 2278251 w 2754602"/>
              <a:gd name="connsiteY293" fmla="*/ 2975674 h 3852972"/>
              <a:gd name="connsiteX294" fmla="*/ 2324746 w 2754602"/>
              <a:gd name="connsiteY294" fmla="*/ 3037668 h 3852972"/>
              <a:gd name="connsiteX295" fmla="*/ 2347994 w 2754602"/>
              <a:gd name="connsiteY295" fmla="*/ 3045417 h 3852972"/>
              <a:gd name="connsiteX296" fmla="*/ 2371241 w 2754602"/>
              <a:gd name="connsiteY296" fmla="*/ 3060915 h 3852972"/>
              <a:gd name="connsiteX297" fmla="*/ 2394489 w 2754602"/>
              <a:gd name="connsiteY297" fmla="*/ 3053166 h 3852972"/>
              <a:gd name="connsiteX298" fmla="*/ 2402238 w 2754602"/>
              <a:gd name="connsiteY298" fmla="*/ 3076413 h 3852972"/>
              <a:gd name="connsiteX299" fmla="*/ 2417736 w 2754602"/>
              <a:gd name="connsiteY299" fmla="*/ 3091912 h 3852972"/>
              <a:gd name="connsiteX300" fmla="*/ 2371241 w 2754602"/>
              <a:gd name="connsiteY300" fmla="*/ 3107410 h 3852972"/>
              <a:gd name="connsiteX301" fmla="*/ 2363492 w 2754602"/>
              <a:gd name="connsiteY301" fmla="*/ 3076413 h 3852972"/>
              <a:gd name="connsiteX302" fmla="*/ 2332495 w 2754602"/>
              <a:gd name="connsiteY302" fmla="*/ 3068664 h 3852972"/>
              <a:gd name="connsiteX303" fmla="*/ 2247255 w 2754602"/>
              <a:gd name="connsiteY303" fmla="*/ 3053166 h 3852972"/>
              <a:gd name="connsiteX304" fmla="*/ 2231756 w 2754602"/>
              <a:gd name="connsiteY304" fmla="*/ 3037668 h 3852972"/>
              <a:gd name="connsiteX305" fmla="*/ 2169763 w 2754602"/>
              <a:gd name="connsiteY305" fmla="*/ 3037668 h 3852972"/>
              <a:gd name="connsiteX306" fmla="*/ 2131017 w 2754602"/>
              <a:gd name="connsiteY306" fmla="*/ 3084163 h 3852972"/>
              <a:gd name="connsiteX307" fmla="*/ 2100021 w 2754602"/>
              <a:gd name="connsiteY307" fmla="*/ 3130658 h 3852972"/>
              <a:gd name="connsiteX308" fmla="*/ 2115519 w 2754602"/>
              <a:gd name="connsiteY308" fmla="*/ 3153905 h 3852972"/>
              <a:gd name="connsiteX309" fmla="*/ 2169763 w 2754602"/>
              <a:gd name="connsiteY309" fmla="*/ 3177152 h 3852972"/>
              <a:gd name="connsiteX310" fmla="*/ 2224007 w 2754602"/>
              <a:gd name="connsiteY310" fmla="*/ 3208149 h 3852972"/>
              <a:gd name="connsiteX311" fmla="*/ 2239506 w 2754602"/>
              <a:gd name="connsiteY311" fmla="*/ 3184902 h 3852972"/>
              <a:gd name="connsiteX312" fmla="*/ 2262753 w 2754602"/>
              <a:gd name="connsiteY312" fmla="*/ 3192651 h 3852972"/>
              <a:gd name="connsiteX313" fmla="*/ 2309248 w 2754602"/>
              <a:gd name="connsiteY313" fmla="*/ 3169403 h 3852972"/>
              <a:gd name="connsiteX314" fmla="*/ 2347994 w 2754602"/>
              <a:gd name="connsiteY314" fmla="*/ 3130658 h 3852972"/>
              <a:gd name="connsiteX315" fmla="*/ 2332495 w 2754602"/>
              <a:gd name="connsiteY315" fmla="*/ 3169403 h 3852972"/>
              <a:gd name="connsiteX316" fmla="*/ 2324746 w 2754602"/>
              <a:gd name="connsiteY316" fmla="*/ 3192651 h 3852972"/>
              <a:gd name="connsiteX317" fmla="*/ 2278251 w 2754602"/>
              <a:gd name="connsiteY317" fmla="*/ 3239146 h 3852972"/>
              <a:gd name="connsiteX318" fmla="*/ 2262753 w 2754602"/>
              <a:gd name="connsiteY318" fmla="*/ 3262393 h 3852972"/>
              <a:gd name="connsiteX319" fmla="*/ 2239506 w 2754602"/>
              <a:gd name="connsiteY319" fmla="*/ 3293390 h 3852972"/>
              <a:gd name="connsiteX320" fmla="*/ 2231756 w 2754602"/>
              <a:gd name="connsiteY320" fmla="*/ 3339885 h 3852972"/>
              <a:gd name="connsiteX321" fmla="*/ 2169763 w 2754602"/>
              <a:gd name="connsiteY321" fmla="*/ 3448373 h 3852972"/>
              <a:gd name="connsiteX322" fmla="*/ 2154265 w 2754602"/>
              <a:gd name="connsiteY322" fmla="*/ 3471620 h 3852972"/>
              <a:gd name="connsiteX323" fmla="*/ 2100021 w 2754602"/>
              <a:gd name="connsiteY323" fmla="*/ 3502617 h 3852972"/>
              <a:gd name="connsiteX324" fmla="*/ 2115519 w 2754602"/>
              <a:gd name="connsiteY324" fmla="*/ 3580108 h 3852972"/>
              <a:gd name="connsiteX325" fmla="*/ 2131017 w 2754602"/>
              <a:gd name="connsiteY325" fmla="*/ 3626603 h 3852972"/>
              <a:gd name="connsiteX326" fmla="*/ 2076773 w 2754602"/>
              <a:gd name="connsiteY326" fmla="*/ 3618854 h 3852972"/>
              <a:gd name="connsiteX327" fmla="*/ 2030278 w 2754602"/>
              <a:gd name="connsiteY327" fmla="*/ 3556861 h 3852972"/>
              <a:gd name="connsiteX328" fmla="*/ 1999282 w 2754602"/>
              <a:gd name="connsiteY328" fmla="*/ 3502617 h 3852972"/>
              <a:gd name="connsiteX329" fmla="*/ 1991533 w 2754602"/>
              <a:gd name="connsiteY329" fmla="*/ 3479369 h 3852972"/>
              <a:gd name="connsiteX330" fmla="*/ 1921790 w 2754602"/>
              <a:gd name="connsiteY330" fmla="*/ 3425125 h 3852972"/>
              <a:gd name="connsiteX331" fmla="*/ 1867546 w 2754602"/>
              <a:gd name="connsiteY331" fmla="*/ 3440624 h 3852972"/>
              <a:gd name="connsiteX332" fmla="*/ 1859797 w 2754602"/>
              <a:gd name="connsiteY332" fmla="*/ 3471620 h 3852972"/>
              <a:gd name="connsiteX333" fmla="*/ 1836550 w 2754602"/>
              <a:gd name="connsiteY333" fmla="*/ 3479369 h 3852972"/>
              <a:gd name="connsiteX334" fmla="*/ 1797804 w 2754602"/>
              <a:gd name="connsiteY334" fmla="*/ 3510366 h 3852972"/>
              <a:gd name="connsiteX335" fmla="*/ 1774556 w 2754602"/>
              <a:gd name="connsiteY335" fmla="*/ 3518115 h 3852972"/>
              <a:gd name="connsiteX336" fmla="*/ 1658319 w 2754602"/>
              <a:gd name="connsiteY336" fmla="*/ 3533613 h 3852972"/>
              <a:gd name="connsiteX337" fmla="*/ 1627323 w 2754602"/>
              <a:gd name="connsiteY337" fmla="*/ 3541363 h 3852972"/>
              <a:gd name="connsiteX338" fmla="*/ 1596326 w 2754602"/>
              <a:gd name="connsiteY338" fmla="*/ 3556861 h 3852972"/>
              <a:gd name="connsiteX339" fmla="*/ 1549831 w 2754602"/>
              <a:gd name="connsiteY339" fmla="*/ 3587858 h 3852972"/>
              <a:gd name="connsiteX340" fmla="*/ 1619573 w 2754602"/>
              <a:gd name="connsiteY340" fmla="*/ 3603356 h 3852972"/>
              <a:gd name="connsiteX341" fmla="*/ 1635072 w 2754602"/>
              <a:gd name="connsiteY341" fmla="*/ 3618854 h 3852972"/>
              <a:gd name="connsiteX342" fmla="*/ 1681567 w 2754602"/>
              <a:gd name="connsiteY342" fmla="*/ 3680847 h 3852972"/>
              <a:gd name="connsiteX343" fmla="*/ 1712563 w 2754602"/>
              <a:gd name="connsiteY343" fmla="*/ 3673098 h 3852972"/>
              <a:gd name="connsiteX344" fmla="*/ 1704814 w 2754602"/>
              <a:gd name="connsiteY344" fmla="*/ 3704095 h 3852972"/>
              <a:gd name="connsiteX345" fmla="*/ 1673817 w 2754602"/>
              <a:gd name="connsiteY345" fmla="*/ 3688597 h 3852972"/>
              <a:gd name="connsiteX346" fmla="*/ 1635072 w 2754602"/>
              <a:gd name="connsiteY346" fmla="*/ 3680847 h 3852972"/>
              <a:gd name="connsiteX347" fmla="*/ 1611824 w 2754602"/>
              <a:gd name="connsiteY347" fmla="*/ 3673098 h 3852972"/>
              <a:gd name="connsiteX348" fmla="*/ 1526584 w 2754602"/>
              <a:gd name="connsiteY348" fmla="*/ 3680847 h 3852972"/>
              <a:gd name="connsiteX349" fmla="*/ 1653090 w 2754602"/>
              <a:gd name="connsiteY349" fmla="*/ 3673098 h 3852972"/>
              <a:gd name="connsiteX350" fmla="*/ 1629842 w 2754602"/>
              <a:gd name="connsiteY350" fmla="*/ 3688597 h 3852972"/>
              <a:gd name="connsiteX351" fmla="*/ 1620620 w 2754602"/>
              <a:gd name="connsiteY351" fmla="*/ 3693440 h 3852972"/>
              <a:gd name="connsiteX352" fmla="*/ 1606595 w 2754602"/>
              <a:gd name="connsiteY352" fmla="*/ 3807912 h 3852972"/>
              <a:gd name="connsiteX353" fmla="*/ 1549653 w 2754602"/>
              <a:gd name="connsiteY353" fmla="*/ 3802377 h 3852972"/>
              <a:gd name="connsiteX354" fmla="*/ 1497258 w 2754602"/>
              <a:gd name="connsiteY354" fmla="*/ 3831141 h 3852972"/>
              <a:gd name="connsiteX355" fmla="*/ 1383656 w 2754602"/>
              <a:gd name="connsiteY355" fmla="*/ 3829215 h 3852972"/>
              <a:gd name="connsiteX356" fmla="*/ 1278611 w 2754602"/>
              <a:gd name="connsiteY356" fmla="*/ 3688597 h 3852972"/>
              <a:gd name="connsiteX357" fmla="*/ 1270862 w 2754602"/>
              <a:gd name="connsiteY357" fmla="*/ 3680847 h 3852972"/>
              <a:gd name="connsiteX358" fmla="*/ 1263112 w 2754602"/>
              <a:gd name="connsiteY358" fmla="*/ 3456122 h 3852972"/>
              <a:gd name="connsiteX359" fmla="*/ 1247614 w 2754602"/>
              <a:gd name="connsiteY359" fmla="*/ 3432874 h 3852972"/>
              <a:gd name="connsiteX360" fmla="*/ 1247614 w 2754602"/>
              <a:gd name="connsiteY360" fmla="*/ 3425125 h 3852972"/>
              <a:gd name="connsiteX361" fmla="*/ 1007390 w 2754602"/>
              <a:gd name="connsiteY361" fmla="*/ 2991173 h 3852972"/>
              <a:gd name="connsiteX0" fmla="*/ 1007390 w 2754602"/>
              <a:gd name="connsiteY0" fmla="*/ 2991173 h 3852972"/>
              <a:gd name="connsiteX1" fmla="*/ 1053885 w 2754602"/>
              <a:gd name="connsiteY1" fmla="*/ 2983424 h 3852972"/>
              <a:gd name="connsiteX2" fmla="*/ 1061634 w 2754602"/>
              <a:gd name="connsiteY2" fmla="*/ 2952427 h 3852972"/>
              <a:gd name="connsiteX3" fmla="*/ 1115878 w 2754602"/>
              <a:gd name="connsiteY3" fmla="*/ 2890434 h 3852972"/>
              <a:gd name="connsiteX4" fmla="*/ 1123628 w 2754602"/>
              <a:gd name="connsiteY4" fmla="*/ 2867186 h 3852972"/>
              <a:gd name="connsiteX5" fmla="*/ 1139126 w 2754602"/>
              <a:gd name="connsiteY5" fmla="*/ 2882685 h 3852972"/>
              <a:gd name="connsiteX6" fmla="*/ 1154624 w 2754602"/>
              <a:gd name="connsiteY6" fmla="*/ 2905932 h 3852972"/>
              <a:gd name="connsiteX7" fmla="*/ 1185621 w 2754602"/>
              <a:gd name="connsiteY7" fmla="*/ 2936929 h 3852972"/>
              <a:gd name="connsiteX8" fmla="*/ 1193370 w 2754602"/>
              <a:gd name="connsiteY8" fmla="*/ 2960176 h 3852972"/>
              <a:gd name="connsiteX9" fmla="*/ 1216617 w 2754602"/>
              <a:gd name="connsiteY9" fmla="*/ 2967925 h 3852972"/>
              <a:gd name="connsiteX10" fmla="*/ 1278611 w 2754602"/>
              <a:gd name="connsiteY10" fmla="*/ 2952427 h 3852972"/>
              <a:gd name="connsiteX11" fmla="*/ 1286360 w 2754602"/>
              <a:gd name="connsiteY11" fmla="*/ 2867186 h 3852972"/>
              <a:gd name="connsiteX12" fmla="*/ 1309607 w 2754602"/>
              <a:gd name="connsiteY12" fmla="*/ 2851688 h 3852972"/>
              <a:gd name="connsiteX13" fmla="*/ 1301858 w 2754602"/>
              <a:gd name="connsiteY13" fmla="*/ 2828441 h 3852972"/>
              <a:gd name="connsiteX14" fmla="*/ 1263112 w 2754602"/>
              <a:gd name="connsiteY14" fmla="*/ 2797444 h 3852972"/>
              <a:gd name="connsiteX15" fmla="*/ 1255363 w 2754602"/>
              <a:gd name="connsiteY15" fmla="*/ 2774197 h 3852972"/>
              <a:gd name="connsiteX16" fmla="*/ 1278611 w 2754602"/>
              <a:gd name="connsiteY16" fmla="*/ 2727702 h 3852972"/>
              <a:gd name="connsiteX17" fmla="*/ 1270862 w 2754602"/>
              <a:gd name="connsiteY17" fmla="*/ 2704454 h 3852972"/>
              <a:gd name="connsiteX18" fmla="*/ 1255363 w 2754602"/>
              <a:gd name="connsiteY18" fmla="*/ 2665708 h 3852972"/>
              <a:gd name="connsiteX19" fmla="*/ 1224367 w 2754602"/>
              <a:gd name="connsiteY19" fmla="*/ 2650210 h 3852972"/>
              <a:gd name="connsiteX20" fmla="*/ 1112094 w 2754602"/>
              <a:gd name="connsiteY20" fmla="*/ 2640390 h 3852972"/>
              <a:gd name="connsiteX21" fmla="*/ 1270862 w 2754602"/>
              <a:gd name="connsiteY21" fmla="*/ 2588217 h 3852972"/>
              <a:gd name="connsiteX22" fmla="*/ 1309607 w 2754602"/>
              <a:gd name="connsiteY22" fmla="*/ 2541722 h 3852972"/>
              <a:gd name="connsiteX23" fmla="*/ 1325106 w 2754602"/>
              <a:gd name="connsiteY23" fmla="*/ 2518474 h 3852972"/>
              <a:gd name="connsiteX24" fmla="*/ 1348353 w 2754602"/>
              <a:gd name="connsiteY24" fmla="*/ 2502976 h 3852972"/>
              <a:gd name="connsiteX25" fmla="*/ 1379350 w 2754602"/>
              <a:gd name="connsiteY25" fmla="*/ 2510725 h 3852972"/>
              <a:gd name="connsiteX26" fmla="*/ 1402597 w 2754602"/>
              <a:gd name="connsiteY26" fmla="*/ 2549471 h 3852972"/>
              <a:gd name="connsiteX27" fmla="*/ 1425845 w 2754602"/>
              <a:gd name="connsiteY27" fmla="*/ 2564969 h 3852972"/>
              <a:gd name="connsiteX28" fmla="*/ 1472339 w 2754602"/>
              <a:gd name="connsiteY28" fmla="*/ 2549471 h 3852972"/>
              <a:gd name="connsiteX29" fmla="*/ 1487838 w 2754602"/>
              <a:gd name="connsiteY29" fmla="*/ 2533973 h 3852972"/>
              <a:gd name="connsiteX30" fmla="*/ 1503336 w 2754602"/>
              <a:gd name="connsiteY30" fmla="*/ 2510725 h 3852972"/>
              <a:gd name="connsiteX31" fmla="*/ 1526584 w 2754602"/>
              <a:gd name="connsiteY31" fmla="*/ 2495227 h 3852972"/>
              <a:gd name="connsiteX32" fmla="*/ 1565329 w 2754602"/>
              <a:gd name="connsiteY32" fmla="*/ 2510725 h 3852972"/>
              <a:gd name="connsiteX33" fmla="*/ 1604075 w 2754602"/>
              <a:gd name="connsiteY33" fmla="*/ 2526224 h 3852972"/>
              <a:gd name="connsiteX34" fmla="*/ 1596326 w 2754602"/>
              <a:gd name="connsiteY34" fmla="*/ 2549471 h 3852972"/>
              <a:gd name="connsiteX35" fmla="*/ 1573078 w 2754602"/>
              <a:gd name="connsiteY35" fmla="*/ 2557220 h 3852972"/>
              <a:gd name="connsiteX36" fmla="*/ 1588577 w 2754602"/>
              <a:gd name="connsiteY36" fmla="*/ 2642461 h 3852972"/>
              <a:gd name="connsiteX37" fmla="*/ 1565329 w 2754602"/>
              <a:gd name="connsiteY37" fmla="*/ 2681207 h 3852972"/>
              <a:gd name="connsiteX38" fmla="*/ 1542082 w 2754602"/>
              <a:gd name="connsiteY38" fmla="*/ 2688956 h 3852972"/>
              <a:gd name="connsiteX39" fmla="*/ 1534333 w 2754602"/>
              <a:gd name="connsiteY39" fmla="*/ 2712203 h 3852972"/>
              <a:gd name="connsiteX40" fmla="*/ 1495587 w 2754602"/>
              <a:gd name="connsiteY40" fmla="*/ 2743200 h 3852972"/>
              <a:gd name="connsiteX41" fmla="*/ 1487838 w 2754602"/>
              <a:gd name="connsiteY41" fmla="*/ 2766447 h 3852972"/>
              <a:gd name="connsiteX42" fmla="*/ 1464590 w 2754602"/>
              <a:gd name="connsiteY42" fmla="*/ 2774197 h 3852972"/>
              <a:gd name="connsiteX43" fmla="*/ 1449092 w 2754602"/>
              <a:gd name="connsiteY43" fmla="*/ 2867186 h 3852972"/>
              <a:gd name="connsiteX44" fmla="*/ 1433594 w 2754602"/>
              <a:gd name="connsiteY44" fmla="*/ 2882685 h 3852972"/>
              <a:gd name="connsiteX45" fmla="*/ 1425845 w 2754602"/>
              <a:gd name="connsiteY45" fmla="*/ 2913681 h 3852972"/>
              <a:gd name="connsiteX46" fmla="*/ 1433594 w 2754602"/>
              <a:gd name="connsiteY46" fmla="*/ 2944678 h 3852972"/>
              <a:gd name="connsiteX47" fmla="*/ 1441343 w 2754602"/>
              <a:gd name="connsiteY47" fmla="*/ 2991173 h 3852972"/>
              <a:gd name="connsiteX48" fmla="*/ 1425845 w 2754602"/>
              <a:gd name="connsiteY48" fmla="*/ 3045417 h 3852972"/>
              <a:gd name="connsiteX49" fmla="*/ 1402597 w 2754602"/>
              <a:gd name="connsiteY49" fmla="*/ 3037668 h 3852972"/>
              <a:gd name="connsiteX50" fmla="*/ 1387099 w 2754602"/>
              <a:gd name="connsiteY50" fmla="*/ 3022169 h 3852972"/>
              <a:gd name="connsiteX51" fmla="*/ 1356102 w 2754602"/>
              <a:gd name="connsiteY51" fmla="*/ 3060915 h 3852972"/>
              <a:gd name="connsiteX52" fmla="*/ 1363851 w 2754602"/>
              <a:gd name="connsiteY52" fmla="*/ 3091912 h 3852972"/>
              <a:gd name="connsiteX53" fmla="*/ 1371600 w 2754602"/>
              <a:gd name="connsiteY53" fmla="*/ 3115159 h 3852972"/>
              <a:gd name="connsiteX54" fmla="*/ 1418095 w 2754602"/>
              <a:gd name="connsiteY54" fmla="*/ 3130658 h 3852972"/>
              <a:gd name="connsiteX55" fmla="*/ 1441343 w 2754602"/>
              <a:gd name="connsiteY55" fmla="*/ 3122908 h 3852972"/>
              <a:gd name="connsiteX56" fmla="*/ 1611824 w 2754602"/>
              <a:gd name="connsiteY56" fmla="*/ 3115159 h 3852972"/>
              <a:gd name="connsiteX57" fmla="*/ 1596326 w 2754602"/>
              <a:gd name="connsiteY57" fmla="*/ 3068664 h 3852972"/>
              <a:gd name="connsiteX58" fmla="*/ 1588577 w 2754602"/>
              <a:gd name="connsiteY58" fmla="*/ 3045417 h 3852972"/>
              <a:gd name="connsiteX59" fmla="*/ 1580828 w 2754602"/>
              <a:gd name="connsiteY59" fmla="*/ 3022169 h 3852972"/>
              <a:gd name="connsiteX60" fmla="*/ 1611824 w 2754602"/>
              <a:gd name="connsiteY60" fmla="*/ 2952427 h 3852972"/>
              <a:gd name="connsiteX61" fmla="*/ 1596326 w 2754602"/>
              <a:gd name="connsiteY61" fmla="*/ 2905932 h 3852972"/>
              <a:gd name="connsiteX62" fmla="*/ 1611824 w 2754602"/>
              <a:gd name="connsiteY62" fmla="*/ 2859437 h 3852972"/>
              <a:gd name="connsiteX63" fmla="*/ 1619573 w 2754602"/>
              <a:gd name="connsiteY63" fmla="*/ 2805193 h 3852972"/>
              <a:gd name="connsiteX64" fmla="*/ 1650570 w 2754602"/>
              <a:gd name="connsiteY64" fmla="*/ 2797444 h 3852972"/>
              <a:gd name="connsiteX65" fmla="*/ 1704814 w 2754602"/>
              <a:gd name="connsiteY65" fmla="*/ 2774197 h 3852972"/>
              <a:gd name="connsiteX66" fmla="*/ 1728062 w 2754602"/>
              <a:gd name="connsiteY66" fmla="*/ 2758698 h 3852972"/>
              <a:gd name="connsiteX67" fmla="*/ 1774556 w 2754602"/>
              <a:gd name="connsiteY67" fmla="*/ 2719952 h 3852972"/>
              <a:gd name="connsiteX68" fmla="*/ 1797804 w 2754602"/>
              <a:gd name="connsiteY68" fmla="*/ 2688956 h 3852972"/>
              <a:gd name="connsiteX69" fmla="*/ 1751309 w 2754602"/>
              <a:gd name="connsiteY69" fmla="*/ 2650210 h 3852972"/>
              <a:gd name="connsiteX70" fmla="*/ 1712563 w 2754602"/>
              <a:gd name="connsiteY70" fmla="*/ 2657959 h 3852972"/>
              <a:gd name="connsiteX71" fmla="*/ 1704814 w 2754602"/>
              <a:gd name="connsiteY71" fmla="*/ 2681207 h 3852972"/>
              <a:gd name="connsiteX72" fmla="*/ 1697065 w 2754602"/>
              <a:gd name="connsiteY72" fmla="*/ 2743200 h 3852972"/>
              <a:gd name="connsiteX73" fmla="*/ 1650570 w 2754602"/>
              <a:gd name="connsiteY73" fmla="*/ 2774197 h 3852972"/>
              <a:gd name="connsiteX74" fmla="*/ 1635072 w 2754602"/>
              <a:gd name="connsiteY74" fmla="*/ 2758698 h 3852972"/>
              <a:gd name="connsiteX75" fmla="*/ 1635072 w 2754602"/>
              <a:gd name="connsiteY75" fmla="*/ 2688956 h 3852972"/>
              <a:gd name="connsiteX76" fmla="*/ 1642821 w 2754602"/>
              <a:gd name="connsiteY76" fmla="*/ 2665708 h 3852972"/>
              <a:gd name="connsiteX77" fmla="*/ 1666068 w 2754602"/>
              <a:gd name="connsiteY77" fmla="*/ 2619213 h 3852972"/>
              <a:gd name="connsiteX78" fmla="*/ 1689316 w 2754602"/>
              <a:gd name="connsiteY78" fmla="*/ 2611464 h 3852972"/>
              <a:gd name="connsiteX79" fmla="*/ 1766807 w 2754602"/>
              <a:gd name="connsiteY79" fmla="*/ 2595966 h 3852972"/>
              <a:gd name="connsiteX80" fmla="*/ 1805553 w 2754602"/>
              <a:gd name="connsiteY80" fmla="*/ 2526224 h 3852972"/>
              <a:gd name="connsiteX81" fmla="*/ 1813302 w 2754602"/>
              <a:gd name="connsiteY81" fmla="*/ 2502976 h 3852972"/>
              <a:gd name="connsiteX82" fmla="*/ 1743560 w 2754602"/>
              <a:gd name="connsiteY82" fmla="*/ 2502976 h 3852972"/>
              <a:gd name="connsiteX83" fmla="*/ 1689316 w 2754602"/>
              <a:gd name="connsiteY83" fmla="*/ 2526224 h 3852972"/>
              <a:gd name="connsiteX84" fmla="*/ 1666068 w 2754602"/>
              <a:gd name="connsiteY84" fmla="*/ 2510725 h 3852972"/>
              <a:gd name="connsiteX85" fmla="*/ 1635072 w 2754602"/>
              <a:gd name="connsiteY85" fmla="*/ 2502976 h 3852972"/>
              <a:gd name="connsiteX86" fmla="*/ 1627323 w 2754602"/>
              <a:gd name="connsiteY86" fmla="*/ 2471980 h 3852972"/>
              <a:gd name="connsiteX87" fmla="*/ 1642821 w 2754602"/>
              <a:gd name="connsiteY87" fmla="*/ 2402237 h 3852972"/>
              <a:gd name="connsiteX88" fmla="*/ 1658319 w 2754602"/>
              <a:gd name="connsiteY88" fmla="*/ 2332495 h 3852972"/>
              <a:gd name="connsiteX89" fmla="*/ 1666068 w 2754602"/>
              <a:gd name="connsiteY89" fmla="*/ 2309247 h 3852972"/>
              <a:gd name="connsiteX90" fmla="*/ 1681567 w 2754602"/>
              <a:gd name="connsiteY90" fmla="*/ 2293749 h 3852972"/>
              <a:gd name="connsiteX91" fmla="*/ 1673817 w 2754602"/>
              <a:gd name="connsiteY91" fmla="*/ 2255003 h 3852972"/>
              <a:gd name="connsiteX92" fmla="*/ 1627323 w 2754602"/>
              <a:gd name="connsiteY92" fmla="*/ 2239505 h 3852972"/>
              <a:gd name="connsiteX93" fmla="*/ 1580828 w 2754602"/>
              <a:gd name="connsiteY93" fmla="*/ 2247254 h 3852972"/>
              <a:gd name="connsiteX94" fmla="*/ 1542082 w 2754602"/>
              <a:gd name="connsiteY94" fmla="*/ 2255003 h 3852972"/>
              <a:gd name="connsiteX95" fmla="*/ 1472339 w 2754602"/>
              <a:gd name="connsiteY95" fmla="*/ 2262752 h 3852972"/>
              <a:gd name="connsiteX96" fmla="*/ 1418095 w 2754602"/>
              <a:gd name="connsiteY96" fmla="*/ 2309247 h 3852972"/>
              <a:gd name="connsiteX97" fmla="*/ 1394848 w 2754602"/>
              <a:gd name="connsiteY97" fmla="*/ 2301498 h 3852972"/>
              <a:gd name="connsiteX98" fmla="*/ 1363851 w 2754602"/>
              <a:gd name="connsiteY98" fmla="*/ 2293749 h 3852972"/>
              <a:gd name="connsiteX99" fmla="*/ 1387099 w 2754602"/>
              <a:gd name="connsiteY99" fmla="*/ 2386739 h 3852972"/>
              <a:gd name="connsiteX100" fmla="*/ 1394848 w 2754602"/>
              <a:gd name="connsiteY100" fmla="*/ 2409986 h 3852972"/>
              <a:gd name="connsiteX101" fmla="*/ 1402597 w 2754602"/>
              <a:gd name="connsiteY101" fmla="*/ 2440983 h 3852972"/>
              <a:gd name="connsiteX102" fmla="*/ 1363852 w 2754602"/>
              <a:gd name="connsiteY102" fmla="*/ 2479729 h 3852972"/>
              <a:gd name="connsiteX103" fmla="*/ 1317356 w 2754602"/>
              <a:gd name="connsiteY103" fmla="*/ 2495227 h 3852972"/>
              <a:gd name="connsiteX104" fmla="*/ 1286360 w 2754602"/>
              <a:gd name="connsiteY104" fmla="*/ 2541722 h 3852972"/>
              <a:gd name="connsiteX105" fmla="*/ 1270862 w 2754602"/>
              <a:gd name="connsiteY105" fmla="*/ 2564969 h 3852972"/>
              <a:gd name="connsiteX106" fmla="*/ 1247614 w 2754602"/>
              <a:gd name="connsiteY106" fmla="*/ 2572719 h 3852972"/>
              <a:gd name="connsiteX107" fmla="*/ 1224367 w 2754602"/>
              <a:gd name="connsiteY107" fmla="*/ 2595966 h 3852972"/>
              <a:gd name="connsiteX108" fmla="*/ 1177872 w 2754602"/>
              <a:gd name="connsiteY108" fmla="*/ 2634712 h 3852972"/>
              <a:gd name="connsiteX109" fmla="*/ 1170123 w 2754602"/>
              <a:gd name="connsiteY109" fmla="*/ 2696705 h 3852972"/>
              <a:gd name="connsiteX110" fmla="*/ 1154624 w 2754602"/>
              <a:gd name="connsiteY110" fmla="*/ 2719952 h 3852972"/>
              <a:gd name="connsiteX111" fmla="*/ 1131377 w 2754602"/>
              <a:gd name="connsiteY111" fmla="*/ 2766447 h 3852972"/>
              <a:gd name="connsiteX112" fmla="*/ 1100380 w 2754602"/>
              <a:gd name="connsiteY112" fmla="*/ 2805193 h 3852972"/>
              <a:gd name="connsiteX113" fmla="*/ 1084882 w 2754602"/>
              <a:gd name="connsiteY113" fmla="*/ 2851688 h 3852972"/>
              <a:gd name="connsiteX114" fmla="*/ 1069384 w 2754602"/>
              <a:gd name="connsiteY114" fmla="*/ 2874935 h 3852972"/>
              <a:gd name="connsiteX115" fmla="*/ 1061634 w 2754602"/>
              <a:gd name="connsiteY115" fmla="*/ 2898183 h 3852972"/>
              <a:gd name="connsiteX116" fmla="*/ 1038387 w 2754602"/>
              <a:gd name="connsiteY116" fmla="*/ 2921430 h 3852972"/>
              <a:gd name="connsiteX117" fmla="*/ 999641 w 2754602"/>
              <a:gd name="connsiteY117" fmla="*/ 2967925 h 3852972"/>
              <a:gd name="connsiteX118" fmla="*/ 960895 w 2754602"/>
              <a:gd name="connsiteY118" fmla="*/ 2918015 h 3852972"/>
              <a:gd name="connsiteX119" fmla="*/ 937648 w 2754602"/>
              <a:gd name="connsiteY119" fmla="*/ 2972259 h 3852972"/>
              <a:gd name="connsiteX120" fmla="*/ 941429 w 2754602"/>
              <a:gd name="connsiteY120" fmla="*/ 2967199 h 3852972"/>
              <a:gd name="connsiteX121" fmla="*/ 940231 w 2754602"/>
              <a:gd name="connsiteY121" fmla="*/ 2895979 h 3852972"/>
              <a:gd name="connsiteX122" fmla="*/ 922150 w 2754602"/>
              <a:gd name="connsiteY122" fmla="*/ 2860380 h 3852972"/>
              <a:gd name="connsiteX123" fmla="*/ 906651 w 2754602"/>
              <a:gd name="connsiteY123" fmla="*/ 2924069 h 3852972"/>
              <a:gd name="connsiteX124" fmla="*/ 906651 w 2754602"/>
              <a:gd name="connsiteY124" fmla="*/ 2924069 h 3852972"/>
              <a:gd name="connsiteX125" fmla="*/ 902131 w 2754602"/>
              <a:gd name="connsiteY125" fmla="*/ 2848354 h 3852972"/>
              <a:gd name="connsiteX126" fmla="*/ 922150 w 2754602"/>
              <a:gd name="connsiteY126" fmla="*/ 2852607 h 3852972"/>
              <a:gd name="connsiteX127" fmla="*/ 911656 w 2754602"/>
              <a:gd name="connsiteY127" fmla="*/ 2848354 h 3852972"/>
              <a:gd name="connsiteX128" fmla="*/ 902131 w 2754602"/>
              <a:gd name="connsiteY128" fmla="*/ 2767392 h 3852972"/>
              <a:gd name="connsiteX129" fmla="*/ 842930 w 2754602"/>
              <a:gd name="connsiteY129" fmla="*/ 2788918 h 3852972"/>
              <a:gd name="connsiteX130" fmla="*/ 836909 w 2754602"/>
              <a:gd name="connsiteY130" fmla="*/ 2727702 h 3852972"/>
              <a:gd name="connsiteX131" fmla="*/ 813662 w 2754602"/>
              <a:gd name="connsiteY131" fmla="*/ 2704454 h 3852972"/>
              <a:gd name="connsiteX132" fmla="*/ 767167 w 2754602"/>
              <a:gd name="connsiteY132" fmla="*/ 2665708 h 3852972"/>
              <a:gd name="connsiteX133" fmla="*/ 612184 w 2754602"/>
              <a:gd name="connsiteY133" fmla="*/ 2502976 h 3852972"/>
              <a:gd name="connsiteX134" fmla="*/ 410706 w 2754602"/>
              <a:gd name="connsiteY134" fmla="*/ 2286000 h 3852972"/>
              <a:gd name="connsiteX135" fmla="*/ 0 w 2754602"/>
              <a:gd name="connsiteY135" fmla="*/ 1844298 h 3852972"/>
              <a:gd name="connsiteX136" fmla="*/ 1046136 w 2754602"/>
              <a:gd name="connsiteY136" fmla="*/ 658678 h 3852972"/>
              <a:gd name="connsiteX137" fmla="*/ 1084882 w 2754602"/>
              <a:gd name="connsiteY137" fmla="*/ 573437 h 3852972"/>
              <a:gd name="connsiteX138" fmla="*/ 1061634 w 2754602"/>
              <a:gd name="connsiteY138" fmla="*/ 526942 h 3852972"/>
              <a:gd name="connsiteX139" fmla="*/ 1015139 w 2754602"/>
              <a:gd name="connsiteY139" fmla="*/ 488197 h 3852972"/>
              <a:gd name="connsiteX140" fmla="*/ 922150 w 2754602"/>
              <a:gd name="connsiteY140" fmla="*/ 472698 h 3852972"/>
              <a:gd name="connsiteX141" fmla="*/ 1371600 w 2754602"/>
              <a:gd name="connsiteY141" fmla="*/ 0 h 3852972"/>
              <a:gd name="connsiteX142" fmla="*/ 1425845 w 2754602"/>
              <a:gd name="connsiteY142" fmla="*/ 54244 h 3852972"/>
              <a:gd name="connsiteX143" fmla="*/ 1464590 w 2754602"/>
              <a:gd name="connsiteY143" fmla="*/ 61993 h 3852972"/>
              <a:gd name="connsiteX144" fmla="*/ 1480089 w 2754602"/>
              <a:gd name="connsiteY144" fmla="*/ 116237 h 3852972"/>
              <a:gd name="connsiteX145" fmla="*/ 1511085 w 2754602"/>
              <a:gd name="connsiteY145" fmla="*/ 116237 h 3852972"/>
              <a:gd name="connsiteX146" fmla="*/ 1526584 w 2754602"/>
              <a:gd name="connsiteY146" fmla="*/ 139485 h 3852972"/>
              <a:gd name="connsiteX147" fmla="*/ 1526584 w 2754602"/>
              <a:gd name="connsiteY147" fmla="*/ 139485 h 3852972"/>
              <a:gd name="connsiteX148" fmla="*/ 1542082 w 2754602"/>
              <a:gd name="connsiteY148" fmla="*/ 170481 h 3852972"/>
              <a:gd name="connsiteX149" fmla="*/ 1573078 w 2754602"/>
              <a:gd name="connsiteY149" fmla="*/ 201478 h 3852972"/>
              <a:gd name="connsiteX150" fmla="*/ 1604075 w 2754602"/>
              <a:gd name="connsiteY150" fmla="*/ 263471 h 3852972"/>
              <a:gd name="connsiteX151" fmla="*/ 1627323 w 2754602"/>
              <a:gd name="connsiteY151" fmla="*/ 247973 h 3852972"/>
              <a:gd name="connsiteX152" fmla="*/ 1681567 w 2754602"/>
              <a:gd name="connsiteY152" fmla="*/ 232474 h 3852972"/>
              <a:gd name="connsiteX153" fmla="*/ 1681567 w 2754602"/>
              <a:gd name="connsiteY153" fmla="*/ 232474 h 3852972"/>
              <a:gd name="connsiteX154" fmla="*/ 1697065 w 2754602"/>
              <a:gd name="connsiteY154" fmla="*/ 302217 h 3852972"/>
              <a:gd name="connsiteX155" fmla="*/ 1673817 w 2754602"/>
              <a:gd name="connsiteY155" fmla="*/ 317715 h 3852972"/>
              <a:gd name="connsiteX156" fmla="*/ 1673817 w 2754602"/>
              <a:gd name="connsiteY156" fmla="*/ 317715 h 3852972"/>
              <a:gd name="connsiteX157" fmla="*/ 1774556 w 2754602"/>
              <a:gd name="connsiteY157" fmla="*/ 348712 h 3852972"/>
              <a:gd name="connsiteX158" fmla="*/ 1821051 w 2754602"/>
              <a:gd name="connsiteY158" fmla="*/ 325464 h 3852972"/>
              <a:gd name="connsiteX159" fmla="*/ 1852048 w 2754602"/>
              <a:gd name="connsiteY159" fmla="*/ 348712 h 3852972"/>
              <a:gd name="connsiteX160" fmla="*/ 1844299 w 2754602"/>
              <a:gd name="connsiteY160" fmla="*/ 348712 h 3852972"/>
              <a:gd name="connsiteX161" fmla="*/ 1852048 w 2754602"/>
              <a:gd name="connsiteY161" fmla="*/ 348712 h 3852972"/>
              <a:gd name="connsiteX162" fmla="*/ 1883045 w 2754602"/>
              <a:gd name="connsiteY162" fmla="*/ 340963 h 3852972"/>
              <a:gd name="connsiteX163" fmla="*/ 1906292 w 2754602"/>
              <a:gd name="connsiteY163" fmla="*/ 333213 h 3852972"/>
              <a:gd name="connsiteX164" fmla="*/ 1937289 w 2754602"/>
              <a:gd name="connsiteY164" fmla="*/ 255722 h 3852972"/>
              <a:gd name="connsiteX165" fmla="*/ 1945038 w 2754602"/>
              <a:gd name="connsiteY165" fmla="*/ 255722 h 3852972"/>
              <a:gd name="connsiteX166" fmla="*/ 1945038 w 2754602"/>
              <a:gd name="connsiteY166" fmla="*/ 255722 h 3852972"/>
              <a:gd name="connsiteX167" fmla="*/ 2014780 w 2754602"/>
              <a:gd name="connsiteY167" fmla="*/ 232474 h 3852972"/>
              <a:gd name="connsiteX168" fmla="*/ 2030278 w 2754602"/>
              <a:gd name="connsiteY168" fmla="*/ 255722 h 3852972"/>
              <a:gd name="connsiteX169" fmla="*/ 2061275 w 2754602"/>
              <a:gd name="connsiteY169" fmla="*/ 317715 h 3852972"/>
              <a:gd name="connsiteX170" fmla="*/ 2069024 w 2754602"/>
              <a:gd name="connsiteY170" fmla="*/ 348712 h 3852972"/>
              <a:gd name="connsiteX171" fmla="*/ 2061275 w 2754602"/>
              <a:gd name="connsiteY171" fmla="*/ 410705 h 3852972"/>
              <a:gd name="connsiteX172" fmla="*/ 2084523 w 2754602"/>
              <a:gd name="connsiteY172" fmla="*/ 426203 h 3852972"/>
              <a:gd name="connsiteX173" fmla="*/ 2107770 w 2754602"/>
              <a:gd name="connsiteY173" fmla="*/ 449451 h 3852972"/>
              <a:gd name="connsiteX174" fmla="*/ 2107770 w 2754602"/>
              <a:gd name="connsiteY174" fmla="*/ 449451 h 3852972"/>
              <a:gd name="connsiteX175" fmla="*/ 2169763 w 2754602"/>
              <a:gd name="connsiteY175" fmla="*/ 472698 h 3852972"/>
              <a:gd name="connsiteX176" fmla="*/ 2185262 w 2754602"/>
              <a:gd name="connsiteY176" fmla="*/ 511444 h 3852972"/>
              <a:gd name="connsiteX177" fmla="*/ 2247255 w 2754602"/>
              <a:gd name="connsiteY177" fmla="*/ 511444 h 3852972"/>
              <a:gd name="connsiteX178" fmla="*/ 2293750 w 2754602"/>
              <a:gd name="connsiteY178" fmla="*/ 526942 h 3852972"/>
              <a:gd name="connsiteX179" fmla="*/ 2324746 w 2754602"/>
              <a:gd name="connsiteY179" fmla="*/ 612183 h 3852972"/>
              <a:gd name="connsiteX180" fmla="*/ 2347994 w 2754602"/>
              <a:gd name="connsiteY180" fmla="*/ 619932 h 3852972"/>
              <a:gd name="connsiteX181" fmla="*/ 2363492 w 2754602"/>
              <a:gd name="connsiteY181" fmla="*/ 619932 h 3852972"/>
              <a:gd name="connsiteX182" fmla="*/ 2402238 w 2754602"/>
              <a:gd name="connsiteY182" fmla="*/ 627681 h 3852972"/>
              <a:gd name="connsiteX183" fmla="*/ 2448733 w 2754602"/>
              <a:gd name="connsiteY183" fmla="*/ 619932 h 3852972"/>
              <a:gd name="connsiteX184" fmla="*/ 2425485 w 2754602"/>
              <a:gd name="connsiteY184" fmla="*/ 604434 h 3852972"/>
              <a:gd name="connsiteX185" fmla="*/ 2402238 w 2754602"/>
              <a:gd name="connsiteY185" fmla="*/ 596685 h 3852972"/>
              <a:gd name="connsiteX186" fmla="*/ 2425485 w 2754602"/>
              <a:gd name="connsiteY186" fmla="*/ 581186 h 3852972"/>
              <a:gd name="connsiteX187" fmla="*/ 2456482 w 2754602"/>
              <a:gd name="connsiteY187" fmla="*/ 573437 h 3852972"/>
              <a:gd name="connsiteX188" fmla="*/ 2479729 w 2754602"/>
              <a:gd name="connsiteY188" fmla="*/ 565688 h 3852972"/>
              <a:gd name="connsiteX189" fmla="*/ 2510726 w 2754602"/>
              <a:gd name="connsiteY189" fmla="*/ 534691 h 3852972"/>
              <a:gd name="connsiteX190" fmla="*/ 2495228 w 2754602"/>
              <a:gd name="connsiteY190" fmla="*/ 511444 h 3852972"/>
              <a:gd name="connsiteX191" fmla="*/ 2518475 w 2754602"/>
              <a:gd name="connsiteY191" fmla="*/ 519193 h 3852972"/>
              <a:gd name="connsiteX192" fmla="*/ 2541723 w 2754602"/>
              <a:gd name="connsiteY192" fmla="*/ 534691 h 3852972"/>
              <a:gd name="connsiteX193" fmla="*/ 2557221 w 2754602"/>
              <a:gd name="connsiteY193" fmla="*/ 557939 h 3852972"/>
              <a:gd name="connsiteX194" fmla="*/ 2580468 w 2754602"/>
              <a:gd name="connsiteY194" fmla="*/ 565688 h 3852972"/>
              <a:gd name="connsiteX195" fmla="*/ 2595967 w 2754602"/>
              <a:gd name="connsiteY195" fmla="*/ 581186 h 3852972"/>
              <a:gd name="connsiteX196" fmla="*/ 2588217 w 2754602"/>
              <a:gd name="connsiteY196" fmla="*/ 604434 h 3852972"/>
              <a:gd name="connsiteX197" fmla="*/ 2557221 w 2754602"/>
              <a:gd name="connsiteY197" fmla="*/ 596685 h 3852972"/>
              <a:gd name="connsiteX198" fmla="*/ 2518475 w 2754602"/>
              <a:gd name="connsiteY198" fmla="*/ 588935 h 3852972"/>
              <a:gd name="connsiteX199" fmla="*/ 2502977 w 2754602"/>
              <a:gd name="connsiteY199" fmla="*/ 604434 h 3852972"/>
              <a:gd name="connsiteX200" fmla="*/ 2510726 w 2754602"/>
              <a:gd name="connsiteY200" fmla="*/ 627681 h 3852972"/>
              <a:gd name="connsiteX201" fmla="*/ 2518475 w 2754602"/>
              <a:gd name="connsiteY201" fmla="*/ 658678 h 3852972"/>
              <a:gd name="connsiteX202" fmla="*/ 2541723 w 2754602"/>
              <a:gd name="connsiteY202" fmla="*/ 666427 h 3852972"/>
              <a:gd name="connsiteX203" fmla="*/ 2549472 w 2754602"/>
              <a:gd name="connsiteY203" fmla="*/ 635430 h 3852972"/>
              <a:gd name="connsiteX204" fmla="*/ 2665709 w 2754602"/>
              <a:gd name="connsiteY204" fmla="*/ 689674 h 3852972"/>
              <a:gd name="connsiteX205" fmla="*/ 2642462 w 2754602"/>
              <a:gd name="connsiteY205" fmla="*/ 720671 h 3852972"/>
              <a:gd name="connsiteX206" fmla="*/ 2626963 w 2754602"/>
              <a:gd name="connsiteY206" fmla="*/ 736169 h 3852972"/>
              <a:gd name="connsiteX207" fmla="*/ 2634712 w 2754602"/>
              <a:gd name="connsiteY207" fmla="*/ 759417 h 3852972"/>
              <a:gd name="connsiteX208" fmla="*/ 2657960 w 2754602"/>
              <a:gd name="connsiteY208" fmla="*/ 767166 h 3852972"/>
              <a:gd name="connsiteX209" fmla="*/ 2650211 w 2754602"/>
              <a:gd name="connsiteY209" fmla="*/ 798163 h 3852972"/>
              <a:gd name="connsiteX210" fmla="*/ 2626963 w 2754602"/>
              <a:gd name="connsiteY210" fmla="*/ 805912 h 3852972"/>
              <a:gd name="connsiteX211" fmla="*/ 2588217 w 2754602"/>
              <a:gd name="connsiteY211" fmla="*/ 813661 h 3852972"/>
              <a:gd name="connsiteX212" fmla="*/ 2572719 w 2754602"/>
              <a:gd name="connsiteY212" fmla="*/ 836908 h 3852972"/>
              <a:gd name="connsiteX213" fmla="*/ 2595967 w 2754602"/>
              <a:gd name="connsiteY213" fmla="*/ 829159 h 3852972"/>
              <a:gd name="connsiteX214" fmla="*/ 2634712 w 2754602"/>
              <a:gd name="connsiteY214" fmla="*/ 883403 h 3852972"/>
              <a:gd name="connsiteX215" fmla="*/ 2650211 w 2754602"/>
              <a:gd name="connsiteY215" fmla="*/ 898902 h 3852972"/>
              <a:gd name="connsiteX216" fmla="*/ 2642462 w 2754602"/>
              <a:gd name="connsiteY216" fmla="*/ 922149 h 3852972"/>
              <a:gd name="connsiteX217" fmla="*/ 2704455 w 2754602"/>
              <a:gd name="connsiteY217" fmla="*/ 929898 h 3852972"/>
              <a:gd name="connsiteX218" fmla="*/ 2743200 w 2754602"/>
              <a:gd name="connsiteY218" fmla="*/ 968644 h 3852972"/>
              <a:gd name="connsiteX219" fmla="*/ 2719953 w 2754602"/>
              <a:gd name="connsiteY219" fmla="*/ 976393 h 3852972"/>
              <a:gd name="connsiteX220" fmla="*/ 2603716 w 2754602"/>
              <a:gd name="connsiteY220" fmla="*/ 953146 h 3852972"/>
              <a:gd name="connsiteX221" fmla="*/ 2564970 w 2754602"/>
              <a:gd name="connsiteY221" fmla="*/ 937647 h 3852972"/>
              <a:gd name="connsiteX222" fmla="*/ 2518475 w 2754602"/>
              <a:gd name="connsiteY222" fmla="*/ 945397 h 3852972"/>
              <a:gd name="connsiteX223" fmla="*/ 2510726 w 2754602"/>
              <a:gd name="connsiteY223" fmla="*/ 968644 h 3852972"/>
              <a:gd name="connsiteX224" fmla="*/ 2479729 w 2754602"/>
              <a:gd name="connsiteY224" fmla="*/ 976393 h 3852972"/>
              <a:gd name="connsiteX225" fmla="*/ 2440984 w 2754602"/>
              <a:gd name="connsiteY225" fmla="*/ 1046135 h 3852972"/>
              <a:gd name="connsiteX226" fmla="*/ 2448733 w 2754602"/>
              <a:gd name="connsiteY226" fmla="*/ 1077132 h 3852972"/>
              <a:gd name="connsiteX227" fmla="*/ 2479729 w 2754602"/>
              <a:gd name="connsiteY227" fmla="*/ 1084881 h 3852972"/>
              <a:gd name="connsiteX228" fmla="*/ 2471980 w 2754602"/>
              <a:gd name="connsiteY228" fmla="*/ 1115878 h 3852972"/>
              <a:gd name="connsiteX229" fmla="*/ 2425485 w 2754602"/>
              <a:gd name="connsiteY229" fmla="*/ 1139125 h 3852972"/>
              <a:gd name="connsiteX230" fmla="*/ 2433234 w 2754602"/>
              <a:gd name="connsiteY230" fmla="*/ 1170122 h 3852972"/>
              <a:gd name="connsiteX231" fmla="*/ 2448733 w 2754602"/>
              <a:gd name="connsiteY231" fmla="*/ 1185620 h 3852972"/>
              <a:gd name="connsiteX232" fmla="*/ 2456482 w 2754602"/>
              <a:gd name="connsiteY232" fmla="*/ 1216617 h 3852972"/>
              <a:gd name="connsiteX233" fmla="*/ 2487478 w 2754602"/>
              <a:gd name="connsiteY233" fmla="*/ 1201119 h 3852972"/>
              <a:gd name="connsiteX234" fmla="*/ 2510726 w 2754602"/>
              <a:gd name="connsiteY234" fmla="*/ 1154624 h 3852972"/>
              <a:gd name="connsiteX235" fmla="*/ 2549472 w 2754602"/>
              <a:gd name="connsiteY235" fmla="*/ 1201119 h 3852972"/>
              <a:gd name="connsiteX236" fmla="*/ 2526224 w 2754602"/>
              <a:gd name="connsiteY236" fmla="*/ 1216617 h 3852972"/>
              <a:gd name="connsiteX237" fmla="*/ 2479729 w 2754602"/>
              <a:gd name="connsiteY237" fmla="*/ 1232115 h 3852972"/>
              <a:gd name="connsiteX238" fmla="*/ 2479729 w 2754602"/>
              <a:gd name="connsiteY238" fmla="*/ 1294108 h 3852972"/>
              <a:gd name="connsiteX239" fmla="*/ 2526224 w 2754602"/>
              <a:gd name="connsiteY239" fmla="*/ 1286359 h 3852972"/>
              <a:gd name="connsiteX240" fmla="*/ 2549472 w 2754602"/>
              <a:gd name="connsiteY240" fmla="*/ 1317356 h 3852972"/>
              <a:gd name="connsiteX241" fmla="*/ 2557221 w 2754602"/>
              <a:gd name="connsiteY241" fmla="*/ 1363851 h 3852972"/>
              <a:gd name="connsiteX242" fmla="*/ 2533973 w 2754602"/>
              <a:gd name="connsiteY242" fmla="*/ 1379349 h 3852972"/>
              <a:gd name="connsiteX243" fmla="*/ 2510726 w 2754602"/>
              <a:gd name="connsiteY243" fmla="*/ 1387098 h 3852972"/>
              <a:gd name="connsiteX244" fmla="*/ 2471980 w 2754602"/>
              <a:gd name="connsiteY244" fmla="*/ 1402597 h 3852972"/>
              <a:gd name="connsiteX245" fmla="*/ 2456482 w 2754602"/>
              <a:gd name="connsiteY245" fmla="*/ 1449091 h 3852972"/>
              <a:gd name="connsiteX246" fmla="*/ 2471980 w 2754602"/>
              <a:gd name="connsiteY246" fmla="*/ 1464590 h 3852972"/>
              <a:gd name="connsiteX247" fmla="*/ 2440984 w 2754602"/>
              <a:gd name="connsiteY247" fmla="*/ 1503335 h 3852972"/>
              <a:gd name="connsiteX248" fmla="*/ 2417736 w 2754602"/>
              <a:gd name="connsiteY248" fmla="*/ 1495586 h 3852972"/>
              <a:gd name="connsiteX249" fmla="*/ 2386739 w 2754602"/>
              <a:gd name="connsiteY249" fmla="*/ 1518834 h 3852972"/>
              <a:gd name="connsiteX250" fmla="*/ 2371241 w 2754602"/>
              <a:gd name="connsiteY250" fmla="*/ 1495586 h 3852972"/>
              <a:gd name="connsiteX251" fmla="*/ 2355743 w 2754602"/>
              <a:gd name="connsiteY251" fmla="*/ 1511085 h 3852972"/>
              <a:gd name="connsiteX252" fmla="*/ 2340245 w 2754602"/>
              <a:gd name="connsiteY252" fmla="*/ 1534332 h 3852972"/>
              <a:gd name="connsiteX253" fmla="*/ 2340245 w 2754602"/>
              <a:gd name="connsiteY253" fmla="*/ 1588576 h 3852972"/>
              <a:gd name="connsiteX254" fmla="*/ 2286000 w 2754602"/>
              <a:gd name="connsiteY254" fmla="*/ 1596325 h 3852972"/>
              <a:gd name="connsiteX255" fmla="*/ 2262753 w 2754602"/>
              <a:gd name="connsiteY255" fmla="*/ 1642820 h 3852972"/>
              <a:gd name="connsiteX256" fmla="*/ 2255004 w 2754602"/>
              <a:gd name="connsiteY256" fmla="*/ 1666068 h 3852972"/>
              <a:gd name="connsiteX257" fmla="*/ 2224007 w 2754602"/>
              <a:gd name="connsiteY257" fmla="*/ 1673817 h 3852972"/>
              <a:gd name="connsiteX258" fmla="*/ 2185262 w 2754602"/>
              <a:gd name="connsiteY258" fmla="*/ 1681566 h 3852972"/>
              <a:gd name="connsiteX259" fmla="*/ 2131017 w 2754602"/>
              <a:gd name="connsiteY259" fmla="*/ 1697064 h 3852972"/>
              <a:gd name="connsiteX260" fmla="*/ 2100021 w 2754602"/>
              <a:gd name="connsiteY260" fmla="*/ 1689315 h 3852972"/>
              <a:gd name="connsiteX261" fmla="*/ 2061275 w 2754602"/>
              <a:gd name="connsiteY261" fmla="*/ 1658319 h 3852972"/>
              <a:gd name="connsiteX262" fmla="*/ 2045777 w 2754602"/>
              <a:gd name="connsiteY262" fmla="*/ 1642820 h 3852972"/>
              <a:gd name="connsiteX263" fmla="*/ 1937289 w 2754602"/>
              <a:gd name="connsiteY263" fmla="*/ 1627322 h 3852972"/>
              <a:gd name="connsiteX264" fmla="*/ 1890794 w 2754602"/>
              <a:gd name="connsiteY264" fmla="*/ 1619573 h 3852972"/>
              <a:gd name="connsiteX265" fmla="*/ 1867546 w 2754602"/>
              <a:gd name="connsiteY265" fmla="*/ 1681566 h 3852972"/>
              <a:gd name="connsiteX266" fmla="*/ 1813302 w 2754602"/>
              <a:gd name="connsiteY266" fmla="*/ 1751308 h 3852972"/>
              <a:gd name="connsiteX267" fmla="*/ 1828800 w 2754602"/>
              <a:gd name="connsiteY267" fmla="*/ 1813302 h 3852972"/>
              <a:gd name="connsiteX268" fmla="*/ 1813302 w 2754602"/>
              <a:gd name="connsiteY268" fmla="*/ 1836549 h 3852972"/>
              <a:gd name="connsiteX269" fmla="*/ 1844299 w 2754602"/>
              <a:gd name="connsiteY269" fmla="*/ 1898542 h 3852972"/>
              <a:gd name="connsiteX270" fmla="*/ 1836550 w 2754602"/>
              <a:gd name="connsiteY270" fmla="*/ 1960535 h 3852972"/>
              <a:gd name="connsiteX271" fmla="*/ 1828800 w 2754602"/>
              <a:gd name="connsiteY271" fmla="*/ 2053525 h 3852972"/>
              <a:gd name="connsiteX272" fmla="*/ 1813302 w 2754602"/>
              <a:gd name="connsiteY272" fmla="*/ 2100020 h 3852972"/>
              <a:gd name="connsiteX273" fmla="*/ 1821051 w 2754602"/>
              <a:gd name="connsiteY273" fmla="*/ 2169763 h 3852972"/>
              <a:gd name="connsiteX274" fmla="*/ 1805553 w 2754602"/>
              <a:gd name="connsiteY274" fmla="*/ 2193010 h 3852972"/>
              <a:gd name="connsiteX275" fmla="*/ 1821051 w 2754602"/>
              <a:gd name="connsiteY275" fmla="*/ 2293749 h 3852972"/>
              <a:gd name="connsiteX276" fmla="*/ 1828800 w 2754602"/>
              <a:gd name="connsiteY276" fmla="*/ 2371241 h 3852972"/>
              <a:gd name="connsiteX277" fmla="*/ 1821051 w 2754602"/>
              <a:gd name="connsiteY277" fmla="*/ 2394488 h 3852972"/>
              <a:gd name="connsiteX278" fmla="*/ 1813302 w 2754602"/>
              <a:gd name="connsiteY278" fmla="*/ 2433234 h 3852972"/>
              <a:gd name="connsiteX279" fmla="*/ 1836550 w 2754602"/>
              <a:gd name="connsiteY279" fmla="*/ 2448732 h 3852972"/>
              <a:gd name="connsiteX280" fmla="*/ 1844299 w 2754602"/>
              <a:gd name="connsiteY280" fmla="*/ 2479729 h 3852972"/>
              <a:gd name="connsiteX281" fmla="*/ 1828800 w 2754602"/>
              <a:gd name="connsiteY281" fmla="*/ 2580468 h 3852972"/>
              <a:gd name="connsiteX282" fmla="*/ 1844299 w 2754602"/>
              <a:gd name="connsiteY282" fmla="*/ 2704454 h 3852972"/>
              <a:gd name="connsiteX283" fmla="*/ 1859797 w 2754602"/>
              <a:gd name="connsiteY283" fmla="*/ 2743200 h 3852972"/>
              <a:gd name="connsiteX284" fmla="*/ 1906292 w 2754602"/>
              <a:gd name="connsiteY284" fmla="*/ 2789695 h 3852972"/>
              <a:gd name="connsiteX285" fmla="*/ 1914041 w 2754602"/>
              <a:gd name="connsiteY285" fmla="*/ 2766447 h 3852972"/>
              <a:gd name="connsiteX286" fmla="*/ 1937289 w 2754602"/>
              <a:gd name="connsiteY286" fmla="*/ 2774197 h 3852972"/>
              <a:gd name="connsiteX287" fmla="*/ 1968285 w 2754602"/>
              <a:gd name="connsiteY287" fmla="*/ 2789695 h 3852972"/>
              <a:gd name="connsiteX288" fmla="*/ 1999282 w 2754602"/>
              <a:gd name="connsiteY288" fmla="*/ 2812942 h 3852972"/>
              <a:gd name="connsiteX289" fmla="*/ 2092272 w 2754602"/>
              <a:gd name="connsiteY289" fmla="*/ 2836190 h 3852972"/>
              <a:gd name="connsiteX290" fmla="*/ 2107770 w 2754602"/>
              <a:gd name="connsiteY290" fmla="*/ 2867186 h 3852972"/>
              <a:gd name="connsiteX291" fmla="*/ 2216258 w 2754602"/>
              <a:gd name="connsiteY291" fmla="*/ 2913681 h 3852972"/>
              <a:gd name="connsiteX292" fmla="*/ 2231756 w 2754602"/>
              <a:gd name="connsiteY292" fmla="*/ 2936929 h 3852972"/>
              <a:gd name="connsiteX293" fmla="*/ 2278251 w 2754602"/>
              <a:gd name="connsiteY293" fmla="*/ 2975674 h 3852972"/>
              <a:gd name="connsiteX294" fmla="*/ 2324746 w 2754602"/>
              <a:gd name="connsiteY294" fmla="*/ 3037668 h 3852972"/>
              <a:gd name="connsiteX295" fmla="*/ 2347994 w 2754602"/>
              <a:gd name="connsiteY295" fmla="*/ 3045417 h 3852972"/>
              <a:gd name="connsiteX296" fmla="*/ 2371241 w 2754602"/>
              <a:gd name="connsiteY296" fmla="*/ 3060915 h 3852972"/>
              <a:gd name="connsiteX297" fmla="*/ 2394489 w 2754602"/>
              <a:gd name="connsiteY297" fmla="*/ 3053166 h 3852972"/>
              <a:gd name="connsiteX298" fmla="*/ 2402238 w 2754602"/>
              <a:gd name="connsiteY298" fmla="*/ 3076413 h 3852972"/>
              <a:gd name="connsiteX299" fmla="*/ 2417736 w 2754602"/>
              <a:gd name="connsiteY299" fmla="*/ 3091912 h 3852972"/>
              <a:gd name="connsiteX300" fmla="*/ 2371241 w 2754602"/>
              <a:gd name="connsiteY300" fmla="*/ 3107410 h 3852972"/>
              <a:gd name="connsiteX301" fmla="*/ 2363492 w 2754602"/>
              <a:gd name="connsiteY301" fmla="*/ 3076413 h 3852972"/>
              <a:gd name="connsiteX302" fmla="*/ 2332495 w 2754602"/>
              <a:gd name="connsiteY302" fmla="*/ 3068664 h 3852972"/>
              <a:gd name="connsiteX303" fmla="*/ 2247255 w 2754602"/>
              <a:gd name="connsiteY303" fmla="*/ 3053166 h 3852972"/>
              <a:gd name="connsiteX304" fmla="*/ 2231756 w 2754602"/>
              <a:gd name="connsiteY304" fmla="*/ 3037668 h 3852972"/>
              <a:gd name="connsiteX305" fmla="*/ 2169763 w 2754602"/>
              <a:gd name="connsiteY305" fmla="*/ 3037668 h 3852972"/>
              <a:gd name="connsiteX306" fmla="*/ 2131017 w 2754602"/>
              <a:gd name="connsiteY306" fmla="*/ 3084163 h 3852972"/>
              <a:gd name="connsiteX307" fmla="*/ 2100021 w 2754602"/>
              <a:gd name="connsiteY307" fmla="*/ 3130658 h 3852972"/>
              <a:gd name="connsiteX308" fmla="*/ 2115519 w 2754602"/>
              <a:gd name="connsiteY308" fmla="*/ 3153905 h 3852972"/>
              <a:gd name="connsiteX309" fmla="*/ 2169763 w 2754602"/>
              <a:gd name="connsiteY309" fmla="*/ 3177152 h 3852972"/>
              <a:gd name="connsiteX310" fmla="*/ 2224007 w 2754602"/>
              <a:gd name="connsiteY310" fmla="*/ 3208149 h 3852972"/>
              <a:gd name="connsiteX311" fmla="*/ 2239506 w 2754602"/>
              <a:gd name="connsiteY311" fmla="*/ 3184902 h 3852972"/>
              <a:gd name="connsiteX312" fmla="*/ 2262753 w 2754602"/>
              <a:gd name="connsiteY312" fmla="*/ 3192651 h 3852972"/>
              <a:gd name="connsiteX313" fmla="*/ 2309248 w 2754602"/>
              <a:gd name="connsiteY313" fmla="*/ 3169403 h 3852972"/>
              <a:gd name="connsiteX314" fmla="*/ 2347994 w 2754602"/>
              <a:gd name="connsiteY314" fmla="*/ 3130658 h 3852972"/>
              <a:gd name="connsiteX315" fmla="*/ 2332495 w 2754602"/>
              <a:gd name="connsiteY315" fmla="*/ 3169403 h 3852972"/>
              <a:gd name="connsiteX316" fmla="*/ 2324746 w 2754602"/>
              <a:gd name="connsiteY316" fmla="*/ 3192651 h 3852972"/>
              <a:gd name="connsiteX317" fmla="*/ 2278251 w 2754602"/>
              <a:gd name="connsiteY317" fmla="*/ 3239146 h 3852972"/>
              <a:gd name="connsiteX318" fmla="*/ 2262753 w 2754602"/>
              <a:gd name="connsiteY318" fmla="*/ 3262393 h 3852972"/>
              <a:gd name="connsiteX319" fmla="*/ 2239506 w 2754602"/>
              <a:gd name="connsiteY319" fmla="*/ 3293390 h 3852972"/>
              <a:gd name="connsiteX320" fmla="*/ 2231756 w 2754602"/>
              <a:gd name="connsiteY320" fmla="*/ 3339885 h 3852972"/>
              <a:gd name="connsiteX321" fmla="*/ 2169763 w 2754602"/>
              <a:gd name="connsiteY321" fmla="*/ 3448373 h 3852972"/>
              <a:gd name="connsiteX322" fmla="*/ 2154265 w 2754602"/>
              <a:gd name="connsiteY322" fmla="*/ 3471620 h 3852972"/>
              <a:gd name="connsiteX323" fmla="*/ 2100021 w 2754602"/>
              <a:gd name="connsiteY323" fmla="*/ 3502617 h 3852972"/>
              <a:gd name="connsiteX324" fmla="*/ 2115519 w 2754602"/>
              <a:gd name="connsiteY324" fmla="*/ 3580108 h 3852972"/>
              <a:gd name="connsiteX325" fmla="*/ 2131017 w 2754602"/>
              <a:gd name="connsiteY325" fmla="*/ 3626603 h 3852972"/>
              <a:gd name="connsiteX326" fmla="*/ 2076773 w 2754602"/>
              <a:gd name="connsiteY326" fmla="*/ 3618854 h 3852972"/>
              <a:gd name="connsiteX327" fmla="*/ 2030278 w 2754602"/>
              <a:gd name="connsiteY327" fmla="*/ 3556861 h 3852972"/>
              <a:gd name="connsiteX328" fmla="*/ 1999282 w 2754602"/>
              <a:gd name="connsiteY328" fmla="*/ 3502617 h 3852972"/>
              <a:gd name="connsiteX329" fmla="*/ 1991533 w 2754602"/>
              <a:gd name="connsiteY329" fmla="*/ 3479369 h 3852972"/>
              <a:gd name="connsiteX330" fmla="*/ 1921790 w 2754602"/>
              <a:gd name="connsiteY330" fmla="*/ 3425125 h 3852972"/>
              <a:gd name="connsiteX331" fmla="*/ 1867546 w 2754602"/>
              <a:gd name="connsiteY331" fmla="*/ 3440624 h 3852972"/>
              <a:gd name="connsiteX332" fmla="*/ 1859797 w 2754602"/>
              <a:gd name="connsiteY332" fmla="*/ 3471620 h 3852972"/>
              <a:gd name="connsiteX333" fmla="*/ 1836550 w 2754602"/>
              <a:gd name="connsiteY333" fmla="*/ 3479369 h 3852972"/>
              <a:gd name="connsiteX334" fmla="*/ 1797804 w 2754602"/>
              <a:gd name="connsiteY334" fmla="*/ 3510366 h 3852972"/>
              <a:gd name="connsiteX335" fmla="*/ 1774556 w 2754602"/>
              <a:gd name="connsiteY335" fmla="*/ 3518115 h 3852972"/>
              <a:gd name="connsiteX336" fmla="*/ 1658319 w 2754602"/>
              <a:gd name="connsiteY336" fmla="*/ 3533613 h 3852972"/>
              <a:gd name="connsiteX337" fmla="*/ 1627323 w 2754602"/>
              <a:gd name="connsiteY337" fmla="*/ 3541363 h 3852972"/>
              <a:gd name="connsiteX338" fmla="*/ 1596326 w 2754602"/>
              <a:gd name="connsiteY338" fmla="*/ 3556861 h 3852972"/>
              <a:gd name="connsiteX339" fmla="*/ 1549831 w 2754602"/>
              <a:gd name="connsiteY339" fmla="*/ 3587858 h 3852972"/>
              <a:gd name="connsiteX340" fmla="*/ 1619573 w 2754602"/>
              <a:gd name="connsiteY340" fmla="*/ 3603356 h 3852972"/>
              <a:gd name="connsiteX341" fmla="*/ 1635072 w 2754602"/>
              <a:gd name="connsiteY341" fmla="*/ 3618854 h 3852972"/>
              <a:gd name="connsiteX342" fmla="*/ 1681567 w 2754602"/>
              <a:gd name="connsiteY342" fmla="*/ 3680847 h 3852972"/>
              <a:gd name="connsiteX343" fmla="*/ 1712563 w 2754602"/>
              <a:gd name="connsiteY343" fmla="*/ 3673098 h 3852972"/>
              <a:gd name="connsiteX344" fmla="*/ 1704814 w 2754602"/>
              <a:gd name="connsiteY344" fmla="*/ 3704095 h 3852972"/>
              <a:gd name="connsiteX345" fmla="*/ 1673817 w 2754602"/>
              <a:gd name="connsiteY345" fmla="*/ 3688597 h 3852972"/>
              <a:gd name="connsiteX346" fmla="*/ 1635072 w 2754602"/>
              <a:gd name="connsiteY346" fmla="*/ 3680847 h 3852972"/>
              <a:gd name="connsiteX347" fmla="*/ 1611824 w 2754602"/>
              <a:gd name="connsiteY347" fmla="*/ 3673098 h 3852972"/>
              <a:gd name="connsiteX348" fmla="*/ 1526584 w 2754602"/>
              <a:gd name="connsiteY348" fmla="*/ 3680847 h 3852972"/>
              <a:gd name="connsiteX349" fmla="*/ 1653090 w 2754602"/>
              <a:gd name="connsiteY349" fmla="*/ 3673098 h 3852972"/>
              <a:gd name="connsiteX350" fmla="*/ 1629842 w 2754602"/>
              <a:gd name="connsiteY350" fmla="*/ 3688597 h 3852972"/>
              <a:gd name="connsiteX351" fmla="*/ 1620620 w 2754602"/>
              <a:gd name="connsiteY351" fmla="*/ 3693440 h 3852972"/>
              <a:gd name="connsiteX352" fmla="*/ 1606595 w 2754602"/>
              <a:gd name="connsiteY352" fmla="*/ 3807912 h 3852972"/>
              <a:gd name="connsiteX353" fmla="*/ 1549653 w 2754602"/>
              <a:gd name="connsiteY353" fmla="*/ 3802377 h 3852972"/>
              <a:gd name="connsiteX354" fmla="*/ 1497258 w 2754602"/>
              <a:gd name="connsiteY354" fmla="*/ 3831141 h 3852972"/>
              <a:gd name="connsiteX355" fmla="*/ 1383656 w 2754602"/>
              <a:gd name="connsiteY355" fmla="*/ 3829215 h 3852972"/>
              <a:gd name="connsiteX356" fmla="*/ 1278611 w 2754602"/>
              <a:gd name="connsiteY356" fmla="*/ 3688597 h 3852972"/>
              <a:gd name="connsiteX357" fmla="*/ 1270862 w 2754602"/>
              <a:gd name="connsiteY357" fmla="*/ 3680847 h 3852972"/>
              <a:gd name="connsiteX358" fmla="*/ 1263112 w 2754602"/>
              <a:gd name="connsiteY358" fmla="*/ 3456122 h 3852972"/>
              <a:gd name="connsiteX359" fmla="*/ 1247614 w 2754602"/>
              <a:gd name="connsiteY359" fmla="*/ 3432874 h 3852972"/>
              <a:gd name="connsiteX360" fmla="*/ 1247614 w 2754602"/>
              <a:gd name="connsiteY360" fmla="*/ 3425125 h 3852972"/>
              <a:gd name="connsiteX361" fmla="*/ 1007390 w 2754602"/>
              <a:gd name="connsiteY361" fmla="*/ 2991173 h 3852972"/>
              <a:gd name="connsiteX0" fmla="*/ 1007390 w 2754602"/>
              <a:gd name="connsiteY0" fmla="*/ 2991173 h 3852972"/>
              <a:gd name="connsiteX1" fmla="*/ 1053885 w 2754602"/>
              <a:gd name="connsiteY1" fmla="*/ 2983424 h 3852972"/>
              <a:gd name="connsiteX2" fmla="*/ 1061634 w 2754602"/>
              <a:gd name="connsiteY2" fmla="*/ 2952427 h 3852972"/>
              <a:gd name="connsiteX3" fmla="*/ 1115878 w 2754602"/>
              <a:gd name="connsiteY3" fmla="*/ 2890434 h 3852972"/>
              <a:gd name="connsiteX4" fmla="*/ 1123628 w 2754602"/>
              <a:gd name="connsiteY4" fmla="*/ 2867186 h 3852972"/>
              <a:gd name="connsiteX5" fmla="*/ 1139126 w 2754602"/>
              <a:gd name="connsiteY5" fmla="*/ 2882685 h 3852972"/>
              <a:gd name="connsiteX6" fmla="*/ 1154624 w 2754602"/>
              <a:gd name="connsiteY6" fmla="*/ 2905932 h 3852972"/>
              <a:gd name="connsiteX7" fmla="*/ 1185621 w 2754602"/>
              <a:gd name="connsiteY7" fmla="*/ 2936929 h 3852972"/>
              <a:gd name="connsiteX8" fmla="*/ 1193370 w 2754602"/>
              <a:gd name="connsiteY8" fmla="*/ 2960176 h 3852972"/>
              <a:gd name="connsiteX9" fmla="*/ 1216617 w 2754602"/>
              <a:gd name="connsiteY9" fmla="*/ 2967925 h 3852972"/>
              <a:gd name="connsiteX10" fmla="*/ 1278611 w 2754602"/>
              <a:gd name="connsiteY10" fmla="*/ 2952427 h 3852972"/>
              <a:gd name="connsiteX11" fmla="*/ 1286360 w 2754602"/>
              <a:gd name="connsiteY11" fmla="*/ 2867186 h 3852972"/>
              <a:gd name="connsiteX12" fmla="*/ 1309607 w 2754602"/>
              <a:gd name="connsiteY12" fmla="*/ 2851688 h 3852972"/>
              <a:gd name="connsiteX13" fmla="*/ 1301858 w 2754602"/>
              <a:gd name="connsiteY13" fmla="*/ 2828441 h 3852972"/>
              <a:gd name="connsiteX14" fmla="*/ 1263112 w 2754602"/>
              <a:gd name="connsiteY14" fmla="*/ 2797444 h 3852972"/>
              <a:gd name="connsiteX15" fmla="*/ 1255363 w 2754602"/>
              <a:gd name="connsiteY15" fmla="*/ 2774197 h 3852972"/>
              <a:gd name="connsiteX16" fmla="*/ 1278611 w 2754602"/>
              <a:gd name="connsiteY16" fmla="*/ 2727702 h 3852972"/>
              <a:gd name="connsiteX17" fmla="*/ 1270862 w 2754602"/>
              <a:gd name="connsiteY17" fmla="*/ 2704454 h 3852972"/>
              <a:gd name="connsiteX18" fmla="*/ 1255363 w 2754602"/>
              <a:gd name="connsiteY18" fmla="*/ 2665708 h 3852972"/>
              <a:gd name="connsiteX19" fmla="*/ 1224367 w 2754602"/>
              <a:gd name="connsiteY19" fmla="*/ 2650210 h 3852972"/>
              <a:gd name="connsiteX20" fmla="*/ 1112094 w 2754602"/>
              <a:gd name="connsiteY20" fmla="*/ 2640390 h 3852972"/>
              <a:gd name="connsiteX21" fmla="*/ 1270862 w 2754602"/>
              <a:gd name="connsiteY21" fmla="*/ 2588217 h 3852972"/>
              <a:gd name="connsiteX22" fmla="*/ 1309607 w 2754602"/>
              <a:gd name="connsiteY22" fmla="*/ 2541722 h 3852972"/>
              <a:gd name="connsiteX23" fmla="*/ 1325106 w 2754602"/>
              <a:gd name="connsiteY23" fmla="*/ 2518474 h 3852972"/>
              <a:gd name="connsiteX24" fmla="*/ 1348353 w 2754602"/>
              <a:gd name="connsiteY24" fmla="*/ 2502976 h 3852972"/>
              <a:gd name="connsiteX25" fmla="*/ 1379350 w 2754602"/>
              <a:gd name="connsiteY25" fmla="*/ 2510725 h 3852972"/>
              <a:gd name="connsiteX26" fmla="*/ 1402597 w 2754602"/>
              <a:gd name="connsiteY26" fmla="*/ 2549471 h 3852972"/>
              <a:gd name="connsiteX27" fmla="*/ 1425845 w 2754602"/>
              <a:gd name="connsiteY27" fmla="*/ 2564969 h 3852972"/>
              <a:gd name="connsiteX28" fmla="*/ 1472339 w 2754602"/>
              <a:gd name="connsiteY28" fmla="*/ 2549471 h 3852972"/>
              <a:gd name="connsiteX29" fmla="*/ 1487838 w 2754602"/>
              <a:gd name="connsiteY29" fmla="*/ 2533973 h 3852972"/>
              <a:gd name="connsiteX30" fmla="*/ 1503336 w 2754602"/>
              <a:gd name="connsiteY30" fmla="*/ 2510725 h 3852972"/>
              <a:gd name="connsiteX31" fmla="*/ 1526584 w 2754602"/>
              <a:gd name="connsiteY31" fmla="*/ 2495227 h 3852972"/>
              <a:gd name="connsiteX32" fmla="*/ 1565329 w 2754602"/>
              <a:gd name="connsiteY32" fmla="*/ 2510725 h 3852972"/>
              <a:gd name="connsiteX33" fmla="*/ 1604075 w 2754602"/>
              <a:gd name="connsiteY33" fmla="*/ 2526224 h 3852972"/>
              <a:gd name="connsiteX34" fmla="*/ 1596326 w 2754602"/>
              <a:gd name="connsiteY34" fmla="*/ 2549471 h 3852972"/>
              <a:gd name="connsiteX35" fmla="*/ 1573078 w 2754602"/>
              <a:gd name="connsiteY35" fmla="*/ 2557220 h 3852972"/>
              <a:gd name="connsiteX36" fmla="*/ 1588577 w 2754602"/>
              <a:gd name="connsiteY36" fmla="*/ 2642461 h 3852972"/>
              <a:gd name="connsiteX37" fmla="*/ 1565329 w 2754602"/>
              <a:gd name="connsiteY37" fmla="*/ 2681207 h 3852972"/>
              <a:gd name="connsiteX38" fmla="*/ 1542082 w 2754602"/>
              <a:gd name="connsiteY38" fmla="*/ 2688956 h 3852972"/>
              <a:gd name="connsiteX39" fmla="*/ 1534333 w 2754602"/>
              <a:gd name="connsiteY39" fmla="*/ 2712203 h 3852972"/>
              <a:gd name="connsiteX40" fmla="*/ 1495587 w 2754602"/>
              <a:gd name="connsiteY40" fmla="*/ 2743200 h 3852972"/>
              <a:gd name="connsiteX41" fmla="*/ 1487838 w 2754602"/>
              <a:gd name="connsiteY41" fmla="*/ 2766447 h 3852972"/>
              <a:gd name="connsiteX42" fmla="*/ 1464590 w 2754602"/>
              <a:gd name="connsiteY42" fmla="*/ 2774197 h 3852972"/>
              <a:gd name="connsiteX43" fmla="*/ 1449092 w 2754602"/>
              <a:gd name="connsiteY43" fmla="*/ 2867186 h 3852972"/>
              <a:gd name="connsiteX44" fmla="*/ 1433594 w 2754602"/>
              <a:gd name="connsiteY44" fmla="*/ 2882685 h 3852972"/>
              <a:gd name="connsiteX45" fmla="*/ 1425845 w 2754602"/>
              <a:gd name="connsiteY45" fmla="*/ 2913681 h 3852972"/>
              <a:gd name="connsiteX46" fmla="*/ 1433594 w 2754602"/>
              <a:gd name="connsiteY46" fmla="*/ 2944678 h 3852972"/>
              <a:gd name="connsiteX47" fmla="*/ 1441343 w 2754602"/>
              <a:gd name="connsiteY47" fmla="*/ 2991173 h 3852972"/>
              <a:gd name="connsiteX48" fmla="*/ 1425845 w 2754602"/>
              <a:gd name="connsiteY48" fmla="*/ 3045417 h 3852972"/>
              <a:gd name="connsiteX49" fmla="*/ 1402597 w 2754602"/>
              <a:gd name="connsiteY49" fmla="*/ 3037668 h 3852972"/>
              <a:gd name="connsiteX50" fmla="*/ 1387099 w 2754602"/>
              <a:gd name="connsiteY50" fmla="*/ 3022169 h 3852972"/>
              <a:gd name="connsiteX51" fmla="*/ 1356102 w 2754602"/>
              <a:gd name="connsiteY51" fmla="*/ 3060915 h 3852972"/>
              <a:gd name="connsiteX52" fmla="*/ 1363851 w 2754602"/>
              <a:gd name="connsiteY52" fmla="*/ 3091912 h 3852972"/>
              <a:gd name="connsiteX53" fmla="*/ 1371600 w 2754602"/>
              <a:gd name="connsiteY53" fmla="*/ 3115159 h 3852972"/>
              <a:gd name="connsiteX54" fmla="*/ 1418095 w 2754602"/>
              <a:gd name="connsiteY54" fmla="*/ 3130658 h 3852972"/>
              <a:gd name="connsiteX55" fmla="*/ 1441343 w 2754602"/>
              <a:gd name="connsiteY55" fmla="*/ 3122908 h 3852972"/>
              <a:gd name="connsiteX56" fmla="*/ 1611824 w 2754602"/>
              <a:gd name="connsiteY56" fmla="*/ 3115159 h 3852972"/>
              <a:gd name="connsiteX57" fmla="*/ 1596326 w 2754602"/>
              <a:gd name="connsiteY57" fmla="*/ 3068664 h 3852972"/>
              <a:gd name="connsiteX58" fmla="*/ 1588577 w 2754602"/>
              <a:gd name="connsiteY58" fmla="*/ 3045417 h 3852972"/>
              <a:gd name="connsiteX59" fmla="*/ 1580828 w 2754602"/>
              <a:gd name="connsiteY59" fmla="*/ 3022169 h 3852972"/>
              <a:gd name="connsiteX60" fmla="*/ 1611824 w 2754602"/>
              <a:gd name="connsiteY60" fmla="*/ 2952427 h 3852972"/>
              <a:gd name="connsiteX61" fmla="*/ 1596326 w 2754602"/>
              <a:gd name="connsiteY61" fmla="*/ 2905932 h 3852972"/>
              <a:gd name="connsiteX62" fmla="*/ 1611824 w 2754602"/>
              <a:gd name="connsiteY62" fmla="*/ 2859437 h 3852972"/>
              <a:gd name="connsiteX63" fmla="*/ 1619573 w 2754602"/>
              <a:gd name="connsiteY63" fmla="*/ 2805193 h 3852972"/>
              <a:gd name="connsiteX64" fmla="*/ 1650570 w 2754602"/>
              <a:gd name="connsiteY64" fmla="*/ 2797444 h 3852972"/>
              <a:gd name="connsiteX65" fmla="*/ 1704814 w 2754602"/>
              <a:gd name="connsiteY65" fmla="*/ 2774197 h 3852972"/>
              <a:gd name="connsiteX66" fmla="*/ 1728062 w 2754602"/>
              <a:gd name="connsiteY66" fmla="*/ 2758698 h 3852972"/>
              <a:gd name="connsiteX67" fmla="*/ 1774556 w 2754602"/>
              <a:gd name="connsiteY67" fmla="*/ 2719952 h 3852972"/>
              <a:gd name="connsiteX68" fmla="*/ 1797804 w 2754602"/>
              <a:gd name="connsiteY68" fmla="*/ 2688956 h 3852972"/>
              <a:gd name="connsiteX69" fmla="*/ 1751309 w 2754602"/>
              <a:gd name="connsiteY69" fmla="*/ 2650210 h 3852972"/>
              <a:gd name="connsiteX70" fmla="*/ 1712563 w 2754602"/>
              <a:gd name="connsiteY70" fmla="*/ 2657959 h 3852972"/>
              <a:gd name="connsiteX71" fmla="*/ 1704814 w 2754602"/>
              <a:gd name="connsiteY71" fmla="*/ 2681207 h 3852972"/>
              <a:gd name="connsiteX72" fmla="*/ 1697065 w 2754602"/>
              <a:gd name="connsiteY72" fmla="*/ 2743200 h 3852972"/>
              <a:gd name="connsiteX73" fmla="*/ 1650570 w 2754602"/>
              <a:gd name="connsiteY73" fmla="*/ 2774197 h 3852972"/>
              <a:gd name="connsiteX74" fmla="*/ 1635072 w 2754602"/>
              <a:gd name="connsiteY74" fmla="*/ 2758698 h 3852972"/>
              <a:gd name="connsiteX75" fmla="*/ 1635072 w 2754602"/>
              <a:gd name="connsiteY75" fmla="*/ 2688956 h 3852972"/>
              <a:gd name="connsiteX76" fmla="*/ 1642821 w 2754602"/>
              <a:gd name="connsiteY76" fmla="*/ 2665708 h 3852972"/>
              <a:gd name="connsiteX77" fmla="*/ 1666068 w 2754602"/>
              <a:gd name="connsiteY77" fmla="*/ 2619213 h 3852972"/>
              <a:gd name="connsiteX78" fmla="*/ 1689316 w 2754602"/>
              <a:gd name="connsiteY78" fmla="*/ 2611464 h 3852972"/>
              <a:gd name="connsiteX79" fmla="*/ 1766807 w 2754602"/>
              <a:gd name="connsiteY79" fmla="*/ 2595966 h 3852972"/>
              <a:gd name="connsiteX80" fmla="*/ 1805553 w 2754602"/>
              <a:gd name="connsiteY80" fmla="*/ 2526224 h 3852972"/>
              <a:gd name="connsiteX81" fmla="*/ 1813302 w 2754602"/>
              <a:gd name="connsiteY81" fmla="*/ 2502976 h 3852972"/>
              <a:gd name="connsiteX82" fmla="*/ 1743560 w 2754602"/>
              <a:gd name="connsiteY82" fmla="*/ 2502976 h 3852972"/>
              <a:gd name="connsiteX83" fmla="*/ 1689316 w 2754602"/>
              <a:gd name="connsiteY83" fmla="*/ 2526224 h 3852972"/>
              <a:gd name="connsiteX84" fmla="*/ 1666068 w 2754602"/>
              <a:gd name="connsiteY84" fmla="*/ 2510725 h 3852972"/>
              <a:gd name="connsiteX85" fmla="*/ 1635072 w 2754602"/>
              <a:gd name="connsiteY85" fmla="*/ 2502976 h 3852972"/>
              <a:gd name="connsiteX86" fmla="*/ 1627323 w 2754602"/>
              <a:gd name="connsiteY86" fmla="*/ 2471980 h 3852972"/>
              <a:gd name="connsiteX87" fmla="*/ 1642821 w 2754602"/>
              <a:gd name="connsiteY87" fmla="*/ 2402237 h 3852972"/>
              <a:gd name="connsiteX88" fmla="*/ 1658319 w 2754602"/>
              <a:gd name="connsiteY88" fmla="*/ 2332495 h 3852972"/>
              <a:gd name="connsiteX89" fmla="*/ 1666068 w 2754602"/>
              <a:gd name="connsiteY89" fmla="*/ 2309247 h 3852972"/>
              <a:gd name="connsiteX90" fmla="*/ 1681567 w 2754602"/>
              <a:gd name="connsiteY90" fmla="*/ 2293749 h 3852972"/>
              <a:gd name="connsiteX91" fmla="*/ 1673817 w 2754602"/>
              <a:gd name="connsiteY91" fmla="*/ 2255003 h 3852972"/>
              <a:gd name="connsiteX92" fmla="*/ 1627323 w 2754602"/>
              <a:gd name="connsiteY92" fmla="*/ 2239505 h 3852972"/>
              <a:gd name="connsiteX93" fmla="*/ 1580828 w 2754602"/>
              <a:gd name="connsiteY93" fmla="*/ 2247254 h 3852972"/>
              <a:gd name="connsiteX94" fmla="*/ 1542082 w 2754602"/>
              <a:gd name="connsiteY94" fmla="*/ 2255003 h 3852972"/>
              <a:gd name="connsiteX95" fmla="*/ 1472339 w 2754602"/>
              <a:gd name="connsiteY95" fmla="*/ 2262752 h 3852972"/>
              <a:gd name="connsiteX96" fmla="*/ 1418095 w 2754602"/>
              <a:gd name="connsiteY96" fmla="*/ 2309247 h 3852972"/>
              <a:gd name="connsiteX97" fmla="*/ 1394848 w 2754602"/>
              <a:gd name="connsiteY97" fmla="*/ 2301498 h 3852972"/>
              <a:gd name="connsiteX98" fmla="*/ 1363851 w 2754602"/>
              <a:gd name="connsiteY98" fmla="*/ 2293749 h 3852972"/>
              <a:gd name="connsiteX99" fmla="*/ 1387099 w 2754602"/>
              <a:gd name="connsiteY99" fmla="*/ 2386739 h 3852972"/>
              <a:gd name="connsiteX100" fmla="*/ 1394848 w 2754602"/>
              <a:gd name="connsiteY100" fmla="*/ 2409986 h 3852972"/>
              <a:gd name="connsiteX101" fmla="*/ 1402597 w 2754602"/>
              <a:gd name="connsiteY101" fmla="*/ 2440983 h 3852972"/>
              <a:gd name="connsiteX102" fmla="*/ 1363852 w 2754602"/>
              <a:gd name="connsiteY102" fmla="*/ 2479729 h 3852972"/>
              <a:gd name="connsiteX103" fmla="*/ 1317356 w 2754602"/>
              <a:gd name="connsiteY103" fmla="*/ 2495227 h 3852972"/>
              <a:gd name="connsiteX104" fmla="*/ 1286360 w 2754602"/>
              <a:gd name="connsiteY104" fmla="*/ 2541722 h 3852972"/>
              <a:gd name="connsiteX105" fmla="*/ 1270862 w 2754602"/>
              <a:gd name="connsiteY105" fmla="*/ 2564969 h 3852972"/>
              <a:gd name="connsiteX106" fmla="*/ 1247614 w 2754602"/>
              <a:gd name="connsiteY106" fmla="*/ 2572719 h 3852972"/>
              <a:gd name="connsiteX107" fmla="*/ 1224367 w 2754602"/>
              <a:gd name="connsiteY107" fmla="*/ 2595966 h 3852972"/>
              <a:gd name="connsiteX108" fmla="*/ 1177872 w 2754602"/>
              <a:gd name="connsiteY108" fmla="*/ 2634712 h 3852972"/>
              <a:gd name="connsiteX109" fmla="*/ 1170123 w 2754602"/>
              <a:gd name="connsiteY109" fmla="*/ 2696705 h 3852972"/>
              <a:gd name="connsiteX110" fmla="*/ 1154624 w 2754602"/>
              <a:gd name="connsiteY110" fmla="*/ 2719952 h 3852972"/>
              <a:gd name="connsiteX111" fmla="*/ 1131377 w 2754602"/>
              <a:gd name="connsiteY111" fmla="*/ 2766447 h 3852972"/>
              <a:gd name="connsiteX112" fmla="*/ 1100380 w 2754602"/>
              <a:gd name="connsiteY112" fmla="*/ 2805193 h 3852972"/>
              <a:gd name="connsiteX113" fmla="*/ 1084882 w 2754602"/>
              <a:gd name="connsiteY113" fmla="*/ 2851688 h 3852972"/>
              <a:gd name="connsiteX114" fmla="*/ 1069384 w 2754602"/>
              <a:gd name="connsiteY114" fmla="*/ 2874935 h 3852972"/>
              <a:gd name="connsiteX115" fmla="*/ 1061634 w 2754602"/>
              <a:gd name="connsiteY115" fmla="*/ 2898183 h 3852972"/>
              <a:gd name="connsiteX116" fmla="*/ 1038387 w 2754602"/>
              <a:gd name="connsiteY116" fmla="*/ 2921430 h 3852972"/>
              <a:gd name="connsiteX117" fmla="*/ 999641 w 2754602"/>
              <a:gd name="connsiteY117" fmla="*/ 2967925 h 3852972"/>
              <a:gd name="connsiteX118" fmla="*/ 960895 w 2754602"/>
              <a:gd name="connsiteY118" fmla="*/ 2918015 h 3852972"/>
              <a:gd name="connsiteX119" fmla="*/ 937648 w 2754602"/>
              <a:gd name="connsiteY119" fmla="*/ 2972259 h 3852972"/>
              <a:gd name="connsiteX120" fmla="*/ 941429 w 2754602"/>
              <a:gd name="connsiteY120" fmla="*/ 2967199 h 3852972"/>
              <a:gd name="connsiteX121" fmla="*/ 940231 w 2754602"/>
              <a:gd name="connsiteY121" fmla="*/ 2895979 h 3852972"/>
              <a:gd name="connsiteX122" fmla="*/ 922150 w 2754602"/>
              <a:gd name="connsiteY122" fmla="*/ 2860380 h 3852972"/>
              <a:gd name="connsiteX123" fmla="*/ 906651 w 2754602"/>
              <a:gd name="connsiteY123" fmla="*/ 2924069 h 3852972"/>
              <a:gd name="connsiteX124" fmla="*/ 906651 w 2754602"/>
              <a:gd name="connsiteY124" fmla="*/ 2924069 h 3852972"/>
              <a:gd name="connsiteX125" fmla="*/ 902131 w 2754602"/>
              <a:gd name="connsiteY125" fmla="*/ 2848354 h 3852972"/>
              <a:gd name="connsiteX126" fmla="*/ 922150 w 2754602"/>
              <a:gd name="connsiteY126" fmla="*/ 2852607 h 3852972"/>
              <a:gd name="connsiteX127" fmla="*/ 911656 w 2754602"/>
              <a:gd name="connsiteY127" fmla="*/ 2848354 h 3852972"/>
              <a:gd name="connsiteX128" fmla="*/ 902131 w 2754602"/>
              <a:gd name="connsiteY128" fmla="*/ 2767392 h 3852972"/>
              <a:gd name="connsiteX129" fmla="*/ 842930 w 2754602"/>
              <a:gd name="connsiteY129" fmla="*/ 2788918 h 3852972"/>
              <a:gd name="connsiteX130" fmla="*/ 836909 w 2754602"/>
              <a:gd name="connsiteY130" fmla="*/ 2727702 h 3852972"/>
              <a:gd name="connsiteX131" fmla="*/ 813662 w 2754602"/>
              <a:gd name="connsiteY131" fmla="*/ 2704454 h 3852972"/>
              <a:gd name="connsiteX132" fmla="*/ 767167 w 2754602"/>
              <a:gd name="connsiteY132" fmla="*/ 2665708 h 3852972"/>
              <a:gd name="connsiteX133" fmla="*/ 612184 w 2754602"/>
              <a:gd name="connsiteY133" fmla="*/ 2502976 h 3852972"/>
              <a:gd name="connsiteX134" fmla="*/ 410706 w 2754602"/>
              <a:gd name="connsiteY134" fmla="*/ 2286000 h 3852972"/>
              <a:gd name="connsiteX135" fmla="*/ 0 w 2754602"/>
              <a:gd name="connsiteY135" fmla="*/ 1844298 h 3852972"/>
              <a:gd name="connsiteX136" fmla="*/ 1046136 w 2754602"/>
              <a:gd name="connsiteY136" fmla="*/ 658678 h 3852972"/>
              <a:gd name="connsiteX137" fmla="*/ 1084882 w 2754602"/>
              <a:gd name="connsiteY137" fmla="*/ 573437 h 3852972"/>
              <a:gd name="connsiteX138" fmla="*/ 1061634 w 2754602"/>
              <a:gd name="connsiteY138" fmla="*/ 526942 h 3852972"/>
              <a:gd name="connsiteX139" fmla="*/ 1015139 w 2754602"/>
              <a:gd name="connsiteY139" fmla="*/ 488197 h 3852972"/>
              <a:gd name="connsiteX140" fmla="*/ 922150 w 2754602"/>
              <a:gd name="connsiteY140" fmla="*/ 472698 h 3852972"/>
              <a:gd name="connsiteX141" fmla="*/ 1371600 w 2754602"/>
              <a:gd name="connsiteY141" fmla="*/ 0 h 3852972"/>
              <a:gd name="connsiteX142" fmla="*/ 1425845 w 2754602"/>
              <a:gd name="connsiteY142" fmla="*/ 54244 h 3852972"/>
              <a:gd name="connsiteX143" fmla="*/ 1464590 w 2754602"/>
              <a:gd name="connsiteY143" fmla="*/ 61993 h 3852972"/>
              <a:gd name="connsiteX144" fmla="*/ 1480089 w 2754602"/>
              <a:gd name="connsiteY144" fmla="*/ 116237 h 3852972"/>
              <a:gd name="connsiteX145" fmla="*/ 1511085 w 2754602"/>
              <a:gd name="connsiteY145" fmla="*/ 116237 h 3852972"/>
              <a:gd name="connsiteX146" fmla="*/ 1526584 w 2754602"/>
              <a:gd name="connsiteY146" fmla="*/ 139485 h 3852972"/>
              <a:gd name="connsiteX147" fmla="*/ 1526584 w 2754602"/>
              <a:gd name="connsiteY147" fmla="*/ 139485 h 3852972"/>
              <a:gd name="connsiteX148" fmla="*/ 1542082 w 2754602"/>
              <a:gd name="connsiteY148" fmla="*/ 170481 h 3852972"/>
              <a:gd name="connsiteX149" fmla="*/ 1573078 w 2754602"/>
              <a:gd name="connsiteY149" fmla="*/ 201478 h 3852972"/>
              <a:gd name="connsiteX150" fmla="*/ 1604075 w 2754602"/>
              <a:gd name="connsiteY150" fmla="*/ 263471 h 3852972"/>
              <a:gd name="connsiteX151" fmla="*/ 1627323 w 2754602"/>
              <a:gd name="connsiteY151" fmla="*/ 247973 h 3852972"/>
              <a:gd name="connsiteX152" fmla="*/ 1681567 w 2754602"/>
              <a:gd name="connsiteY152" fmla="*/ 232474 h 3852972"/>
              <a:gd name="connsiteX153" fmla="*/ 1681567 w 2754602"/>
              <a:gd name="connsiteY153" fmla="*/ 232474 h 3852972"/>
              <a:gd name="connsiteX154" fmla="*/ 1697065 w 2754602"/>
              <a:gd name="connsiteY154" fmla="*/ 302217 h 3852972"/>
              <a:gd name="connsiteX155" fmla="*/ 1673817 w 2754602"/>
              <a:gd name="connsiteY155" fmla="*/ 317715 h 3852972"/>
              <a:gd name="connsiteX156" fmla="*/ 1673817 w 2754602"/>
              <a:gd name="connsiteY156" fmla="*/ 317715 h 3852972"/>
              <a:gd name="connsiteX157" fmla="*/ 1774556 w 2754602"/>
              <a:gd name="connsiteY157" fmla="*/ 348712 h 3852972"/>
              <a:gd name="connsiteX158" fmla="*/ 1821051 w 2754602"/>
              <a:gd name="connsiteY158" fmla="*/ 325464 h 3852972"/>
              <a:gd name="connsiteX159" fmla="*/ 1852048 w 2754602"/>
              <a:gd name="connsiteY159" fmla="*/ 348712 h 3852972"/>
              <a:gd name="connsiteX160" fmla="*/ 1844299 w 2754602"/>
              <a:gd name="connsiteY160" fmla="*/ 348712 h 3852972"/>
              <a:gd name="connsiteX161" fmla="*/ 1852048 w 2754602"/>
              <a:gd name="connsiteY161" fmla="*/ 348712 h 3852972"/>
              <a:gd name="connsiteX162" fmla="*/ 1883045 w 2754602"/>
              <a:gd name="connsiteY162" fmla="*/ 340963 h 3852972"/>
              <a:gd name="connsiteX163" fmla="*/ 1906292 w 2754602"/>
              <a:gd name="connsiteY163" fmla="*/ 333213 h 3852972"/>
              <a:gd name="connsiteX164" fmla="*/ 1937289 w 2754602"/>
              <a:gd name="connsiteY164" fmla="*/ 255722 h 3852972"/>
              <a:gd name="connsiteX165" fmla="*/ 1945038 w 2754602"/>
              <a:gd name="connsiteY165" fmla="*/ 255722 h 3852972"/>
              <a:gd name="connsiteX166" fmla="*/ 1945038 w 2754602"/>
              <a:gd name="connsiteY166" fmla="*/ 255722 h 3852972"/>
              <a:gd name="connsiteX167" fmla="*/ 2014780 w 2754602"/>
              <a:gd name="connsiteY167" fmla="*/ 232474 h 3852972"/>
              <a:gd name="connsiteX168" fmla="*/ 2030278 w 2754602"/>
              <a:gd name="connsiteY168" fmla="*/ 255722 h 3852972"/>
              <a:gd name="connsiteX169" fmla="*/ 2061275 w 2754602"/>
              <a:gd name="connsiteY169" fmla="*/ 317715 h 3852972"/>
              <a:gd name="connsiteX170" fmla="*/ 2069024 w 2754602"/>
              <a:gd name="connsiteY170" fmla="*/ 348712 h 3852972"/>
              <a:gd name="connsiteX171" fmla="*/ 2061275 w 2754602"/>
              <a:gd name="connsiteY171" fmla="*/ 410705 h 3852972"/>
              <a:gd name="connsiteX172" fmla="*/ 2084523 w 2754602"/>
              <a:gd name="connsiteY172" fmla="*/ 426203 h 3852972"/>
              <a:gd name="connsiteX173" fmla="*/ 2107770 w 2754602"/>
              <a:gd name="connsiteY173" fmla="*/ 449451 h 3852972"/>
              <a:gd name="connsiteX174" fmla="*/ 2107770 w 2754602"/>
              <a:gd name="connsiteY174" fmla="*/ 449451 h 3852972"/>
              <a:gd name="connsiteX175" fmla="*/ 2169763 w 2754602"/>
              <a:gd name="connsiteY175" fmla="*/ 472698 h 3852972"/>
              <a:gd name="connsiteX176" fmla="*/ 2185262 w 2754602"/>
              <a:gd name="connsiteY176" fmla="*/ 511444 h 3852972"/>
              <a:gd name="connsiteX177" fmla="*/ 2247255 w 2754602"/>
              <a:gd name="connsiteY177" fmla="*/ 511444 h 3852972"/>
              <a:gd name="connsiteX178" fmla="*/ 2293750 w 2754602"/>
              <a:gd name="connsiteY178" fmla="*/ 526942 h 3852972"/>
              <a:gd name="connsiteX179" fmla="*/ 2324746 w 2754602"/>
              <a:gd name="connsiteY179" fmla="*/ 612183 h 3852972"/>
              <a:gd name="connsiteX180" fmla="*/ 2347994 w 2754602"/>
              <a:gd name="connsiteY180" fmla="*/ 619932 h 3852972"/>
              <a:gd name="connsiteX181" fmla="*/ 2363492 w 2754602"/>
              <a:gd name="connsiteY181" fmla="*/ 619932 h 3852972"/>
              <a:gd name="connsiteX182" fmla="*/ 2402238 w 2754602"/>
              <a:gd name="connsiteY182" fmla="*/ 627681 h 3852972"/>
              <a:gd name="connsiteX183" fmla="*/ 2448733 w 2754602"/>
              <a:gd name="connsiteY183" fmla="*/ 619932 h 3852972"/>
              <a:gd name="connsiteX184" fmla="*/ 2425485 w 2754602"/>
              <a:gd name="connsiteY184" fmla="*/ 604434 h 3852972"/>
              <a:gd name="connsiteX185" fmla="*/ 2402238 w 2754602"/>
              <a:gd name="connsiteY185" fmla="*/ 596685 h 3852972"/>
              <a:gd name="connsiteX186" fmla="*/ 2425485 w 2754602"/>
              <a:gd name="connsiteY186" fmla="*/ 581186 h 3852972"/>
              <a:gd name="connsiteX187" fmla="*/ 2456482 w 2754602"/>
              <a:gd name="connsiteY187" fmla="*/ 573437 h 3852972"/>
              <a:gd name="connsiteX188" fmla="*/ 2479729 w 2754602"/>
              <a:gd name="connsiteY188" fmla="*/ 565688 h 3852972"/>
              <a:gd name="connsiteX189" fmla="*/ 2510726 w 2754602"/>
              <a:gd name="connsiteY189" fmla="*/ 534691 h 3852972"/>
              <a:gd name="connsiteX190" fmla="*/ 2495228 w 2754602"/>
              <a:gd name="connsiteY190" fmla="*/ 511444 h 3852972"/>
              <a:gd name="connsiteX191" fmla="*/ 2518475 w 2754602"/>
              <a:gd name="connsiteY191" fmla="*/ 519193 h 3852972"/>
              <a:gd name="connsiteX192" fmla="*/ 2541723 w 2754602"/>
              <a:gd name="connsiteY192" fmla="*/ 534691 h 3852972"/>
              <a:gd name="connsiteX193" fmla="*/ 2557221 w 2754602"/>
              <a:gd name="connsiteY193" fmla="*/ 557939 h 3852972"/>
              <a:gd name="connsiteX194" fmla="*/ 2580468 w 2754602"/>
              <a:gd name="connsiteY194" fmla="*/ 565688 h 3852972"/>
              <a:gd name="connsiteX195" fmla="*/ 2595967 w 2754602"/>
              <a:gd name="connsiteY195" fmla="*/ 581186 h 3852972"/>
              <a:gd name="connsiteX196" fmla="*/ 2588217 w 2754602"/>
              <a:gd name="connsiteY196" fmla="*/ 604434 h 3852972"/>
              <a:gd name="connsiteX197" fmla="*/ 2557221 w 2754602"/>
              <a:gd name="connsiteY197" fmla="*/ 596685 h 3852972"/>
              <a:gd name="connsiteX198" fmla="*/ 2518475 w 2754602"/>
              <a:gd name="connsiteY198" fmla="*/ 588935 h 3852972"/>
              <a:gd name="connsiteX199" fmla="*/ 2502977 w 2754602"/>
              <a:gd name="connsiteY199" fmla="*/ 604434 h 3852972"/>
              <a:gd name="connsiteX200" fmla="*/ 2510726 w 2754602"/>
              <a:gd name="connsiteY200" fmla="*/ 627681 h 3852972"/>
              <a:gd name="connsiteX201" fmla="*/ 2518475 w 2754602"/>
              <a:gd name="connsiteY201" fmla="*/ 658678 h 3852972"/>
              <a:gd name="connsiteX202" fmla="*/ 2541723 w 2754602"/>
              <a:gd name="connsiteY202" fmla="*/ 666427 h 3852972"/>
              <a:gd name="connsiteX203" fmla="*/ 2549472 w 2754602"/>
              <a:gd name="connsiteY203" fmla="*/ 635430 h 3852972"/>
              <a:gd name="connsiteX204" fmla="*/ 2665709 w 2754602"/>
              <a:gd name="connsiteY204" fmla="*/ 689674 h 3852972"/>
              <a:gd name="connsiteX205" fmla="*/ 2642462 w 2754602"/>
              <a:gd name="connsiteY205" fmla="*/ 720671 h 3852972"/>
              <a:gd name="connsiteX206" fmla="*/ 2626963 w 2754602"/>
              <a:gd name="connsiteY206" fmla="*/ 736169 h 3852972"/>
              <a:gd name="connsiteX207" fmla="*/ 2634712 w 2754602"/>
              <a:gd name="connsiteY207" fmla="*/ 759417 h 3852972"/>
              <a:gd name="connsiteX208" fmla="*/ 2657960 w 2754602"/>
              <a:gd name="connsiteY208" fmla="*/ 767166 h 3852972"/>
              <a:gd name="connsiteX209" fmla="*/ 2650211 w 2754602"/>
              <a:gd name="connsiteY209" fmla="*/ 798163 h 3852972"/>
              <a:gd name="connsiteX210" fmla="*/ 2626963 w 2754602"/>
              <a:gd name="connsiteY210" fmla="*/ 805912 h 3852972"/>
              <a:gd name="connsiteX211" fmla="*/ 2588217 w 2754602"/>
              <a:gd name="connsiteY211" fmla="*/ 813661 h 3852972"/>
              <a:gd name="connsiteX212" fmla="*/ 2572719 w 2754602"/>
              <a:gd name="connsiteY212" fmla="*/ 836908 h 3852972"/>
              <a:gd name="connsiteX213" fmla="*/ 2595967 w 2754602"/>
              <a:gd name="connsiteY213" fmla="*/ 829159 h 3852972"/>
              <a:gd name="connsiteX214" fmla="*/ 2634712 w 2754602"/>
              <a:gd name="connsiteY214" fmla="*/ 883403 h 3852972"/>
              <a:gd name="connsiteX215" fmla="*/ 2650211 w 2754602"/>
              <a:gd name="connsiteY215" fmla="*/ 898902 h 3852972"/>
              <a:gd name="connsiteX216" fmla="*/ 2642462 w 2754602"/>
              <a:gd name="connsiteY216" fmla="*/ 922149 h 3852972"/>
              <a:gd name="connsiteX217" fmla="*/ 2704455 w 2754602"/>
              <a:gd name="connsiteY217" fmla="*/ 929898 h 3852972"/>
              <a:gd name="connsiteX218" fmla="*/ 2743200 w 2754602"/>
              <a:gd name="connsiteY218" fmla="*/ 968644 h 3852972"/>
              <a:gd name="connsiteX219" fmla="*/ 2719953 w 2754602"/>
              <a:gd name="connsiteY219" fmla="*/ 976393 h 3852972"/>
              <a:gd name="connsiteX220" fmla="*/ 2603716 w 2754602"/>
              <a:gd name="connsiteY220" fmla="*/ 953146 h 3852972"/>
              <a:gd name="connsiteX221" fmla="*/ 2564970 w 2754602"/>
              <a:gd name="connsiteY221" fmla="*/ 937647 h 3852972"/>
              <a:gd name="connsiteX222" fmla="*/ 2518475 w 2754602"/>
              <a:gd name="connsiteY222" fmla="*/ 945397 h 3852972"/>
              <a:gd name="connsiteX223" fmla="*/ 2510726 w 2754602"/>
              <a:gd name="connsiteY223" fmla="*/ 968644 h 3852972"/>
              <a:gd name="connsiteX224" fmla="*/ 2479729 w 2754602"/>
              <a:gd name="connsiteY224" fmla="*/ 976393 h 3852972"/>
              <a:gd name="connsiteX225" fmla="*/ 2440984 w 2754602"/>
              <a:gd name="connsiteY225" fmla="*/ 1046135 h 3852972"/>
              <a:gd name="connsiteX226" fmla="*/ 2448733 w 2754602"/>
              <a:gd name="connsiteY226" fmla="*/ 1077132 h 3852972"/>
              <a:gd name="connsiteX227" fmla="*/ 2479729 w 2754602"/>
              <a:gd name="connsiteY227" fmla="*/ 1084881 h 3852972"/>
              <a:gd name="connsiteX228" fmla="*/ 2471980 w 2754602"/>
              <a:gd name="connsiteY228" fmla="*/ 1115878 h 3852972"/>
              <a:gd name="connsiteX229" fmla="*/ 2425485 w 2754602"/>
              <a:gd name="connsiteY229" fmla="*/ 1139125 h 3852972"/>
              <a:gd name="connsiteX230" fmla="*/ 2433234 w 2754602"/>
              <a:gd name="connsiteY230" fmla="*/ 1170122 h 3852972"/>
              <a:gd name="connsiteX231" fmla="*/ 2448733 w 2754602"/>
              <a:gd name="connsiteY231" fmla="*/ 1185620 h 3852972"/>
              <a:gd name="connsiteX232" fmla="*/ 2456482 w 2754602"/>
              <a:gd name="connsiteY232" fmla="*/ 1216617 h 3852972"/>
              <a:gd name="connsiteX233" fmla="*/ 2487478 w 2754602"/>
              <a:gd name="connsiteY233" fmla="*/ 1201119 h 3852972"/>
              <a:gd name="connsiteX234" fmla="*/ 2510726 w 2754602"/>
              <a:gd name="connsiteY234" fmla="*/ 1154624 h 3852972"/>
              <a:gd name="connsiteX235" fmla="*/ 2549472 w 2754602"/>
              <a:gd name="connsiteY235" fmla="*/ 1201119 h 3852972"/>
              <a:gd name="connsiteX236" fmla="*/ 2526224 w 2754602"/>
              <a:gd name="connsiteY236" fmla="*/ 1216617 h 3852972"/>
              <a:gd name="connsiteX237" fmla="*/ 2479729 w 2754602"/>
              <a:gd name="connsiteY237" fmla="*/ 1232115 h 3852972"/>
              <a:gd name="connsiteX238" fmla="*/ 2479729 w 2754602"/>
              <a:gd name="connsiteY238" fmla="*/ 1294108 h 3852972"/>
              <a:gd name="connsiteX239" fmla="*/ 2526224 w 2754602"/>
              <a:gd name="connsiteY239" fmla="*/ 1286359 h 3852972"/>
              <a:gd name="connsiteX240" fmla="*/ 2549472 w 2754602"/>
              <a:gd name="connsiteY240" fmla="*/ 1317356 h 3852972"/>
              <a:gd name="connsiteX241" fmla="*/ 2557221 w 2754602"/>
              <a:gd name="connsiteY241" fmla="*/ 1363851 h 3852972"/>
              <a:gd name="connsiteX242" fmla="*/ 2533973 w 2754602"/>
              <a:gd name="connsiteY242" fmla="*/ 1379349 h 3852972"/>
              <a:gd name="connsiteX243" fmla="*/ 2510726 w 2754602"/>
              <a:gd name="connsiteY243" fmla="*/ 1387098 h 3852972"/>
              <a:gd name="connsiteX244" fmla="*/ 2471980 w 2754602"/>
              <a:gd name="connsiteY244" fmla="*/ 1402597 h 3852972"/>
              <a:gd name="connsiteX245" fmla="*/ 2456482 w 2754602"/>
              <a:gd name="connsiteY245" fmla="*/ 1449091 h 3852972"/>
              <a:gd name="connsiteX246" fmla="*/ 2471980 w 2754602"/>
              <a:gd name="connsiteY246" fmla="*/ 1464590 h 3852972"/>
              <a:gd name="connsiteX247" fmla="*/ 2440984 w 2754602"/>
              <a:gd name="connsiteY247" fmla="*/ 1503335 h 3852972"/>
              <a:gd name="connsiteX248" fmla="*/ 2417736 w 2754602"/>
              <a:gd name="connsiteY248" fmla="*/ 1495586 h 3852972"/>
              <a:gd name="connsiteX249" fmla="*/ 2386739 w 2754602"/>
              <a:gd name="connsiteY249" fmla="*/ 1518834 h 3852972"/>
              <a:gd name="connsiteX250" fmla="*/ 2371241 w 2754602"/>
              <a:gd name="connsiteY250" fmla="*/ 1495586 h 3852972"/>
              <a:gd name="connsiteX251" fmla="*/ 2355743 w 2754602"/>
              <a:gd name="connsiteY251" fmla="*/ 1511085 h 3852972"/>
              <a:gd name="connsiteX252" fmla="*/ 2340245 w 2754602"/>
              <a:gd name="connsiteY252" fmla="*/ 1534332 h 3852972"/>
              <a:gd name="connsiteX253" fmla="*/ 2340245 w 2754602"/>
              <a:gd name="connsiteY253" fmla="*/ 1588576 h 3852972"/>
              <a:gd name="connsiteX254" fmla="*/ 2286000 w 2754602"/>
              <a:gd name="connsiteY254" fmla="*/ 1596325 h 3852972"/>
              <a:gd name="connsiteX255" fmla="*/ 2262753 w 2754602"/>
              <a:gd name="connsiteY255" fmla="*/ 1642820 h 3852972"/>
              <a:gd name="connsiteX256" fmla="*/ 2255004 w 2754602"/>
              <a:gd name="connsiteY256" fmla="*/ 1666068 h 3852972"/>
              <a:gd name="connsiteX257" fmla="*/ 2224007 w 2754602"/>
              <a:gd name="connsiteY257" fmla="*/ 1673817 h 3852972"/>
              <a:gd name="connsiteX258" fmla="*/ 2185262 w 2754602"/>
              <a:gd name="connsiteY258" fmla="*/ 1681566 h 3852972"/>
              <a:gd name="connsiteX259" fmla="*/ 2131017 w 2754602"/>
              <a:gd name="connsiteY259" fmla="*/ 1697064 h 3852972"/>
              <a:gd name="connsiteX260" fmla="*/ 2100021 w 2754602"/>
              <a:gd name="connsiteY260" fmla="*/ 1689315 h 3852972"/>
              <a:gd name="connsiteX261" fmla="*/ 2061275 w 2754602"/>
              <a:gd name="connsiteY261" fmla="*/ 1658319 h 3852972"/>
              <a:gd name="connsiteX262" fmla="*/ 2045777 w 2754602"/>
              <a:gd name="connsiteY262" fmla="*/ 1642820 h 3852972"/>
              <a:gd name="connsiteX263" fmla="*/ 1937289 w 2754602"/>
              <a:gd name="connsiteY263" fmla="*/ 1627322 h 3852972"/>
              <a:gd name="connsiteX264" fmla="*/ 1890794 w 2754602"/>
              <a:gd name="connsiteY264" fmla="*/ 1619573 h 3852972"/>
              <a:gd name="connsiteX265" fmla="*/ 1867546 w 2754602"/>
              <a:gd name="connsiteY265" fmla="*/ 1681566 h 3852972"/>
              <a:gd name="connsiteX266" fmla="*/ 1813302 w 2754602"/>
              <a:gd name="connsiteY266" fmla="*/ 1751308 h 3852972"/>
              <a:gd name="connsiteX267" fmla="*/ 1828800 w 2754602"/>
              <a:gd name="connsiteY267" fmla="*/ 1813302 h 3852972"/>
              <a:gd name="connsiteX268" fmla="*/ 1813302 w 2754602"/>
              <a:gd name="connsiteY268" fmla="*/ 1836549 h 3852972"/>
              <a:gd name="connsiteX269" fmla="*/ 1844299 w 2754602"/>
              <a:gd name="connsiteY269" fmla="*/ 1898542 h 3852972"/>
              <a:gd name="connsiteX270" fmla="*/ 1836550 w 2754602"/>
              <a:gd name="connsiteY270" fmla="*/ 1960535 h 3852972"/>
              <a:gd name="connsiteX271" fmla="*/ 1828800 w 2754602"/>
              <a:gd name="connsiteY271" fmla="*/ 2053525 h 3852972"/>
              <a:gd name="connsiteX272" fmla="*/ 1813302 w 2754602"/>
              <a:gd name="connsiteY272" fmla="*/ 2100020 h 3852972"/>
              <a:gd name="connsiteX273" fmla="*/ 1821051 w 2754602"/>
              <a:gd name="connsiteY273" fmla="*/ 2169763 h 3852972"/>
              <a:gd name="connsiteX274" fmla="*/ 1805553 w 2754602"/>
              <a:gd name="connsiteY274" fmla="*/ 2193010 h 3852972"/>
              <a:gd name="connsiteX275" fmla="*/ 1821051 w 2754602"/>
              <a:gd name="connsiteY275" fmla="*/ 2293749 h 3852972"/>
              <a:gd name="connsiteX276" fmla="*/ 1828800 w 2754602"/>
              <a:gd name="connsiteY276" fmla="*/ 2371241 h 3852972"/>
              <a:gd name="connsiteX277" fmla="*/ 1821051 w 2754602"/>
              <a:gd name="connsiteY277" fmla="*/ 2394488 h 3852972"/>
              <a:gd name="connsiteX278" fmla="*/ 1813302 w 2754602"/>
              <a:gd name="connsiteY278" fmla="*/ 2433234 h 3852972"/>
              <a:gd name="connsiteX279" fmla="*/ 1836550 w 2754602"/>
              <a:gd name="connsiteY279" fmla="*/ 2448732 h 3852972"/>
              <a:gd name="connsiteX280" fmla="*/ 1844299 w 2754602"/>
              <a:gd name="connsiteY280" fmla="*/ 2479729 h 3852972"/>
              <a:gd name="connsiteX281" fmla="*/ 1828800 w 2754602"/>
              <a:gd name="connsiteY281" fmla="*/ 2580468 h 3852972"/>
              <a:gd name="connsiteX282" fmla="*/ 1844299 w 2754602"/>
              <a:gd name="connsiteY282" fmla="*/ 2704454 h 3852972"/>
              <a:gd name="connsiteX283" fmla="*/ 1859797 w 2754602"/>
              <a:gd name="connsiteY283" fmla="*/ 2743200 h 3852972"/>
              <a:gd name="connsiteX284" fmla="*/ 1906292 w 2754602"/>
              <a:gd name="connsiteY284" fmla="*/ 2789695 h 3852972"/>
              <a:gd name="connsiteX285" fmla="*/ 1914041 w 2754602"/>
              <a:gd name="connsiteY285" fmla="*/ 2766447 h 3852972"/>
              <a:gd name="connsiteX286" fmla="*/ 1937289 w 2754602"/>
              <a:gd name="connsiteY286" fmla="*/ 2774197 h 3852972"/>
              <a:gd name="connsiteX287" fmla="*/ 1968285 w 2754602"/>
              <a:gd name="connsiteY287" fmla="*/ 2789695 h 3852972"/>
              <a:gd name="connsiteX288" fmla="*/ 1999282 w 2754602"/>
              <a:gd name="connsiteY288" fmla="*/ 2812942 h 3852972"/>
              <a:gd name="connsiteX289" fmla="*/ 2092272 w 2754602"/>
              <a:gd name="connsiteY289" fmla="*/ 2836190 h 3852972"/>
              <a:gd name="connsiteX290" fmla="*/ 2107770 w 2754602"/>
              <a:gd name="connsiteY290" fmla="*/ 2867186 h 3852972"/>
              <a:gd name="connsiteX291" fmla="*/ 2216258 w 2754602"/>
              <a:gd name="connsiteY291" fmla="*/ 2913681 h 3852972"/>
              <a:gd name="connsiteX292" fmla="*/ 2231756 w 2754602"/>
              <a:gd name="connsiteY292" fmla="*/ 2936929 h 3852972"/>
              <a:gd name="connsiteX293" fmla="*/ 2278251 w 2754602"/>
              <a:gd name="connsiteY293" fmla="*/ 2975674 h 3852972"/>
              <a:gd name="connsiteX294" fmla="*/ 2324746 w 2754602"/>
              <a:gd name="connsiteY294" fmla="*/ 3037668 h 3852972"/>
              <a:gd name="connsiteX295" fmla="*/ 2347994 w 2754602"/>
              <a:gd name="connsiteY295" fmla="*/ 3045417 h 3852972"/>
              <a:gd name="connsiteX296" fmla="*/ 2371241 w 2754602"/>
              <a:gd name="connsiteY296" fmla="*/ 3060915 h 3852972"/>
              <a:gd name="connsiteX297" fmla="*/ 2394489 w 2754602"/>
              <a:gd name="connsiteY297" fmla="*/ 3053166 h 3852972"/>
              <a:gd name="connsiteX298" fmla="*/ 2402238 w 2754602"/>
              <a:gd name="connsiteY298" fmla="*/ 3076413 h 3852972"/>
              <a:gd name="connsiteX299" fmla="*/ 2417736 w 2754602"/>
              <a:gd name="connsiteY299" fmla="*/ 3091912 h 3852972"/>
              <a:gd name="connsiteX300" fmla="*/ 2371241 w 2754602"/>
              <a:gd name="connsiteY300" fmla="*/ 3107410 h 3852972"/>
              <a:gd name="connsiteX301" fmla="*/ 2363492 w 2754602"/>
              <a:gd name="connsiteY301" fmla="*/ 3076413 h 3852972"/>
              <a:gd name="connsiteX302" fmla="*/ 2332495 w 2754602"/>
              <a:gd name="connsiteY302" fmla="*/ 3068664 h 3852972"/>
              <a:gd name="connsiteX303" fmla="*/ 2247255 w 2754602"/>
              <a:gd name="connsiteY303" fmla="*/ 3053166 h 3852972"/>
              <a:gd name="connsiteX304" fmla="*/ 2231756 w 2754602"/>
              <a:gd name="connsiteY304" fmla="*/ 3037668 h 3852972"/>
              <a:gd name="connsiteX305" fmla="*/ 2169763 w 2754602"/>
              <a:gd name="connsiteY305" fmla="*/ 3037668 h 3852972"/>
              <a:gd name="connsiteX306" fmla="*/ 2131017 w 2754602"/>
              <a:gd name="connsiteY306" fmla="*/ 3084163 h 3852972"/>
              <a:gd name="connsiteX307" fmla="*/ 2100021 w 2754602"/>
              <a:gd name="connsiteY307" fmla="*/ 3130658 h 3852972"/>
              <a:gd name="connsiteX308" fmla="*/ 2115519 w 2754602"/>
              <a:gd name="connsiteY308" fmla="*/ 3153905 h 3852972"/>
              <a:gd name="connsiteX309" fmla="*/ 2169763 w 2754602"/>
              <a:gd name="connsiteY309" fmla="*/ 3177152 h 3852972"/>
              <a:gd name="connsiteX310" fmla="*/ 2224007 w 2754602"/>
              <a:gd name="connsiteY310" fmla="*/ 3208149 h 3852972"/>
              <a:gd name="connsiteX311" fmla="*/ 2239506 w 2754602"/>
              <a:gd name="connsiteY311" fmla="*/ 3184902 h 3852972"/>
              <a:gd name="connsiteX312" fmla="*/ 2262753 w 2754602"/>
              <a:gd name="connsiteY312" fmla="*/ 3192651 h 3852972"/>
              <a:gd name="connsiteX313" fmla="*/ 2309248 w 2754602"/>
              <a:gd name="connsiteY313" fmla="*/ 3169403 h 3852972"/>
              <a:gd name="connsiteX314" fmla="*/ 2347994 w 2754602"/>
              <a:gd name="connsiteY314" fmla="*/ 3130658 h 3852972"/>
              <a:gd name="connsiteX315" fmla="*/ 2332495 w 2754602"/>
              <a:gd name="connsiteY315" fmla="*/ 3169403 h 3852972"/>
              <a:gd name="connsiteX316" fmla="*/ 2324746 w 2754602"/>
              <a:gd name="connsiteY316" fmla="*/ 3192651 h 3852972"/>
              <a:gd name="connsiteX317" fmla="*/ 2278251 w 2754602"/>
              <a:gd name="connsiteY317" fmla="*/ 3239146 h 3852972"/>
              <a:gd name="connsiteX318" fmla="*/ 2262753 w 2754602"/>
              <a:gd name="connsiteY318" fmla="*/ 3262393 h 3852972"/>
              <a:gd name="connsiteX319" fmla="*/ 2239506 w 2754602"/>
              <a:gd name="connsiteY319" fmla="*/ 3293390 h 3852972"/>
              <a:gd name="connsiteX320" fmla="*/ 2231756 w 2754602"/>
              <a:gd name="connsiteY320" fmla="*/ 3339885 h 3852972"/>
              <a:gd name="connsiteX321" fmla="*/ 2169763 w 2754602"/>
              <a:gd name="connsiteY321" fmla="*/ 3448373 h 3852972"/>
              <a:gd name="connsiteX322" fmla="*/ 2154265 w 2754602"/>
              <a:gd name="connsiteY322" fmla="*/ 3471620 h 3852972"/>
              <a:gd name="connsiteX323" fmla="*/ 2100021 w 2754602"/>
              <a:gd name="connsiteY323" fmla="*/ 3502617 h 3852972"/>
              <a:gd name="connsiteX324" fmla="*/ 2115519 w 2754602"/>
              <a:gd name="connsiteY324" fmla="*/ 3580108 h 3852972"/>
              <a:gd name="connsiteX325" fmla="*/ 2131017 w 2754602"/>
              <a:gd name="connsiteY325" fmla="*/ 3626603 h 3852972"/>
              <a:gd name="connsiteX326" fmla="*/ 2076773 w 2754602"/>
              <a:gd name="connsiteY326" fmla="*/ 3618854 h 3852972"/>
              <a:gd name="connsiteX327" fmla="*/ 2030278 w 2754602"/>
              <a:gd name="connsiteY327" fmla="*/ 3556861 h 3852972"/>
              <a:gd name="connsiteX328" fmla="*/ 1999282 w 2754602"/>
              <a:gd name="connsiteY328" fmla="*/ 3502617 h 3852972"/>
              <a:gd name="connsiteX329" fmla="*/ 1991533 w 2754602"/>
              <a:gd name="connsiteY329" fmla="*/ 3479369 h 3852972"/>
              <a:gd name="connsiteX330" fmla="*/ 1921790 w 2754602"/>
              <a:gd name="connsiteY330" fmla="*/ 3425125 h 3852972"/>
              <a:gd name="connsiteX331" fmla="*/ 1867546 w 2754602"/>
              <a:gd name="connsiteY331" fmla="*/ 3440624 h 3852972"/>
              <a:gd name="connsiteX332" fmla="*/ 1859797 w 2754602"/>
              <a:gd name="connsiteY332" fmla="*/ 3471620 h 3852972"/>
              <a:gd name="connsiteX333" fmla="*/ 1836550 w 2754602"/>
              <a:gd name="connsiteY333" fmla="*/ 3479369 h 3852972"/>
              <a:gd name="connsiteX334" fmla="*/ 1797804 w 2754602"/>
              <a:gd name="connsiteY334" fmla="*/ 3510366 h 3852972"/>
              <a:gd name="connsiteX335" fmla="*/ 1774556 w 2754602"/>
              <a:gd name="connsiteY335" fmla="*/ 3518115 h 3852972"/>
              <a:gd name="connsiteX336" fmla="*/ 1658319 w 2754602"/>
              <a:gd name="connsiteY336" fmla="*/ 3533613 h 3852972"/>
              <a:gd name="connsiteX337" fmla="*/ 1627323 w 2754602"/>
              <a:gd name="connsiteY337" fmla="*/ 3541363 h 3852972"/>
              <a:gd name="connsiteX338" fmla="*/ 1596326 w 2754602"/>
              <a:gd name="connsiteY338" fmla="*/ 3556861 h 3852972"/>
              <a:gd name="connsiteX339" fmla="*/ 1549831 w 2754602"/>
              <a:gd name="connsiteY339" fmla="*/ 3587858 h 3852972"/>
              <a:gd name="connsiteX340" fmla="*/ 1619573 w 2754602"/>
              <a:gd name="connsiteY340" fmla="*/ 3603356 h 3852972"/>
              <a:gd name="connsiteX341" fmla="*/ 1635072 w 2754602"/>
              <a:gd name="connsiteY341" fmla="*/ 3618854 h 3852972"/>
              <a:gd name="connsiteX342" fmla="*/ 1681567 w 2754602"/>
              <a:gd name="connsiteY342" fmla="*/ 3680847 h 3852972"/>
              <a:gd name="connsiteX343" fmla="*/ 1712563 w 2754602"/>
              <a:gd name="connsiteY343" fmla="*/ 3673098 h 3852972"/>
              <a:gd name="connsiteX344" fmla="*/ 1704814 w 2754602"/>
              <a:gd name="connsiteY344" fmla="*/ 3704095 h 3852972"/>
              <a:gd name="connsiteX345" fmla="*/ 1673817 w 2754602"/>
              <a:gd name="connsiteY345" fmla="*/ 3688597 h 3852972"/>
              <a:gd name="connsiteX346" fmla="*/ 1635072 w 2754602"/>
              <a:gd name="connsiteY346" fmla="*/ 3680847 h 3852972"/>
              <a:gd name="connsiteX347" fmla="*/ 1611824 w 2754602"/>
              <a:gd name="connsiteY347" fmla="*/ 3673098 h 3852972"/>
              <a:gd name="connsiteX348" fmla="*/ 1526584 w 2754602"/>
              <a:gd name="connsiteY348" fmla="*/ 3680847 h 3852972"/>
              <a:gd name="connsiteX349" fmla="*/ 1653090 w 2754602"/>
              <a:gd name="connsiteY349" fmla="*/ 3673098 h 3852972"/>
              <a:gd name="connsiteX350" fmla="*/ 1629842 w 2754602"/>
              <a:gd name="connsiteY350" fmla="*/ 3688597 h 3852972"/>
              <a:gd name="connsiteX351" fmla="*/ 1620620 w 2754602"/>
              <a:gd name="connsiteY351" fmla="*/ 3693440 h 3852972"/>
              <a:gd name="connsiteX352" fmla="*/ 1606595 w 2754602"/>
              <a:gd name="connsiteY352" fmla="*/ 3807912 h 3852972"/>
              <a:gd name="connsiteX353" fmla="*/ 1549653 w 2754602"/>
              <a:gd name="connsiteY353" fmla="*/ 3802377 h 3852972"/>
              <a:gd name="connsiteX354" fmla="*/ 1497258 w 2754602"/>
              <a:gd name="connsiteY354" fmla="*/ 3831141 h 3852972"/>
              <a:gd name="connsiteX355" fmla="*/ 1383656 w 2754602"/>
              <a:gd name="connsiteY355" fmla="*/ 3829215 h 3852972"/>
              <a:gd name="connsiteX356" fmla="*/ 1278611 w 2754602"/>
              <a:gd name="connsiteY356" fmla="*/ 3688597 h 3852972"/>
              <a:gd name="connsiteX357" fmla="*/ 1270862 w 2754602"/>
              <a:gd name="connsiteY357" fmla="*/ 3680847 h 3852972"/>
              <a:gd name="connsiteX358" fmla="*/ 1263112 w 2754602"/>
              <a:gd name="connsiteY358" fmla="*/ 3456122 h 3852972"/>
              <a:gd name="connsiteX359" fmla="*/ 1247614 w 2754602"/>
              <a:gd name="connsiteY359" fmla="*/ 3432874 h 3852972"/>
              <a:gd name="connsiteX360" fmla="*/ 1247614 w 2754602"/>
              <a:gd name="connsiteY360" fmla="*/ 3425125 h 3852972"/>
              <a:gd name="connsiteX361" fmla="*/ 1007390 w 2754602"/>
              <a:gd name="connsiteY361" fmla="*/ 2991173 h 3852972"/>
              <a:gd name="connsiteX0" fmla="*/ 1007390 w 2754602"/>
              <a:gd name="connsiteY0" fmla="*/ 2991173 h 3852972"/>
              <a:gd name="connsiteX1" fmla="*/ 1053885 w 2754602"/>
              <a:gd name="connsiteY1" fmla="*/ 2983424 h 3852972"/>
              <a:gd name="connsiteX2" fmla="*/ 1061634 w 2754602"/>
              <a:gd name="connsiteY2" fmla="*/ 2952427 h 3852972"/>
              <a:gd name="connsiteX3" fmla="*/ 1115878 w 2754602"/>
              <a:gd name="connsiteY3" fmla="*/ 2890434 h 3852972"/>
              <a:gd name="connsiteX4" fmla="*/ 1123628 w 2754602"/>
              <a:gd name="connsiteY4" fmla="*/ 2867186 h 3852972"/>
              <a:gd name="connsiteX5" fmla="*/ 1139126 w 2754602"/>
              <a:gd name="connsiteY5" fmla="*/ 2882685 h 3852972"/>
              <a:gd name="connsiteX6" fmla="*/ 1154624 w 2754602"/>
              <a:gd name="connsiteY6" fmla="*/ 2905932 h 3852972"/>
              <a:gd name="connsiteX7" fmla="*/ 1185621 w 2754602"/>
              <a:gd name="connsiteY7" fmla="*/ 2936929 h 3852972"/>
              <a:gd name="connsiteX8" fmla="*/ 1193370 w 2754602"/>
              <a:gd name="connsiteY8" fmla="*/ 2960176 h 3852972"/>
              <a:gd name="connsiteX9" fmla="*/ 1216617 w 2754602"/>
              <a:gd name="connsiteY9" fmla="*/ 2967925 h 3852972"/>
              <a:gd name="connsiteX10" fmla="*/ 1278611 w 2754602"/>
              <a:gd name="connsiteY10" fmla="*/ 2952427 h 3852972"/>
              <a:gd name="connsiteX11" fmla="*/ 1286360 w 2754602"/>
              <a:gd name="connsiteY11" fmla="*/ 2867186 h 3852972"/>
              <a:gd name="connsiteX12" fmla="*/ 1309607 w 2754602"/>
              <a:gd name="connsiteY12" fmla="*/ 2851688 h 3852972"/>
              <a:gd name="connsiteX13" fmla="*/ 1301858 w 2754602"/>
              <a:gd name="connsiteY13" fmla="*/ 2828441 h 3852972"/>
              <a:gd name="connsiteX14" fmla="*/ 1263112 w 2754602"/>
              <a:gd name="connsiteY14" fmla="*/ 2797444 h 3852972"/>
              <a:gd name="connsiteX15" fmla="*/ 1255363 w 2754602"/>
              <a:gd name="connsiteY15" fmla="*/ 2774197 h 3852972"/>
              <a:gd name="connsiteX16" fmla="*/ 1278611 w 2754602"/>
              <a:gd name="connsiteY16" fmla="*/ 2727702 h 3852972"/>
              <a:gd name="connsiteX17" fmla="*/ 1270862 w 2754602"/>
              <a:gd name="connsiteY17" fmla="*/ 2704454 h 3852972"/>
              <a:gd name="connsiteX18" fmla="*/ 1255363 w 2754602"/>
              <a:gd name="connsiteY18" fmla="*/ 2665708 h 3852972"/>
              <a:gd name="connsiteX19" fmla="*/ 1224367 w 2754602"/>
              <a:gd name="connsiteY19" fmla="*/ 2650210 h 3852972"/>
              <a:gd name="connsiteX20" fmla="*/ 1112094 w 2754602"/>
              <a:gd name="connsiteY20" fmla="*/ 2640390 h 3852972"/>
              <a:gd name="connsiteX21" fmla="*/ 1270862 w 2754602"/>
              <a:gd name="connsiteY21" fmla="*/ 2588217 h 3852972"/>
              <a:gd name="connsiteX22" fmla="*/ 1309607 w 2754602"/>
              <a:gd name="connsiteY22" fmla="*/ 2541722 h 3852972"/>
              <a:gd name="connsiteX23" fmla="*/ 1325106 w 2754602"/>
              <a:gd name="connsiteY23" fmla="*/ 2518474 h 3852972"/>
              <a:gd name="connsiteX24" fmla="*/ 1348353 w 2754602"/>
              <a:gd name="connsiteY24" fmla="*/ 2502976 h 3852972"/>
              <a:gd name="connsiteX25" fmla="*/ 1379350 w 2754602"/>
              <a:gd name="connsiteY25" fmla="*/ 2510725 h 3852972"/>
              <a:gd name="connsiteX26" fmla="*/ 1402597 w 2754602"/>
              <a:gd name="connsiteY26" fmla="*/ 2549471 h 3852972"/>
              <a:gd name="connsiteX27" fmla="*/ 1425845 w 2754602"/>
              <a:gd name="connsiteY27" fmla="*/ 2564969 h 3852972"/>
              <a:gd name="connsiteX28" fmla="*/ 1472339 w 2754602"/>
              <a:gd name="connsiteY28" fmla="*/ 2549471 h 3852972"/>
              <a:gd name="connsiteX29" fmla="*/ 1487838 w 2754602"/>
              <a:gd name="connsiteY29" fmla="*/ 2533973 h 3852972"/>
              <a:gd name="connsiteX30" fmla="*/ 1503336 w 2754602"/>
              <a:gd name="connsiteY30" fmla="*/ 2510725 h 3852972"/>
              <a:gd name="connsiteX31" fmla="*/ 1526584 w 2754602"/>
              <a:gd name="connsiteY31" fmla="*/ 2495227 h 3852972"/>
              <a:gd name="connsiteX32" fmla="*/ 1565329 w 2754602"/>
              <a:gd name="connsiteY32" fmla="*/ 2510725 h 3852972"/>
              <a:gd name="connsiteX33" fmla="*/ 1604075 w 2754602"/>
              <a:gd name="connsiteY33" fmla="*/ 2526224 h 3852972"/>
              <a:gd name="connsiteX34" fmla="*/ 1596326 w 2754602"/>
              <a:gd name="connsiteY34" fmla="*/ 2549471 h 3852972"/>
              <a:gd name="connsiteX35" fmla="*/ 1573078 w 2754602"/>
              <a:gd name="connsiteY35" fmla="*/ 2557220 h 3852972"/>
              <a:gd name="connsiteX36" fmla="*/ 1588577 w 2754602"/>
              <a:gd name="connsiteY36" fmla="*/ 2642461 h 3852972"/>
              <a:gd name="connsiteX37" fmla="*/ 1565329 w 2754602"/>
              <a:gd name="connsiteY37" fmla="*/ 2681207 h 3852972"/>
              <a:gd name="connsiteX38" fmla="*/ 1542082 w 2754602"/>
              <a:gd name="connsiteY38" fmla="*/ 2688956 h 3852972"/>
              <a:gd name="connsiteX39" fmla="*/ 1534333 w 2754602"/>
              <a:gd name="connsiteY39" fmla="*/ 2712203 h 3852972"/>
              <a:gd name="connsiteX40" fmla="*/ 1495587 w 2754602"/>
              <a:gd name="connsiteY40" fmla="*/ 2743200 h 3852972"/>
              <a:gd name="connsiteX41" fmla="*/ 1487838 w 2754602"/>
              <a:gd name="connsiteY41" fmla="*/ 2766447 h 3852972"/>
              <a:gd name="connsiteX42" fmla="*/ 1464590 w 2754602"/>
              <a:gd name="connsiteY42" fmla="*/ 2774197 h 3852972"/>
              <a:gd name="connsiteX43" fmla="*/ 1449092 w 2754602"/>
              <a:gd name="connsiteY43" fmla="*/ 2867186 h 3852972"/>
              <a:gd name="connsiteX44" fmla="*/ 1433594 w 2754602"/>
              <a:gd name="connsiteY44" fmla="*/ 2882685 h 3852972"/>
              <a:gd name="connsiteX45" fmla="*/ 1425845 w 2754602"/>
              <a:gd name="connsiteY45" fmla="*/ 2913681 h 3852972"/>
              <a:gd name="connsiteX46" fmla="*/ 1433594 w 2754602"/>
              <a:gd name="connsiteY46" fmla="*/ 2944678 h 3852972"/>
              <a:gd name="connsiteX47" fmla="*/ 1441343 w 2754602"/>
              <a:gd name="connsiteY47" fmla="*/ 2991173 h 3852972"/>
              <a:gd name="connsiteX48" fmla="*/ 1425845 w 2754602"/>
              <a:gd name="connsiteY48" fmla="*/ 3045417 h 3852972"/>
              <a:gd name="connsiteX49" fmla="*/ 1402597 w 2754602"/>
              <a:gd name="connsiteY49" fmla="*/ 3037668 h 3852972"/>
              <a:gd name="connsiteX50" fmla="*/ 1387099 w 2754602"/>
              <a:gd name="connsiteY50" fmla="*/ 3022169 h 3852972"/>
              <a:gd name="connsiteX51" fmla="*/ 1356102 w 2754602"/>
              <a:gd name="connsiteY51" fmla="*/ 3060915 h 3852972"/>
              <a:gd name="connsiteX52" fmla="*/ 1363851 w 2754602"/>
              <a:gd name="connsiteY52" fmla="*/ 3091912 h 3852972"/>
              <a:gd name="connsiteX53" fmla="*/ 1371600 w 2754602"/>
              <a:gd name="connsiteY53" fmla="*/ 3115159 h 3852972"/>
              <a:gd name="connsiteX54" fmla="*/ 1418095 w 2754602"/>
              <a:gd name="connsiteY54" fmla="*/ 3130658 h 3852972"/>
              <a:gd name="connsiteX55" fmla="*/ 1441343 w 2754602"/>
              <a:gd name="connsiteY55" fmla="*/ 3122908 h 3852972"/>
              <a:gd name="connsiteX56" fmla="*/ 1611824 w 2754602"/>
              <a:gd name="connsiteY56" fmla="*/ 3115159 h 3852972"/>
              <a:gd name="connsiteX57" fmla="*/ 1596326 w 2754602"/>
              <a:gd name="connsiteY57" fmla="*/ 3068664 h 3852972"/>
              <a:gd name="connsiteX58" fmla="*/ 1588577 w 2754602"/>
              <a:gd name="connsiteY58" fmla="*/ 3045417 h 3852972"/>
              <a:gd name="connsiteX59" fmla="*/ 1580828 w 2754602"/>
              <a:gd name="connsiteY59" fmla="*/ 3022169 h 3852972"/>
              <a:gd name="connsiteX60" fmla="*/ 1611824 w 2754602"/>
              <a:gd name="connsiteY60" fmla="*/ 2952427 h 3852972"/>
              <a:gd name="connsiteX61" fmla="*/ 1596326 w 2754602"/>
              <a:gd name="connsiteY61" fmla="*/ 2905932 h 3852972"/>
              <a:gd name="connsiteX62" fmla="*/ 1611824 w 2754602"/>
              <a:gd name="connsiteY62" fmla="*/ 2859437 h 3852972"/>
              <a:gd name="connsiteX63" fmla="*/ 1619573 w 2754602"/>
              <a:gd name="connsiteY63" fmla="*/ 2805193 h 3852972"/>
              <a:gd name="connsiteX64" fmla="*/ 1650570 w 2754602"/>
              <a:gd name="connsiteY64" fmla="*/ 2797444 h 3852972"/>
              <a:gd name="connsiteX65" fmla="*/ 1704814 w 2754602"/>
              <a:gd name="connsiteY65" fmla="*/ 2774197 h 3852972"/>
              <a:gd name="connsiteX66" fmla="*/ 1728062 w 2754602"/>
              <a:gd name="connsiteY66" fmla="*/ 2758698 h 3852972"/>
              <a:gd name="connsiteX67" fmla="*/ 1774556 w 2754602"/>
              <a:gd name="connsiteY67" fmla="*/ 2719952 h 3852972"/>
              <a:gd name="connsiteX68" fmla="*/ 1797804 w 2754602"/>
              <a:gd name="connsiteY68" fmla="*/ 2688956 h 3852972"/>
              <a:gd name="connsiteX69" fmla="*/ 1751309 w 2754602"/>
              <a:gd name="connsiteY69" fmla="*/ 2650210 h 3852972"/>
              <a:gd name="connsiteX70" fmla="*/ 1712563 w 2754602"/>
              <a:gd name="connsiteY70" fmla="*/ 2657959 h 3852972"/>
              <a:gd name="connsiteX71" fmla="*/ 1704814 w 2754602"/>
              <a:gd name="connsiteY71" fmla="*/ 2681207 h 3852972"/>
              <a:gd name="connsiteX72" fmla="*/ 1697065 w 2754602"/>
              <a:gd name="connsiteY72" fmla="*/ 2743200 h 3852972"/>
              <a:gd name="connsiteX73" fmla="*/ 1650570 w 2754602"/>
              <a:gd name="connsiteY73" fmla="*/ 2774197 h 3852972"/>
              <a:gd name="connsiteX74" fmla="*/ 1635072 w 2754602"/>
              <a:gd name="connsiteY74" fmla="*/ 2758698 h 3852972"/>
              <a:gd name="connsiteX75" fmla="*/ 1635072 w 2754602"/>
              <a:gd name="connsiteY75" fmla="*/ 2688956 h 3852972"/>
              <a:gd name="connsiteX76" fmla="*/ 1642821 w 2754602"/>
              <a:gd name="connsiteY76" fmla="*/ 2665708 h 3852972"/>
              <a:gd name="connsiteX77" fmla="*/ 1666068 w 2754602"/>
              <a:gd name="connsiteY77" fmla="*/ 2619213 h 3852972"/>
              <a:gd name="connsiteX78" fmla="*/ 1689316 w 2754602"/>
              <a:gd name="connsiteY78" fmla="*/ 2611464 h 3852972"/>
              <a:gd name="connsiteX79" fmla="*/ 1766807 w 2754602"/>
              <a:gd name="connsiteY79" fmla="*/ 2595966 h 3852972"/>
              <a:gd name="connsiteX80" fmla="*/ 1805553 w 2754602"/>
              <a:gd name="connsiteY80" fmla="*/ 2526224 h 3852972"/>
              <a:gd name="connsiteX81" fmla="*/ 1813302 w 2754602"/>
              <a:gd name="connsiteY81" fmla="*/ 2502976 h 3852972"/>
              <a:gd name="connsiteX82" fmla="*/ 1743560 w 2754602"/>
              <a:gd name="connsiteY82" fmla="*/ 2502976 h 3852972"/>
              <a:gd name="connsiteX83" fmla="*/ 1689316 w 2754602"/>
              <a:gd name="connsiteY83" fmla="*/ 2526224 h 3852972"/>
              <a:gd name="connsiteX84" fmla="*/ 1666068 w 2754602"/>
              <a:gd name="connsiteY84" fmla="*/ 2510725 h 3852972"/>
              <a:gd name="connsiteX85" fmla="*/ 1635072 w 2754602"/>
              <a:gd name="connsiteY85" fmla="*/ 2502976 h 3852972"/>
              <a:gd name="connsiteX86" fmla="*/ 1627323 w 2754602"/>
              <a:gd name="connsiteY86" fmla="*/ 2471980 h 3852972"/>
              <a:gd name="connsiteX87" fmla="*/ 1642821 w 2754602"/>
              <a:gd name="connsiteY87" fmla="*/ 2402237 h 3852972"/>
              <a:gd name="connsiteX88" fmla="*/ 1658319 w 2754602"/>
              <a:gd name="connsiteY88" fmla="*/ 2332495 h 3852972"/>
              <a:gd name="connsiteX89" fmla="*/ 1666068 w 2754602"/>
              <a:gd name="connsiteY89" fmla="*/ 2309247 h 3852972"/>
              <a:gd name="connsiteX90" fmla="*/ 1681567 w 2754602"/>
              <a:gd name="connsiteY90" fmla="*/ 2293749 h 3852972"/>
              <a:gd name="connsiteX91" fmla="*/ 1673817 w 2754602"/>
              <a:gd name="connsiteY91" fmla="*/ 2255003 h 3852972"/>
              <a:gd name="connsiteX92" fmla="*/ 1627323 w 2754602"/>
              <a:gd name="connsiteY92" fmla="*/ 2239505 h 3852972"/>
              <a:gd name="connsiteX93" fmla="*/ 1580828 w 2754602"/>
              <a:gd name="connsiteY93" fmla="*/ 2247254 h 3852972"/>
              <a:gd name="connsiteX94" fmla="*/ 1542082 w 2754602"/>
              <a:gd name="connsiteY94" fmla="*/ 2255003 h 3852972"/>
              <a:gd name="connsiteX95" fmla="*/ 1472339 w 2754602"/>
              <a:gd name="connsiteY95" fmla="*/ 2262752 h 3852972"/>
              <a:gd name="connsiteX96" fmla="*/ 1418095 w 2754602"/>
              <a:gd name="connsiteY96" fmla="*/ 2309247 h 3852972"/>
              <a:gd name="connsiteX97" fmla="*/ 1394848 w 2754602"/>
              <a:gd name="connsiteY97" fmla="*/ 2301498 h 3852972"/>
              <a:gd name="connsiteX98" fmla="*/ 1363851 w 2754602"/>
              <a:gd name="connsiteY98" fmla="*/ 2293749 h 3852972"/>
              <a:gd name="connsiteX99" fmla="*/ 1387099 w 2754602"/>
              <a:gd name="connsiteY99" fmla="*/ 2386739 h 3852972"/>
              <a:gd name="connsiteX100" fmla="*/ 1394848 w 2754602"/>
              <a:gd name="connsiteY100" fmla="*/ 2409986 h 3852972"/>
              <a:gd name="connsiteX101" fmla="*/ 1402597 w 2754602"/>
              <a:gd name="connsiteY101" fmla="*/ 2440983 h 3852972"/>
              <a:gd name="connsiteX102" fmla="*/ 1363852 w 2754602"/>
              <a:gd name="connsiteY102" fmla="*/ 2479729 h 3852972"/>
              <a:gd name="connsiteX103" fmla="*/ 1317356 w 2754602"/>
              <a:gd name="connsiteY103" fmla="*/ 2495227 h 3852972"/>
              <a:gd name="connsiteX104" fmla="*/ 1286360 w 2754602"/>
              <a:gd name="connsiteY104" fmla="*/ 2541722 h 3852972"/>
              <a:gd name="connsiteX105" fmla="*/ 1270862 w 2754602"/>
              <a:gd name="connsiteY105" fmla="*/ 2564969 h 3852972"/>
              <a:gd name="connsiteX106" fmla="*/ 1247614 w 2754602"/>
              <a:gd name="connsiteY106" fmla="*/ 2572719 h 3852972"/>
              <a:gd name="connsiteX107" fmla="*/ 1224367 w 2754602"/>
              <a:gd name="connsiteY107" fmla="*/ 2595966 h 3852972"/>
              <a:gd name="connsiteX108" fmla="*/ 1177872 w 2754602"/>
              <a:gd name="connsiteY108" fmla="*/ 2634712 h 3852972"/>
              <a:gd name="connsiteX109" fmla="*/ 1170123 w 2754602"/>
              <a:gd name="connsiteY109" fmla="*/ 2696705 h 3852972"/>
              <a:gd name="connsiteX110" fmla="*/ 1154624 w 2754602"/>
              <a:gd name="connsiteY110" fmla="*/ 2719952 h 3852972"/>
              <a:gd name="connsiteX111" fmla="*/ 1131377 w 2754602"/>
              <a:gd name="connsiteY111" fmla="*/ 2766447 h 3852972"/>
              <a:gd name="connsiteX112" fmla="*/ 1100380 w 2754602"/>
              <a:gd name="connsiteY112" fmla="*/ 2805193 h 3852972"/>
              <a:gd name="connsiteX113" fmla="*/ 1084882 w 2754602"/>
              <a:gd name="connsiteY113" fmla="*/ 2851688 h 3852972"/>
              <a:gd name="connsiteX114" fmla="*/ 1069384 w 2754602"/>
              <a:gd name="connsiteY114" fmla="*/ 2874935 h 3852972"/>
              <a:gd name="connsiteX115" fmla="*/ 1061634 w 2754602"/>
              <a:gd name="connsiteY115" fmla="*/ 2898183 h 3852972"/>
              <a:gd name="connsiteX116" fmla="*/ 1038387 w 2754602"/>
              <a:gd name="connsiteY116" fmla="*/ 2921430 h 3852972"/>
              <a:gd name="connsiteX117" fmla="*/ 999641 w 2754602"/>
              <a:gd name="connsiteY117" fmla="*/ 2967925 h 3852972"/>
              <a:gd name="connsiteX118" fmla="*/ 960895 w 2754602"/>
              <a:gd name="connsiteY118" fmla="*/ 2918015 h 3852972"/>
              <a:gd name="connsiteX119" fmla="*/ 937648 w 2754602"/>
              <a:gd name="connsiteY119" fmla="*/ 2972259 h 3852972"/>
              <a:gd name="connsiteX120" fmla="*/ 941429 w 2754602"/>
              <a:gd name="connsiteY120" fmla="*/ 2911388 h 3852972"/>
              <a:gd name="connsiteX121" fmla="*/ 940231 w 2754602"/>
              <a:gd name="connsiteY121" fmla="*/ 2895979 h 3852972"/>
              <a:gd name="connsiteX122" fmla="*/ 922150 w 2754602"/>
              <a:gd name="connsiteY122" fmla="*/ 2860380 h 3852972"/>
              <a:gd name="connsiteX123" fmla="*/ 906651 w 2754602"/>
              <a:gd name="connsiteY123" fmla="*/ 2924069 h 3852972"/>
              <a:gd name="connsiteX124" fmla="*/ 906651 w 2754602"/>
              <a:gd name="connsiteY124" fmla="*/ 2924069 h 3852972"/>
              <a:gd name="connsiteX125" fmla="*/ 902131 w 2754602"/>
              <a:gd name="connsiteY125" fmla="*/ 2848354 h 3852972"/>
              <a:gd name="connsiteX126" fmla="*/ 922150 w 2754602"/>
              <a:gd name="connsiteY126" fmla="*/ 2852607 h 3852972"/>
              <a:gd name="connsiteX127" fmla="*/ 911656 w 2754602"/>
              <a:gd name="connsiteY127" fmla="*/ 2848354 h 3852972"/>
              <a:gd name="connsiteX128" fmla="*/ 902131 w 2754602"/>
              <a:gd name="connsiteY128" fmla="*/ 2767392 h 3852972"/>
              <a:gd name="connsiteX129" fmla="*/ 842930 w 2754602"/>
              <a:gd name="connsiteY129" fmla="*/ 2788918 h 3852972"/>
              <a:gd name="connsiteX130" fmla="*/ 836909 w 2754602"/>
              <a:gd name="connsiteY130" fmla="*/ 2727702 h 3852972"/>
              <a:gd name="connsiteX131" fmla="*/ 813662 w 2754602"/>
              <a:gd name="connsiteY131" fmla="*/ 2704454 h 3852972"/>
              <a:gd name="connsiteX132" fmla="*/ 767167 w 2754602"/>
              <a:gd name="connsiteY132" fmla="*/ 2665708 h 3852972"/>
              <a:gd name="connsiteX133" fmla="*/ 612184 w 2754602"/>
              <a:gd name="connsiteY133" fmla="*/ 2502976 h 3852972"/>
              <a:gd name="connsiteX134" fmla="*/ 410706 w 2754602"/>
              <a:gd name="connsiteY134" fmla="*/ 2286000 h 3852972"/>
              <a:gd name="connsiteX135" fmla="*/ 0 w 2754602"/>
              <a:gd name="connsiteY135" fmla="*/ 1844298 h 3852972"/>
              <a:gd name="connsiteX136" fmla="*/ 1046136 w 2754602"/>
              <a:gd name="connsiteY136" fmla="*/ 658678 h 3852972"/>
              <a:gd name="connsiteX137" fmla="*/ 1084882 w 2754602"/>
              <a:gd name="connsiteY137" fmla="*/ 573437 h 3852972"/>
              <a:gd name="connsiteX138" fmla="*/ 1061634 w 2754602"/>
              <a:gd name="connsiteY138" fmla="*/ 526942 h 3852972"/>
              <a:gd name="connsiteX139" fmla="*/ 1015139 w 2754602"/>
              <a:gd name="connsiteY139" fmla="*/ 488197 h 3852972"/>
              <a:gd name="connsiteX140" fmla="*/ 922150 w 2754602"/>
              <a:gd name="connsiteY140" fmla="*/ 472698 h 3852972"/>
              <a:gd name="connsiteX141" fmla="*/ 1371600 w 2754602"/>
              <a:gd name="connsiteY141" fmla="*/ 0 h 3852972"/>
              <a:gd name="connsiteX142" fmla="*/ 1425845 w 2754602"/>
              <a:gd name="connsiteY142" fmla="*/ 54244 h 3852972"/>
              <a:gd name="connsiteX143" fmla="*/ 1464590 w 2754602"/>
              <a:gd name="connsiteY143" fmla="*/ 61993 h 3852972"/>
              <a:gd name="connsiteX144" fmla="*/ 1480089 w 2754602"/>
              <a:gd name="connsiteY144" fmla="*/ 116237 h 3852972"/>
              <a:gd name="connsiteX145" fmla="*/ 1511085 w 2754602"/>
              <a:gd name="connsiteY145" fmla="*/ 116237 h 3852972"/>
              <a:gd name="connsiteX146" fmla="*/ 1526584 w 2754602"/>
              <a:gd name="connsiteY146" fmla="*/ 139485 h 3852972"/>
              <a:gd name="connsiteX147" fmla="*/ 1526584 w 2754602"/>
              <a:gd name="connsiteY147" fmla="*/ 139485 h 3852972"/>
              <a:gd name="connsiteX148" fmla="*/ 1542082 w 2754602"/>
              <a:gd name="connsiteY148" fmla="*/ 170481 h 3852972"/>
              <a:gd name="connsiteX149" fmla="*/ 1573078 w 2754602"/>
              <a:gd name="connsiteY149" fmla="*/ 201478 h 3852972"/>
              <a:gd name="connsiteX150" fmla="*/ 1604075 w 2754602"/>
              <a:gd name="connsiteY150" fmla="*/ 263471 h 3852972"/>
              <a:gd name="connsiteX151" fmla="*/ 1627323 w 2754602"/>
              <a:gd name="connsiteY151" fmla="*/ 247973 h 3852972"/>
              <a:gd name="connsiteX152" fmla="*/ 1681567 w 2754602"/>
              <a:gd name="connsiteY152" fmla="*/ 232474 h 3852972"/>
              <a:gd name="connsiteX153" fmla="*/ 1681567 w 2754602"/>
              <a:gd name="connsiteY153" fmla="*/ 232474 h 3852972"/>
              <a:gd name="connsiteX154" fmla="*/ 1697065 w 2754602"/>
              <a:gd name="connsiteY154" fmla="*/ 302217 h 3852972"/>
              <a:gd name="connsiteX155" fmla="*/ 1673817 w 2754602"/>
              <a:gd name="connsiteY155" fmla="*/ 317715 h 3852972"/>
              <a:gd name="connsiteX156" fmla="*/ 1673817 w 2754602"/>
              <a:gd name="connsiteY156" fmla="*/ 317715 h 3852972"/>
              <a:gd name="connsiteX157" fmla="*/ 1774556 w 2754602"/>
              <a:gd name="connsiteY157" fmla="*/ 348712 h 3852972"/>
              <a:gd name="connsiteX158" fmla="*/ 1821051 w 2754602"/>
              <a:gd name="connsiteY158" fmla="*/ 325464 h 3852972"/>
              <a:gd name="connsiteX159" fmla="*/ 1852048 w 2754602"/>
              <a:gd name="connsiteY159" fmla="*/ 348712 h 3852972"/>
              <a:gd name="connsiteX160" fmla="*/ 1844299 w 2754602"/>
              <a:gd name="connsiteY160" fmla="*/ 348712 h 3852972"/>
              <a:gd name="connsiteX161" fmla="*/ 1852048 w 2754602"/>
              <a:gd name="connsiteY161" fmla="*/ 348712 h 3852972"/>
              <a:gd name="connsiteX162" fmla="*/ 1883045 w 2754602"/>
              <a:gd name="connsiteY162" fmla="*/ 340963 h 3852972"/>
              <a:gd name="connsiteX163" fmla="*/ 1906292 w 2754602"/>
              <a:gd name="connsiteY163" fmla="*/ 333213 h 3852972"/>
              <a:gd name="connsiteX164" fmla="*/ 1937289 w 2754602"/>
              <a:gd name="connsiteY164" fmla="*/ 255722 h 3852972"/>
              <a:gd name="connsiteX165" fmla="*/ 1945038 w 2754602"/>
              <a:gd name="connsiteY165" fmla="*/ 255722 h 3852972"/>
              <a:gd name="connsiteX166" fmla="*/ 1945038 w 2754602"/>
              <a:gd name="connsiteY166" fmla="*/ 255722 h 3852972"/>
              <a:gd name="connsiteX167" fmla="*/ 2014780 w 2754602"/>
              <a:gd name="connsiteY167" fmla="*/ 232474 h 3852972"/>
              <a:gd name="connsiteX168" fmla="*/ 2030278 w 2754602"/>
              <a:gd name="connsiteY168" fmla="*/ 255722 h 3852972"/>
              <a:gd name="connsiteX169" fmla="*/ 2061275 w 2754602"/>
              <a:gd name="connsiteY169" fmla="*/ 317715 h 3852972"/>
              <a:gd name="connsiteX170" fmla="*/ 2069024 w 2754602"/>
              <a:gd name="connsiteY170" fmla="*/ 348712 h 3852972"/>
              <a:gd name="connsiteX171" fmla="*/ 2061275 w 2754602"/>
              <a:gd name="connsiteY171" fmla="*/ 410705 h 3852972"/>
              <a:gd name="connsiteX172" fmla="*/ 2084523 w 2754602"/>
              <a:gd name="connsiteY172" fmla="*/ 426203 h 3852972"/>
              <a:gd name="connsiteX173" fmla="*/ 2107770 w 2754602"/>
              <a:gd name="connsiteY173" fmla="*/ 449451 h 3852972"/>
              <a:gd name="connsiteX174" fmla="*/ 2107770 w 2754602"/>
              <a:gd name="connsiteY174" fmla="*/ 449451 h 3852972"/>
              <a:gd name="connsiteX175" fmla="*/ 2169763 w 2754602"/>
              <a:gd name="connsiteY175" fmla="*/ 472698 h 3852972"/>
              <a:gd name="connsiteX176" fmla="*/ 2185262 w 2754602"/>
              <a:gd name="connsiteY176" fmla="*/ 511444 h 3852972"/>
              <a:gd name="connsiteX177" fmla="*/ 2247255 w 2754602"/>
              <a:gd name="connsiteY177" fmla="*/ 511444 h 3852972"/>
              <a:gd name="connsiteX178" fmla="*/ 2293750 w 2754602"/>
              <a:gd name="connsiteY178" fmla="*/ 526942 h 3852972"/>
              <a:gd name="connsiteX179" fmla="*/ 2324746 w 2754602"/>
              <a:gd name="connsiteY179" fmla="*/ 612183 h 3852972"/>
              <a:gd name="connsiteX180" fmla="*/ 2347994 w 2754602"/>
              <a:gd name="connsiteY180" fmla="*/ 619932 h 3852972"/>
              <a:gd name="connsiteX181" fmla="*/ 2363492 w 2754602"/>
              <a:gd name="connsiteY181" fmla="*/ 619932 h 3852972"/>
              <a:gd name="connsiteX182" fmla="*/ 2402238 w 2754602"/>
              <a:gd name="connsiteY182" fmla="*/ 627681 h 3852972"/>
              <a:gd name="connsiteX183" fmla="*/ 2448733 w 2754602"/>
              <a:gd name="connsiteY183" fmla="*/ 619932 h 3852972"/>
              <a:gd name="connsiteX184" fmla="*/ 2425485 w 2754602"/>
              <a:gd name="connsiteY184" fmla="*/ 604434 h 3852972"/>
              <a:gd name="connsiteX185" fmla="*/ 2402238 w 2754602"/>
              <a:gd name="connsiteY185" fmla="*/ 596685 h 3852972"/>
              <a:gd name="connsiteX186" fmla="*/ 2425485 w 2754602"/>
              <a:gd name="connsiteY186" fmla="*/ 581186 h 3852972"/>
              <a:gd name="connsiteX187" fmla="*/ 2456482 w 2754602"/>
              <a:gd name="connsiteY187" fmla="*/ 573437 h 3852972"/>
              <a:gd name="connsiteX188" fmla="*/ 2479729 w 2754602"/>
              <a:gd name="connsiteY188" fmla="*/ 565688 h 3852972"/>
              <a:gd name="connsiteX189" fmla="*/ 2510726 w 2754602"/>
              <a:gd name="connsiteY189" fmla="*/ 534691 h 3852972"/>
              <a:gd name="connsiteX190" fmla="*/ 2495228 w 2754602"/>
              <a:gd name="connsiteY190" fmla="*/ 511444 h 3852972"/>
              <a:gd name="connsiteX191" fmla="*/ 2518475 w 2754602"/>
              <a:gd name="connsiteY191" fmla="*/ 519193 h 3852972"/>
              <a:gd name="connsiteX192" fmla="*/ 2541723 w 2754602"/>
              <a:gd name="connsiteY192" fmla="*/ 534691 h 3852972"/>
              <a:gd name="connsiteX193" fmla="*/ 2557221 w 2754602"/>
              <a:gd name="connsiteY193" fmla="*/ 557939 h 3852972"/>
              <a:gd name="connsiteX194" fmla="*/ 2580468 w 2754602"/>
              <a:gd name="connsiteY194" fmla="*/ 565688 h 3852972"/>
              <a:gd name="connsiteX195" fmla="*/ 2595967 w 2754602"/>
              <a:gd name="connsiteY195" fmla="*/ 581186 h 3852972"/>
              <a:gd name="connsiteX196" fmla="*/ 2588217 w 2754602"/>
              <a:gd name="connsiteY196" fmla="*/ 604434 h 3852972"/>
              <a:gd name="connsiteX197" fmla="*/ 2557221 w 2754602"/>
              <a:gd name="connsiteY197" fmla="*/ 596685 h 3852972"/>
              <a:gd name="connsiteX198" fmla="*/ 2518475 w 2754602"/>
              <a:gd name="connsiteY198" fmla="*/ 588935 h 3852972"/>
              <a:gd name="connsiteX199" fmla="*/ 2502977 w 2754602"/>
              <a:gd name="connsiteY199" fmla="*/ 604434 h 3852972"/>
              <a:gd name="connsiteX200" fmla="*/ 2510726 w 2754602"/>
              <a:gd name="connsiteY200" fmla="*/ 627681 h 3852972"/>
              <a:gd name="connsiteX201" fmla="*/ 2518475 w 2754602"/>
              <a:gd name="connsiteY201" fmla="*/ 658678 h 3852972"/>
              <a:gd name="connsiteX202" fmla="*/ 2541723 w 2754602"/>
              <a:gd name="connsiteY202" fmla="*/ 666427 h 3852972"/>
              <a:gd name="connsiteX203" fmla="*/ 2549472 w 2754602"/>
              <a:gd name="connsiteY203" fmla="*/ 635430 h 3852972"/>
              <a:gd name="connsiteX204" fmla="*/ 2665709 w 2754602"/>
              <a:gd name="connsiteY204" fmla="*/ 689674 h 3852972"/>
              <a:gd name="connsiteX205" fmla="*/ 2642462 w 2754602"/>
              <a:gd name="connsiteY205" fmla="*/ 720671 h 3852972"/>
              <a:gd name="connsiteX206" fmla="*/ 2626963 w 2754602"/>
              <a:gd name="connsiteY206" fmla="*/ 736169 h 3852972"/>
              <a:gd name="connsiteX207" fmla="*/ 2634712 w 2754602"/>
              <a:gd name="connsiteY207" fmla="*/ 759417 h 3852972"/>
              <a:gd name="connsiteX208" fmla="*/ 2657960 w 2754602"/>
              <a:gd name="connsiteY208" fmla="*/ 767166 h 3852972"/>
              <a:gd name="connsiteX209" fmla="*/ 2650211 w 2754602"/>
              <a:gd name="connsiteY209" fmla="*/ 798163 h 3852972"/>
              <a:gd name="connsiteX210" fmla="*/ 2626963 w 2754602"/>
              <a:gd name="connsiteY210" fmla="*/ 805912 h 3852972"/>
              <a:gd name="connsiteX211" fmla="*/ 2588217 w 2754602"/>
              <a:gd name="connsiteY211" fmla="*/ 813661 h 3852972"/>
              <a:gd name="connsiteX212" fmla="*/ 2572719 w 2754602"/>
              <a:gd name="connsiteY212" fmla="*/ 836908 h 3852972"/>
              <a:gd name="connsiteX213" fmla="*/ 2595967 w 2754602"/>
              <a:gd name="connsiteY213" fmla="*/ 829159 h 3852972"/>
              <a:gd name="connsiteX214" fmla="*/ 2634712 w 2754602"/>
              <a:gd name="connsiteY214" fmla="*/ 883403 h 3852972"/>
              <a:gd name="connsiteX215" fmla="*/ 2650211 w 2754602"/>
              <a:gd name="connsiteY215" fmla="*/ 898902 h 3852972"/>
              <a:gd name="connsiteX216" fmla="*/ 2642462 w 2754602"/>
              <a:gd name="connsiteY216" fmla="*/ 922149 h 3852972"/>
              <a:gd name="connsiteX217" fmla="*/ 2704455 w 2754602"/>
              <a:gd name="connsiteY217" fmla="*/ 929898 h 3852972"/>
              <a:gd name="connsiteX218" fmla="*/ 2743200 w 2754602"/>
              <a:gd name="connsiteY218" fmla="*/ 968644 h 3852972"/>
              <a:gd name="connsiteX219" fmla="*/ 2719953 w 2754602"/>
              <a:gd name="connsiteY219" fmla="*/ 976393 h 3852972"/>
              <a:gd name="connsiteX220" fmla="*/ 2603716 w 2754602"/>
              <a:gd name="connsiteY220" fmla="*/ 953146 h 3852972"/>
              <a:gd name="connsiteX221" fmla="*/ 2564970 w 2754602"/>
              <a:gd name="connsiteY221" fmla="*/ 937647 h 3852972"/>
              <a:gd name="connsiteX222" fmla="*/ 2518475 w 2754602"/>
              <a:gd name="connsiteY222" fmla="*/ 945397 h 3852972"/>
              <a:gd name="connsiteX223" fmla="*/ 2510726 w 2754602"/>
              <a:gd name="connsiteY223" fmla="*/ 968644 h 3852972"/>
              <a:gd name="connsiteX224" fmla="*/ 2479729 w 2754602"/>
              <a:gd name="connsiteY224" fmla="*/ 976393 h 3852972"/>
              <a:gd name="connsiteX225" fmla="*/ 2440984 w 2754602"/>
              <a:gd name="connsiteY225" fmla="*/ 1046135 h 3852972"/>
              <a:gd name="connsiteX226" fmla="*/ 2448733 w 2754602"/>
              <a:gd name="connsiteY226" fmla="*/ 1077132 h 3852972"/>
              <a:gd name="connsiteX227" fmla="*/ 2479729 w 2754602"/>
              <a:gd name="connsiteY227" fmla="*/ 1084881 h 3852972"/>
              <a:gd name="connsiteX228" fmla="*/ 2471980 w 2754602"/>
              <a:gd name="connsiteY228" fmla="*/ 1115878 h 3852972"/>
              <a:gd name="connsiteX229" fmla="*/ 2425485 w 2754602"/>
              <a:gd name="connsiteY229" fmla="*/ 1139125 h 3852972"/>
              <a:gd name="connsiteX230" fmla="*/ 2433234 w 2754602"/>
              <a:gd name="connsiteY230" fmla="*/ 1170122 h 3852972"/>
              <a:gd name="connsiteX231" fmla="*/ 2448733 w 2754602"/>
              <a:gd name="connsiteY231" fmla="*/ 1185620 h 3852972"/>
              <a:gd name="connsiteX232" fmla="*/ 2456482 w 2754602"/>
              <a:gd name="connsiteY232" fmla="*/ 1216617 h 3852972"/>
              <a:gd name="connsiteX233" fmla="*/ 2487478 w 2754602"/>
              <a:gd name="connsiteY233" fmla="*/ 1201119 h 3852972"/>
              <a:gd name="connsiteX234" fmla="*/ 2510726 w 2754602"/>
              <a:gd name="connsiteY234" fmla="*/ 1154624 h 3852972"/>
              <a:gd name="connsiteX235" fmla="*/ 2549472 w 2754602"/>
              <a:gd name="connsiteY235" fmla="*/ 1201119 h 3852972"/>
              <a:gd name="connsiteX236" fmla="*/ 2526224 w 2754602"/>
              <a:gd name="connsiteY236" fmla="*/ 1216617 h 3852972"/>
              <a:gd name="connsiteX237" fmla="*/ 2479729 w 2754602"/>
              <a:gd name="connsiteY237" fmla="*/ 1232115 h 3852972"/>
              <a:gd name="connsiteX238" fmla="*/ 2479729 w 2754602"/>
              <a:gd name="connsiteY238" fmla="*/ 1294108 h 3852972"/>
              <a:gd name="connsiteX239" fmla="*/ 2526224 w 2754602"/>
              <a:gd name="connsiteY239" fmla="*/ 1286359 h 3852972"/>
              <a:gd name="connsiteX240" fmla="*/ 2549472 w 2754602"/>
              <a:gd name="connsiteY240" fmla="*/ 1317356 h 3852972"/>
              <a:gd name="connsiteX241" fmla="*/ 2557221 w 2754602"/>
              <a:gd name="connsiteY241" fmla="*/ 1363851 h 3852972"/>
              <a:gd name="connsiteX242" fmla="*/ 2533973 w 2754602"/>
              <a:gd name="connsiteY242" fmla="*/ 1379349 h 3852972"/>
              <a:gd name="connsiteX243" fmla="*/ 2510726 w 2754602"/>
              <a:gd name="connsiteY243" fmla="*/ 1387098 h 3852972"/>
              <a:gd name="connsiteX244" fmla="*/ 2471980 w 2754602"/>
              <a:gd name="connsiteY244" fmla="*/ 1402597 h 3852972"/>
              <a:gd name="connsiteX245" fmla="*/ 2456482 w 2754602"/>
              <a:gd name="connsiteY245" fmla="*/ 1449091 h 3852972"/>
              <a:gd name="connsiteX246" fmla="*/ 2471980 w 2754602"/>
              <a:gd name="connsiteY246" fmla="*/ 1464590 h 3852972"/>
              <a:gd name="connsiteX247" fmla="*/ 2440984 w 2754602"/>
              <a:gd name="connsiteY247" fmla="*/ 1503335 h 3852972"/>
              <a:gd name="connsiteX248" fmla="*/ 2417736 w 2754602"/>
              <a:gd name="connsiteY248" fmla="*/ 1495586 h 3852972"/>
              <a:gd name="connsiteX249" fmla="*/ 2386739 w 2754602"/>
              <a:gd name="connsiteY249" fmla="*/ 1518834 h 3852972"/>
              <a:gd name="connsiteX250" fmla="*/ 2371241 w 2754602"/>
              <a:gd name="connsiteY250" fmla="*/ 1495586 h 3852972"/>
              <a:gd name="connsiteX251" fmla="*/ 2355743 w 2754602"/>
              <a:gd name="connsiteY251" fmla="*/ 1511085 h 3852972"/>
              <a:gd name="connsiteX252" fmla="*/ 2340245 w 2754602"/>
              <a:gd name="connsiteY252" fmla="*/ 1534332 h 3852972"/>
              <a:gd name="connsiteX253" fmla="*/ 2340245 w 2754602"/>
              <a:gd name="connsiteY253" fmla="*/ 1588576 h 3852972"/>
              <a:gd name="connsiteX254" fmla="*/ 2286000 w 2754602"/>
              <a:gd name="connsiteY254" fmla="*/ 1596325 h 3852972"/>
              <a:gd name="connsiteX255" fmla="*/ 2262753 w 2754602"/>
              <a:gd name="connsiteY255" fmla="*/ 1642820 h 3852972"/>
              <a:gd name="connsiteX256" fmla="*/ 2255004 w 2754602"/>
              <a:gd name="connsiteY256" fmla="*/ 1666068 h 3852972"/>
              <a:gd name="connsiteX257" fmla="*/ 2224007 w 2754602"/>
              <a:gd name="connsiteY257" fmla="*/ 1673817 h 3852972"/>
              <a:gd name="connsiteX258" fmla="*/ 2185262 w 2754602"/>
              <a:gd name="connsiteY258" fmla="*/ 1681566 h 3852972"/>
              <a:gd name="connsiteX259" fmla="*/ 2131017 w 2754602"/>
              <a:gd name="connsiteY259" fmla="*/ 1697064 h 3852972"/>
              <a:gd name="connsiteX260" fmla="*/ 2100021 w 2754602"/>
              <a:gd name="connsiteY260" fmla="*/ 1689315 h 3852972"/>
              <a:gd name="connsiteX261" fmla="*/ 2061275 w 2754602"/>
              <a:gd name="connsiteY261" fmla="*/ 1658319 h 3852972"/>
              <a:gd name="connsiteX262" fmla="*/ 2045777 w 2754602"/>
              <a:gd name="connsiteY262" fmla="*/ 1642820 h 3852972"/>
              <a:gd name="connsiteX263" fmla="*/ 1937289 w 2754602"/>
              <a:gd name="connsiteY263" fmla="*/ 1627322 h 3852972"/>
              <a:gd name="connsiteX264" fmla="*/ 1890794 w 2754602"/>
              <a:gd name="connsiteY264" fmla="*/ 1619573 h 3852972"/>
              <a:gd name="connsiteX265" fmla="*/ 1867546 w 2754602"/>
              <a:gd name="connsiteY265" fmla="*/ 1681566 h 3852972"/>
              <a:gd name="connsiteX266" fmla="*/ 1813302 w 2754602"/>
              <a:gd name="connsiteY266" fmla="*/ 1751308 h 3852972"/>
              <a:gd name="connsiteX267" fmla="*/ 1828800 w 2754602"/>
              <a:gd name="connsiteY267" fmla="*/ 1813302 h 3852972"/>
              <a:gd name="connsiteX268" fmla="*/ 1813302 w 2754602"/>
              <a:gd name="connsiteY268" fmla="*/ 1836549 h 3852972"/>
              <a:gd name="connsiteX269" fmla="*/ 1844299 w 2754602"/>
              <a:gd name="connsiteY269" fmla="*/ 1898542 h 3852972"/>
              <a:gd name="connsiteX270" fmla="*/ 1836550 w 2754602"/>
              <a:gd name="connsiteY270" fmla="*/ 1960535 h 3852972"/>
              <a:gd name="connsiteX271" fmla="*/ 1828800 w 2754602"/>
              <a:gd name="connsiteY271" fmla="*/ 2053525 h 3852972"/>
              <a:gd name="connsiteX272" fmla="*/ 1813302 w 2754602"/>
              <a:gd name="connsiteY272" fmla="*/ 2100020 h 3852972"/>
              <a:gd name="connsiteX273" fmla="*/ 1821051 w 2754602"/>
              <a:gd name="connsiteY273" fmla="*/ 2169763 h 3852972"/>
              <a:gd name="connsiteX274" fmla="*/ 1805553 w 2754602"/>
              <a:gd name="connsiteY274" fmla="*/ 2193010 h 3852972"/>
              <a:gd name="connsiteX275" fmla="*/ 1821051 w 2754602"/>
              <a:gd name="connsiteY275" fmla="*/ 2293749 h 3852972"/>
              <a:gd name="connsiteX276" fmla="*/ 1828800 w 2754602"/>
              <a:gd name="connsiteY276" fmla="*/ 2371241 h 3852972"/>
              <a:gd name="connsiteX277" fmla="*/ 1821051 w 2754602"/>
              <a:gd name="connsiteY277" fmla="*/ 2394488 h 3852972"/>
              <a:gd name="connsiteX278" fmla="*/ 1813302 w 2754602"/>
              <a:gd name="connsiteY278" fmla="*/ 2433234 h 3852972"/>
              <a:gd name="connsiteX279" fmla="*/ 1836550 w 2754602"/>
              <a:gd name="connsiteY279" fmla="*/ 2448732 h 3852972"/>
              <a:gd name="connsiteX280" fmla="*/ 1844299 w 2754602"/>
              <a:gd name="connsiteY280" fmla="*/ 2479729 h 3852972"/>
              <a:gd name="connsiteX281" fmla="*/ 1828800 w 2754602"/>
              <a:gd name="connsiteY281" fmla="*/ 2580468 h 3852972"/>
              <a:gd name="connsiteX282" fmla="*/ 1844299 w 2754602"/>
              <a:gd name="connsiteY282" fmla="*/ 2704454 h 3852972"/>
              <a:gd name="connsiteX283" fmla="*/ 1859797 w 2754602"/>
              <a:gd name="connsiteY283" fmla="*/ 2743200 h 3852972"/>
              <a:gd name="connsiteX284" fmla="*/ 1906292 w 2754602"/>
              <a:gd name="connsiteY284" fmla="*/ 2789695 h 3852972"/>
              <a:gd name="connsiteX285" fmla="*/ 1914041 w 2754602"/>
              <a:gd name="connsiteY285" fmla="*/ 2766447 h 3852972"/>
              <a:gd name="connsiteX286" fmla="*/ 1937289 w 2754602"/>
              <a:gd name="connsiteY286" fmla="*/ 2774197 h 3852972"/>
              <a:gd name="connsiteX287" fmla="*/ 1968285 w 2754602"/>
              <a:gd name="connsiteY287" fmla="*/ 2789695 h 3852972"/>
              <a:gd name="connsiteX288" fmla="*/ 1999282 w 2754602"/>
              <a:gd name="connsiteY288" fmla="*/ 2812942 h 3852972"/>
              <a:gd name="connsiteX289" fmla="*/ 2092272 w 2754602"/>
              <a:gd name="connsiteY289" fmla="*/ 2836190 h 3852972"/>
              <a:gd name="connsiteX290" fmla="*/ 2107770 w 2754602"/>
              <a:gd name="connsiteY290" fmla="*/ 2867186 h 3852972"/>
              <a:gd name="connsiteX291" fmla="*/ 2216258 w 2754602"/>
              <a:gd name="connsiteY291" fmla="*/ 2913681 h 3852972"/>
              <a:gd name="connsiteX292" fmla="*/ 2231756 w 2754602"/>
              <a:gd name="connsiteY292" fmla="*/ 2936929 h 3852972"/>
              <a:gd name="connsiteX293" fmla="*/ 2278251 w 2754602"/>
              <a:gd name="connsiteY293" fmla="*/ 2975674 h 3852972"/>
              <a:gd name="connsiteX294" fmla="*/ 2324746 w 2754602"/>
              <a:gd name="connsiteY294" fmla="*/ 3037668 h 3852972"/>
              <a:gd name="connsiteX295" fmla="*/ 2347994 w 2754602"/>
              <a:gd name="connsiteY295" fmla="*/ 3045417 h 3852972"/>
              <a:gd name="connsiteX296" fmla="*/ 2371241 w 2754602"/>
              <a:gd name="connsiteY296" fmla="*/ 3060915 h 3852972"/>
              <a:gd name="connsiteX297" fmla="*/ 2394489 w 2754602"/>
              <a:gd name="connsiteY297" fmla="*/ 3053166 h 3852972"/>
              <a:gd name="connsiteX298" fmla="*/ 2402238 w 2754602"/>
              <a:gd name="connsiteY298" fmla="*/ 3076413 h 3852972"/>
              <a:gd name="connsiteX299" fmla="*/ 2417736 w 2754602"/>
              <a:gd name="connsiteY299" fmla="*/ 3091912 h 3852972"/>
              <a:gd name="connsiteX300" fmla="*/ 2371241 w 2754602"/>
              <a:gd name="connsiteY300" fmla="*/ 3107410 h 3852972"/>
              <a:gd name="connsiteX301" fmla="*/ 2363492 w 2754602"/>
              <a:gd name="connsiteY301" fmla="*/ 3076413 h 3852972"/>
              <a:gd name="connsiteX302" fmla="*/ 2332495 w 2754602"/>
              <a:gd name="connsiteY302" fmla="*/ 3068664 h 3852972"/>
              <a:gd name="connsiteX303" fmla="*/ 2247255 w 2754602"/>
              <a:gd name="connsiteY303" fmla="*/ 3053166 h 3852972"/>
              <a:gd name="connsiteX304" fmla="*/ 2231756 w 2754602"/>
              <a:gd name="connsiteY304" fmla="*/ 3037668 h 3852972"/>
              <a:gd name="connsiteX305" fmla="*/ 2169763 w 2754602"/>
              <a:gd name="connsiteY305" fmla="*/ 3037668 h 3852972"/>
              <a:gd name="connsiteX306" fmla="*/ 2131017 w 2754602"/>
              <a:gd name="connsiteY306" fmla="*/ 3084163 h 3852972"/>
              <a:gd name="connsiteX307" fmla="*/ 2100021 w 2754602"/>
              <a:gd name="connsiteY307" fmla="*/ 3130658 h 3852972"/>
              <a:gd name="connsiteX308" fmla="*/ 2115519 w 2754602"/>
              <a:gd name="connsiteY308" fmla="*/ 3153905 h 3852972"/>
              <a:gd name="connsiteX309" fmla="*/ 2169763 w 2754602"/>
              <a:gd name="connsiteY309" fmla="*/ 3177152 h 3852972"/>
              <a:gd name="connsiteX310" fmla="*/ 2224007 w 2754602"/>
              <a:gd name="connsiteY310" fmla="*/ 3208149 h 3852972"/>
              <a:gd name="connsiteX311" fmla="*/ 2239506 w 2754602"/>
              <a:gd name="connsiteY311" fmla="*/ 3184902 h 3852972"/>
              <a:gd name="connsiteX312" fmla="*/ 2262753 w 2754602"/>
              <a:gd name="connsiteY312" fmla="*/ 3192651 h 3852972"/>
              <a:gd name="connsiteX313" fmla="*/ 2309248 w 2754602"/>
              <a:gd name="connsiteY313" fmla="*/ 3169403 h 3852972"/>
              <a:gd name="connsiteX314" fmla="*/ 2347994 w 2754602"/>
              <a:gd name="connsiteY314" fmla="*/ 3130658 h 3852972"/>
              <a:gd name="connsiteX315" fmla="*/ 2332495 w 2754602"/>
              <a:gd name="connsiteY315" fmla="*/ 3169403 h 3852972"/>
              <a:gd name="connsiteX316" fmla="*/ 2324746 w 2754602"/>
              <a:gd name="connsiteY316" fmla="*/ 3192651 h 3852972"/>
              <a:gd name="connsiteX317" fmla="*/ 2278251 w 2754602"/>
              <a:gd name="connsiteY317" fmla="*/ 3239146 h 3852972"/>
              <a:gd name="connsiteX318" fmla="*/ 2262753 w 2754602"/>
              <a:gd name="connsiteY318" fmla="*/ 3262393 h 3852972"/>
              <a:gd name="connsiteX319" fmla="*/ 2239506 w 2754602"/>
              <a:gd name="connsiteY319" fmla="*/ 3293390 h 3852972"/>
              <a:gd name="connsiteX320" fmla="*/ 2231756 w 2754602"/>
              <a:gd name="connsiteY320" fmla="*/ 3339885 h 3852972"/>
              <a:gd name="connsiteX321" fmla="*/ 2169763 w 2754602"/>
              <a:gd name="connsiteY321" fmla="*/ 3448373 h 3852972"/>
              <a:gd name="connsiteX322" fmla="*/ 2154265 w 2754602"/>
              <a:gd name="connsiteY322" fmla="*/ 3471620 h 3852972"/>
              <a:gd name="connsiteX323" fmla="*/ 2100021 w 2754602"/>
              <a:gd name="connsiteY323" fmla="*/ 3502617 h 3852972"/>
              <a:gd name="connsiteX324" fmla="*/ 2115519 w 2754602"/>
              <a:gd name="connsiteY324" fmla="*/ 3580108 h 3852972"/>
              <a:gd name="connsiteX325" fmla="*/ 2131017 w 2754602"/>
              <a:gd name="connsiteY325" fmla="*/ 3626603 h 3852972"/>
              <a:gd name="connsiteX326" fmla="*/ 2076773 w 2754602"/>
              <a:gd name="connsiteY326" fmla="*/ 3618854 h 3852972"/>
              <a:gd name="connsiteX327" fmla="*/ 2030278 w 2754602"/>
              <a:gd name="connsiteY327" fmla="*/ 3556861 h 3852972"/>
              <a:gd name="connsiteX328" fmla="*/ 1999282 w 2754602"/>
              <a:gd name="connsiteY328" fmla="*/ 3502617 h 3852972"/>
              <a:gd name="connsiteX329" fmla="*/ 1991533 w 2754602"/>
              <a:gd name="connsiteY329" fmla="*/ 3479369 h 3852972"/>
              <a:gd name="connsiteX330" fmla="*/ 1921790 w 2754602"/>
              <a:gd name="connsiteY330" fmla="*/ 3425125 h 3852972"/>
              <a:gd name="connsiteX331" fmla="*/ 1867546 w 2754602"/>
              <a:gd name="connsiteY331" fmla="*/ 3440624 h 3852972"/>
              <a:gd name="connsiteX332" fmla="*/ 1859797 w 2754602"/>
              <a:gd name="connsiteY332" fmla="*/ 3471620 h 3852972"/>
              <a:gd name="connsiteX333" fmla="*/ 1836550 w 2754602"/>
              <a:gd name="connsiteY333" fmla="*/ 3479369 h 3852972"/>
              <a:gd name="connsiteX334" fmla="*/ 1797804 w 2754602"/>
              <a:gd name="connsiteY334" fmla="*/ 3510366 h 3852972"/>
              <a:gd name="connsiteX335" fmla="*/ 1774556 w 2754602"/>
              <a:gd name="connsiteY335" fmla="*/ 3518115 h 3852972"/>
              <a:gd name="connsiteX336" fmla="*/ 1658319 w 2754602"/>
              <a:gd name="connsiteY336" fmla="*/ 3533613 h 3852972"/>
              <a:gd name="connsiteX337" fmla="*/ 1627323 w 2754602"/>
              <a:gd name="connsiteY337" fmla="*/ 3541363 h 3852972"/>
              <a:gd name="connsiteX338" fmla="*/ 1596326 w 2754602"/>
              <a:gd name="connsiteY338" fmla="*/ 3556861 h 3852972"/>
              <a:gd name="connsiteX339" fmla="*/ 1549831 w 2754602"/>
              <a:gd name="connsiteY339" fmla="*/ 3587858 h 3852972"/>
              <a:gd name="connsiteX340" fmla="*/ 1619573 w 2754602"/>
              <a:gd name="connsiteY340" fmla="*/ 3603356 h 3852972"/>
              <a:gd name="connsiteX341" fmla="*/ 1635072 w 2754602"/>
              <a:gd name="connsiteY341" fmla="*/ 3618854 h 3852972"/>
              <a:gd name="connsiteX342" fmla="*/ 1681567 w 2754602"/>
              <a:gd name="connsiteY342" fmla="*/ 3680847 h 3852972"/>
              <a:gd name="connsiteX343" fmla="*/ 1712563 w 2754602"/>
              <a:gd name="connsiteY343" fmla="*/ 3673098 h 3852972"/>
              <a:gd name="connsiteX344" fmla="*/ 1704814 w 2754602"/>
              <a:gd name="connsiteY344" fmla="*/ 3704095 h 3852972"/>
              <a:gd name="connsiteX345" fmla="*/ 1673817 w 2754602"/>
              <a:gd name="connsiteY345" fmla="*/ 3688597 h 3852972"/>
              <a:gd name="connsiteX346" fmla="*/ 1635072 w 2754602"/>
              <a:gd name="connsiteY346" fmla="*/ 3680847 h 3852972"/>
              <a:gd name="connsiteX347" fmla="*/ 1611824 w 2754602"/>
              <a:gd name="connsiteY347" fmla="*/ 3673098 h 3852972"/>
              <a:gd name="connsiteX348" fmla="*/ 1526584 w 2754602"/>
              <a:gd name="connsiteY348" fmla="*/ 3680847 h 3852972"/>
              <a:gd name="connsiteX349" fmla="*/ 1653090 w 2754602"/>
              <a:gd name="connsiteY349" fmla="*/ 3673098 h 3852972"/>
              <a:gd name="connsiteX350" fmla="*/ 1629842 w 2754602"/>
              <a:gd name="connsiteY350" fmla="*/ 3688597 h 3852972"/>
              <a:gd name="connsiteX351" fmla="*/ 1620620 w 2754602"/>
              <a:gd name="connsiteY351" fmla="*/ 3693440 h 3852972"/>
              <a:gd name="connsiteX352" fmla="*/ 1606595 w 2754602"/>
              <a:gd name="connsiteY352" fmla="*/ 3807912 h 3852972"/>
              <a:gd name="connsiteX353" fmla="*/ 1549653 w 2754602"/>
              <a:gd name="connsiteY353" fmla="*/ 3802377 h 3852972"/>
              <a:gd name="connsiteX354" fmla="*/ 1497258 w 2754602"/>
              <a:gd name="connsiteY354" fmla="*/ 3831141 h 3852972"/>
              <a:gd name="connsiteX355" fmla="*/ 1383656 w 2754602"/>
              <a:gd name="connsiteY355" fmla="*/ 3829215 h 3852972"/>
              <a:gd name="connsiteX356" fmla="*/ 1278611 w 2754602"/>
              <a:gd name="connsiteY356" fmla="*/ 3688597 h 3852972"/>
              <a:gd name="connsiteX357" fmla="*/ 1270862 w 2754602"/>
              <a:gd name="connsiteY357" fmla="*/ 3680847 h 3852972"/>
              <a:gd name="connsiteX358" fmla="*/ 1263112 w 2754602"/>
              <a:gd name="connsiteY358" fmla="*/ 3456122 h 3852972"/>
              <a:gd name="connsiteX359" fmla="*/ 1247614 w 2754602"/>
              <a:gd name="connsiteY359" fmla="*/ 3432874 h 3852972"/>
              <a:gd name="connsiteX360" fmla="*/ 1247614 w 2754602"/>
              <a:gd name="connsiteY360" fmla="*/ 3425125 h 3852972"/>
              <a:gd name="connsiteX361" fmla="*/ 1007390 w 2754602"/>
              <a:gd name="connsiteY361" fmla="*/ 2991173 h 385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54602" h="3852972">
                <a:moveTo>
                  <a:pt x="1007390" y="2991173"/>
                </a:moveTo>
                <a:cubicBezTo>
                  <a:pt x="1022888" y="2988590"/>
                  <a:pt x="1041100" y="2992557"/>
                  <a:pt x="1053885" y="2983424"/>
                </a:cubicBezTo>
                <a:cubicBezTo>
                  <a:pt x="1062551" y="2977234"/>
                  <a:pt x="1056871" y="2961953"/>
                  <a:pt x="1061634" y="2952427"/>
                </a:cubicBezTo>
                <a:cubicBezTo>
                  <a:pt x="1084235" y="2907224"/>
                  <a:pt x="1083913" y="2911744"/>
                  <a:pt x="1115878" y="2890434"/>
                </a:cubicBezTo>
                <a:cubicBezTo>
                  <a:pt x="1118461" y="2882685"/>
                  <a:pt x="1115879" y="2869769"/>
                  <a:pt x="1123628" y="2867186"/>
                </a:cubicBezTo>
                <a:cubicBezTo>
                  <a:pt x="1130559" y="2864876"/>
                  <a:pt x="1134562" y="2876980"/>
                  <a:pt x="1139126" y="2882685"/>
                </a:cubicBezTo>
                <a:cubicBezTo>
                  <a:pt x="1144944" y="2889957"/>
                  <a:pt x="1148563" y="2898861"/>
                  <a:pt x="1154624" y="2905932"/>
                </a:cubicBezTo>
                <a:cubicBezTo>
                  <a:pt x="1164133" y="2917026"/>
                  <a:pt x="1185621" y="2936929"/>
                  <a:pt x="1185621" y="2936929"/>
                </a:cubicBezTo>
                <a:cubicBezTo>
                  <a:pt x="1188204" y="2944678"/>
                  <a:pt x="1187594" y="2954400"/>
                  <a:pt x="1193370" y="2960176"/>
                </a:cubicBezTo>
                <a:cubicBezTo>
                  <a:pt x="1199146" y="2965952"/>
                  <a:pt x="1208449" y="2967925"/>
                  <a:pt x="1216617" y="2967925"/>
                </a:cubicBezTo>
                <a:cubicBezTo>
                  <a:pt x="1235319" y="2967925"/>
                  <a:pt x="1260266" y="2958542"/>
                  <a:pt x="1278611" y="2952427"/>
                </a:cubicBezTo>
                <a:cubicBezTo>
                  <a:pt x="1281194" y="2924013"/>
                  <a:pt x="1277970" y="2894455"/>
                  <a:pt x="1286360" y="2867186"/>
                </a:cubicBezTo>
                <a:cubicBezTo>
                  <a:pt x="1289099" y="2858285"/>
                  <a:pt x="1306148" y="2860335"/>
                  <a:pt x="1309607" y="2851688"/>
                </a:cubicBezTo>
                <a:cubicBezTo>
                  <a:pt x="1312641" y="2844104"/>
                  <a:pt x="1306060" y="2835445"/>
                  <a:pt x="1301858" y="2828441"/>
                </a:cubicBezTo>
                <a:cubicBezTo>
                  <a:pt x="1294495" y="2816170"/>
                  <a:pt x="1273674" y="2804485"/>
                  <a:pt x="1263112" y="2797444"/>
                </a:cubicBezTo>
                <a:cubicBezTo>
                  <a:pt x="1260529" y="2789695"/>
                  <a:pt x="1255363" y="2782365"/>
                  <a:pt x="1255363" y="2774197"/>
                </a:cubicBezTo>
                <a:cubicBezTo>
                  <a:pt x="1255363" y="2758154"/>
                  <a:pt x="1270774" y="2739457"/>
                  <a:pt x="1278611" y="2727702"/>
                </a:cubicBezTo>
                <a:cubicBezTo>
                  <a:pt x="1276028" y="2719953"/>
                  <a:pt x="1276638" y="2710230"/>
                  <a:pt x="1270862" y="2704454"/>
                </a:cubicBezTo>
                <a:cubicBezTo>
                  <a:pt x="1241957" y="2675549"/>
                  <a:pt x="1239835" y="2727822"/>
                  <a:pt x="1255363" y="2665708"/>
                </a:cubicBezTo>
                <a:cubicBezTo>
                  <a:pt x="1245031" y="2660542"/>
                  <a:pt x="1228020" y="2661169"/>
                  <a:pt x="1224367" y="2650210"/>
                </a:cubicBezTo>
                <a:cubicBezTo>
                  <a:pt x="1218857" y="2645990"/>
                  <a:pt x="1104345" y="2650722"/>
                  <a:pt x="1112094" y="2640390"/>
                </a:cubicBezTo>
                <a:cubicBezTo>
                  <a:pt x="1119843" y="2630058"/>
                  <a:pt x="1256311" y="2604661"/>
                  <a:pt x="1270862" y="2588217"/>
                </a:cubicBezTo>
                <a:cubicBezTo>
                  <a:pt x="1285345" y="2530283"/>
                  <a:pt x="1264820" y="2579045"/>
                  <a:pt x="1309607" y="2541722"/>
                </a:cubicBezTo>
                <a:cubicBezTo>
                  <a:pt x="1316762" y="2535760"/>
                  <a:pt x="1318520" y="2525060"/>
                  <a:pt x="1325106" y="2518474"/>
                </a:cubicBezTo>
                <a:cubicBezTo>
                  <a:pt x="1331691" y="2511889"/>
                  <a:pt x="1340604" y="2508142"/>
                  <a:pt x="1348353" y="2502976"/>
                </a:cubicBezTo>
                <a:cubicBezTo>
                  <a:pt x="1358685" y="2505559"/>
                  <a:pt x="1369824" y="2505962"/>
                  <a:pt x="1379350" y="2510725"/>
                </a:cubicBezTo>
                <a:cubicBezTo>
                  <a:pt x="1407435" y="2524768"/>
                  <a:pt x="1384922" y="2527378"/>
                  <a:pt x="1402597" y="2549471"/>
                </a:cubicBezTo>
                <a:cubicBezTo>
                  <a:pt x="1408415" y="2556743"/>
                  <a:pt x="1418096" y="2559803"/>
                  <a:pt x="1425845" y="2564969"/>
                </a:cubicBezTo>
                <a:cubicBezTo>
                  <a:pt x="1441343" y="2559803"/>
                  <a:pt x="1460787" y="2561022"/>
                  <a:pt x="1472339" y="2549471"/>
                </a:cubicBezTo>
                <a:cubicBezTo>
                  <a:pt x="1477505" y="2544305"/>
                  <a:pt x="1483274" y="2539678"/>
                  <a:pt x="1487838" y="2533973"/>
                </a:cubicBezTo>
                <a:cubicBezTo>
                  <a:pt x="1493656" y="2526700"/>
                  <a:pt x="1496750" y="2517311"/>
                  <a:pt x="1503336" y="2510725"/>
                </a:cubicBezTo>
                <a:cubicBezTo>
                  <a:pt x="1509922" y="2504139"/>
                  <a:pt x="1518835" y="2500393"/>
                  <a:pt x="1526584" y="2495227"/>
                </a:cubicBezTo>
                <a:cubicBezTo>
                  <a:pt x="1539499" y="2500393"/>
                  <a:pt x="1551527" y="2509000"/>
                  <a:pt x="1565329" y="2510725"/>
                </a:cubicBezTo>
                <a:cubicBezTo>
                  <a:pt x="1608106" y="2516072"/>
                  <a:pt x="1571854" y="2477890"/>
                  <a:pt x="1604075" y="2526224"/>
                </a:cubicBezTo>
                <a:cubicBezTo>
                  <a:pt x="1601492" y="2533973"/>
                  <a:pt x="1602102" y="2543695"/>
                  <a:pt x="1596326" y="2549471"/>
                </a:cubicBezTo>
                <a:cubicBezTo>
                  <a:pt x="1590550" y="2555247"/>
                  <a:pt x="1574850" y="2549246"/>
                  <a:pt x="1573078" y="2557220"/>
                </a:cubicBezTo>
                <a:cubicBezTo>
                  <a:pt x="1567237" y="2583504"/>
                  <a:pt x="1579971" y="2616642"/>
                  <a:pt x="1588577" y="2642461"/>
                </a:cubicBezTo>
                <a:cubicBezTo>
                  <a:pt x="1582482" y="2660747"/>
                  <a:pt x="1583058" y="2670569"/>
                  <a:pt x="1565329" y="2681207"/>
                </a:cubicBezTo>
                <a:cubicBezTo>
                  <a:pt x="1558325" y="2685410"/>
                  <a:pt x="1549831" y="2686373"/>
                  <a:pt x="1542082" y="2688956"/>
                </a:cubicBezTo>
                <a:cubicBezTo>
                  <a:pt x="1539499" y="2696705"/>
                  <a:pt x="1538536" y="2705199"/>
                  <a:pt x="1534333" y="2712203"/>
                </a:cubicBezTo>
                <a:cubicBezTo>
                  <a:pt x="1526971" y="2724472"/>
                  <a:pt x="1506147" y="2736160"/>
                  <a:pt x="1495587" y="2743200"/>
                </a:cubicBezTo>
                <a:cubicBezTo>
                  <a:pt x="1493004" y="2750949"/>
                  <a:pt x="1493614" y="2760671"/>
                  <a:pt x="1487838" y="2766447"/>
                </a:cubicBezTo>
                <a:cubicBezTo>
                  <a:pt x="1482062" y="2772223"/>
                  <a:pt x="1467624" y="2766613"/>
                  <a:pt x="1464590" y="2774197"/>
                </a:cubicBezTo>
                <a:cubicBezTo>
                  <a:pt x="1457852" y="2791043"/>
                  <a:pt x="1463570" y="2843056"/>
                  <a:pt x="1449092" y="2867186"/>
                </a:cubicBezTo>
                <a:cubicBezTo>
                  <a:pt x="1445333" y="2873451"/>
                  <a:pt x="1438760" y="2877519"/>
                  <a:pt x="1433594" y="2882685"/>
                </a:cubicBezTo>
                <a:cubicBezTo>
                  <a:pt x="1431011" y="2893017"/>
                  <a:pt x="1430608" y="2904155"/>
                  <a:pt x="1425845" y="2913681"/>
                </a:cubicBezTo>
                <a:cubicBezTo>
                  <a:pt x="1412042" y="2941286"/>
                  <a:pt x="1393710" y="2918090"/>
                  <a:pt x="1433594" y="2944678"/>
                </a:cubicBezTo>
                <a:cubicBezTo>
                  <a:pt x="1436177" y="2960176"/>
                  <a:pt x="1441343" y="2975461"/>
                  <a:pt x="1441343" y="2991173"/>
                </a:cubicBezTo>
                <a:cubicBezTo>
                  <a:pt x="1441343" y="3000902"/>
                  <a:pt x="1429499" y="3034455"/>
                  <a:pt x="1425845" y="3045417"/>
                </a:cubicBezTo>
                <a:cubicBezTo>
                  <a:pt x="1418096" y="3042834"/>
                  <a:pt x="1409601" y="3041871"/>
                  <a:pt x="1402597" y="3037668"/>
                </a:cubicBezTo>
                <a:cubicBezTo>
                  <a:pt x="1396332" y="3033909"/>
                  <a:pt x="1394405" y="3022169"/>
                  <a:pt x="1387099" y="3022169"/>
                </a:cubicBezTo>
                <a:cubicBezTo>
                  <a:pt x="1379738" y="3022169"/>
                  <a:pt x="1356886" y="3059739"/>
                  <a:pt x="1356102" y="3060915"/>
                </a:cubicBezTo>
                <a:cubicBezTo>
                  <a:pt x="1358685" y="3071247"/>
                  <a:pt x="1360925" y="3081671"/>
                  <a:pt x="1363851" y="3091912"/>
                </a:cubicBezTo>
                <a:cubicBezTo>
                  <a:pt x="1366095" y="3099766"/>
                  <a:pt x="1364953" y="3110411"/>
                  <a:pt x="1371600" y="3115159"/>
                </a:cubicBezTo>
                <a:cubicBezTo>
                  <a:pt x="1384894" y="3124655"/>
                  <a:pt x="1418095" y="3130658"/>
                  <a:pt x="1418095" y="3130658"/>
                </a:cubicBezTo>
                <a:cubicBezTo>
                  <a:pt x="1425844" y="3128075"/>
                  <a:pt x="1433200" y="3123559"/>
                  <a:pt x="1441343" y="3122908"/>
                </a:cubicBezTo>
                <a:cubicBezTo>
                  <a:pt x="1498047" y="3118371"/>
                  <a:pt x="1558132" y="3133951"/>
                  <a:pt x="1611824" y="3115159"/>
                </a:cubicBezTo>
                <a:cubicBezTo>
                  <a:pt x="1627243" y="3109762"/>
                  <a:pt x="1601492" y="3084162"/>
                  <a:pt x="1596326" y="3068664"/>
                </a:cubicBezTo>
                <a:lnTo>
                  <a:pt x="1588577" y="3045417"/>
                </a:lnTo>
                <a:lnTo>
                  <a:pt x="1580828" y="3022169"/>
                </a:lnTo>
                <a:cubicBezTo>
                  <a:pt x="1599271" y="2966839"/>
                  <a:pt x="1587264" y="2989267"/>
                  <a:pt x="1611824" y="2952427"/>
                </a:cubicBezTo>
                <a:cubicBezTo>
                  <a:pt x="1606658" y="2936929"/>
                  <a:pt x="1591160" y="2921430"/>
                  <a:pt x="1596326" y="2905932"/>
                </a:cubicBezTo>
                <a:lnTo>
                  <a:pt x="1611824" y="2859437"/>
                </a:lnTo>
                <a:cubicBezTo>
                  <a:pt x="1614407" y="2841356"/>
                  <a:pt x="1609893" y="2820682"/>
                  <a:pt x="1619573" y="2805193"/>
                </a:cubicBezTo>
                <a:cubicBezTo>
                  <a:pt x="1625218" y="2796162"/>
                  <a:pt x="1640329" y="2800370"/>
                  <a:pt x="1650570" y="2797444"/>
                </a:cubicBezTo>
                <a:cubicBezTo>
                  <a:pt x="1672302" y="2791235"/>
                  <a:pt x="1684152" y="2786004"/>
                  <a:pt x="1704814" y="2774197"/>
                </a:cubicBezTo>
                <a:cubicBezTo>
                  <a:pt x="1712900" y="2769576"/>
                  <a:pt x="1720483" y="2764111"/>
                  <a:pt x="1728062" y="2758698"/>
                </a:cubicBezTo>
                <a:cubicBezTo>
                  <a:pt x="1744272" y="2747119"/>
                  <a:pt x="1761597" y="2735503"/>
                  <a:pt x="1774556" y="2719952"/>
                </a:cubicBezTo>
                <a:cubicBezTo>
                  <a:pt x="1782824" y="2710030"/>
                  <a:pt x="1790055" y="2699288"/>
                  <a:pt x="1797804" y="2688956"/>
                </a:cubicBezTo>
                <a:cubicBezTo>
                  <a:pt x="1791548" y="2682700"/>
                  <a:pt x="1763639" y="2651751"/>
                  <a:pt x="1751309" y="2650210"/>
                </a:cubicBezTo>
                <a:cubicBezTo>
                  <a:pt x="1738240" y="2648576"/>
                  <a:pt x="1725478" y="2655376"/>
                  <a:pt x="1712563" y="2657959"/>
                </a:cubicBezTo>
                <a:cubicBezTo>
                  <a:pt x="1709980" y="2665708"/>
                  <a:pt x="1706275" y="2673170"/>
                  <a:pt x="1704814" y="2681207"/>
                </a:cubicBezTo>
                <a:cubicBezTo>
                  <a:pt x="1701089" y="2701696"/>
                  <a:pt x="1707558" y="2725212"/>
                  <a:pt x="1697065" y="2743200"/>
                </a:cubicBezTo>
                <a:cubicBezTo>
                  <a:pt x="1687680" y="2759289"/>
                  <a:pt x="1650570" y="2774197"/>
                  <a:pt x="1650570" y="2774197"/>
                </a:cubicBezTo>
                <a:cubicBezTo>
                  <a:pt x="1645404" y="2769031"/>
                  <a:pt x="1638831" y="2764963"/>
                  <a:pt x="1635072" y="2758698"/>
                </a:cubicBezTo>
                <a:cubicBezTo>
                  <a:pt x="1620754" y="2734835"/>
                  <a:pt x="1629058" y="2716021"/>
                  <a:pt x="1635072" y="2688956"/>
                </a:cubicBezTo>
                <a:cubicBezTo>
                  <a:pt x="1636844" y="2680982"/>
                  <a:pt x="1640577" y="2673562"/>
                  <a:pt x="1642821" y="2665708"/>
                </a:cubicBezTo>
                <a:cubicBezTo>
                  <a:pt x="1649353" y="2642847"/>
                  <a:pt x="1645090" y="2631800"/>
                  <a:pt x="1666068" y="2619213"/>
                </a:cubicBezTo>
                <a:cubicBezTo>
                  <a:pt x="1673072" y="2615010"/>
                  <a:pt x="1681357" y="2613301"/>
                  <a:pt x="1689316" y="2611464"/>
                </a:cubicBezTo>
                <a:cubicBezTo>
                  <a:pt x="1714983" y="2605541"/>
                  <a:pt x="1766807" y="2595966"/>
                  <a:pt x="1766807" y="2595966"/>
                </a:cubicBezTo>
                <a:cubicBezTo>
                  <a:pt x="1785772" y="2539075"/>
                  <a:pt x="1770754" y="2561023"/>
                  <a:pt x="1805553" y="2526224"/>
                </a:cubicBezTo>
                <a:cubicBezTo>
                  <a:pt x="1808136" y="2518475"/>
                  <a:pt x="1818203" y="2509511"/>
                  <a:pt x="1813302" y="2502976"/>
                </a:cubicBezTo>
                <a:cubicBezTo>
                  <a:pt x="1800456" y="2485847"/>
                  <a:pt x="1754500" y="2500788"/>
                  <a:pt x="1743560" y="2502976"/>
                </a:cubicBezTo>
                <a:cubicBezTo>
                  <a:pt x="1741542" y="2503985"/>
                  <a:pt x="1697865" y="2527649"/>
                  <a:pt x="1689316" y="2526224"/>
                </a:cubicBezTo>
                <a:cubicBezTo>
                  <a:pt x="1680129" y="2524693"/>
                  <a:pt x="1674629" y="2514394"/>
                  <a:pt x="1666068" y="2510725"/>
                </a:cubicBezTo>
                <a:cubicBezTo>
                  <a:pt x="1656279" y="2506530"/>
                  <a:pt x="1645404" y="2505559"/>
                  <a:pt x="1635072" y="2502976"/>
                </a:cubicBezTo>
                <a:cubicBezTo>
                  <a:pt x="1632489" y="2492644"/>
                  <a:pt x="1627323" y="2482630"/>
                  <a:pt x="1627323" y="2471980"/>
                </a:cubicBezTo>
                <a:cubicBezTo>
                  <a:pt x="1627323" y="2429334"/>
                  <a:pt x="1634830" y="2434201"/>
                  <a:pt x="1642821" y="2402237"/>
                </a:cubicBezTo>
                <a:cubicBezTo>
                  <a:pt x="1658801" y="2338316"/>
                  <a:pt x="1642409" y="2388181"/>
                  <a:pt x="1658319" y="2332495"/>
                </a:cubicBezTo>
                <a:cubicBezTo>
                  <a:pt x="1660563" y="2324641"/>
                  <a:pt x="1661865" y="2316251"/>
                  <a:pt x="1666068" y="2309247"/>
                </a:cubicBezTo>
                <a:cubicBezTo>
                  <a:pt x="1669827" y="2302982"/>
                  <a:pt x="1676401" y="2298915"/>
                  <a:pt x="1681567" y="2293749"/>
                </a:cubicBezTo>
                <a:cubicBezTo>
                  <a:pt x="1688229" y="2273764"/>
                  <a:pt x="1698131" y="2267160"/>
                  <a:pt x="1673817" y="2255003"/>
                </a:cubicBezTo>
                <a:cubicBezTo>
                  <a:pt x="1659205" y="2247697"/>
                  <a:pt x="1627323" y="2239505"/>
                  <a:pt x="1627323" y="2239505"/>
                </a:cubicBezTo>
                <a:lnTo>
                  <a:pt x="1580828" y="2247254"/>
                </a:lnTo>
                <a:cubicBezTo>
                  <a:pt x="1567869" y="2249610"/>
                  <a:pt x="1555121" y="2253140"/>
                  <a:pt x="1542082" y="2255003"/>
                </a:cubicBezTo>
                <a:cubicBezTo>
                  <a:pt x="1518926" y="2258311"/>
                  <a:pt x="1495587" y="2260169"/>
                  <a:pt x="1472339" y="2262752"/>
                </a:cubicBezTo>
                <a:cubicBezTo>
                  <a:pt x="1458496" y="2276596"/>
                  <a:pt x="1432324" y="2303911"/>
                  <a:pt x="1418095" y="2309247"/>
                </a:cubicBezTo>
                <a:cubicBezTo>
                  <a:pt x="1410447" y="2312115"/>
                  <a:pt x="1402702" y="2303742"/>
                  <a:pt x="1394848" y="2301498"/>
                </a:cubicBezTo>
                <a:cubicBezTo>
                  <a:pt x="1384607" y="2298572"/>
                  <a:pt x="1374183" y="2296332"/>
                  <a:pt x="1363851" y="2293749"/>
                </a:cubicBezTo>
                <a:cubicBezTo>
                  <a:pt x="1395167" y="2387694"/>
                  <a:pt x="1366231" y="2292829"/>
                  <a:pt x="1387099" y="2386739"/>
                </a:cubicBezTo>
                <a:cubicBezTo>
                  <a:pt x="1388871" y="2394713"/>
                  <a:pt x="1392604" y="2402132"/>
                  <a:pt x="1394848" y="2409986"/>
                </a:cubicBezTo>
                <a:cubicBezTo>
                  <a:pt x="1397774" y="2420227"/>
                  <a:pt x="1400014" y="2430651"/>
                  <a:pt x="1402597" y="2440983"/>
                </a:cubicBezTo>
                <a:cubicBezTo>
                  <a:pt x="1389682" y="2453898"/>
                  <a:pt x="1381180" y="2473953"/>
                  <a:pt x="1363852" y="2479729"/>
                </a:cubicBezTo>
                <a:lnTo>
                  <a:pt x="1317356" y="2495227"/>
                </a:lnTo>
                <a:lnTo>
                  <a:pt x="1286360" y="2541722"/>
                </a:lnTo>
                <a:cubicBezTo>
                  <a:pt x="1281194" y="2549471"/>
                  <a:pt x="1279697" y="2562024"/>
                  <a:pt x="1270862" y="2564969"/>
                </a:cubicBezTo>
                <a:lnTo>
                  <a:pt x="1247614" y="2572719"/>
                </a:lnTo>
                <a:cubicBezTo>
                  <a:pt x="1239865" y="2580468"/>
                  <a:pt x="1233660" y="2590158"/>
                  <a:pt x="1224367" y="2595966"/>
                </a:cubicBezTo>
                <a:cubicBezTo>
                  <a:pt x="1173648" y="2627665"/>
                  <a:pt x="1192597" y="2590535"/>
                  <a:pt x="1177872" y="2634712"/>
                </a:cubicBezTo>
                <a:cubicBezTo>
                  <a:pt x="1175289" y="2655376"/>
                  <a:pt x="1175603" y="2676614"/>
                  <a:pt x="1170123" y="2696705"/>
                </a:cubicBezTo>
                <a:cubicBezTo>
                  <a:pt x="1167672" y="2705690"/>
                  <a:pt x="1158789" y="2711622"/>
                  <a:pt x="1154624" y="2719952"/>
                </a:cubicBezTo>
                <a:cubicBezTo>
                  <a:pt x="1122537" y="2784125"/>
                  <a:pt x="1175797" y="2699816"/>
                  <a:pt x="1131377" y="2766447"/>
                </a:cubicBezTo>
                <a:cubicBezTo>
                  <a:pt x="1103117" y="2851230"/>
                  <a:pt x="1150453" y="2725077"/>
                  <a:pt x="1100380" y="2805193"/>
                </a:cubicBezTo>
                <a:cubicBezTo>
                  <a:pt x="1091722" y="2819046"/>
                  <a:pt x="1093944" y="2838095"/>
                  <a:pt x="1084882" y="2851688"/>
                </a:cubicBezTo>
                <a:cubicBezTo>
                  <a:pt x="1079716" y="2859437"/>
                  <a:pt x="1073549" y="2866605"/>
                  <a:pt x="1069384" y="2874935"/>
                </a:cubicBezTo>
                <a:cubicBezTo>
                  <a:pt x="1065731" y="2882241"/>
                  <a:pt x="1066165" y="2891386"/>
                  <a:pt x="1061634" y="2898183"/>
                </a:cubicBezTo>
                <a:cubicBezTo>
                  <a:pt x="1055555" y="2907301"/>
                  <a:pt x="1045668" y="2913239"/>
                  <a:pt x="1038387" y="2921430"/>
                </a:cubicBezTo>
                <a:cubicBezTo>
                  <a:pt x="1024984" y="2936508"/>
                  <a:pt x="1012556" y="2952427"/>
                  <a:pt x="999641" y="2967925"/>
                </a:cubicBezTo>
                <a:cubicBezTo>
                  <a:pt x="982991" y="3034526"/>
                  <a:pt x="1003808" y="2817882"/>
                  <a:pt x="960895" y="2918015"/>
                </a:cubicBezTo>
                <a:cubicBezTo>
                  <a:pt x="953146" y="2936096"/>
                  <a:pt x="945788" y="2954350"/>
                  <a:pt x="937648" y="2972259"/>
                </a:cubicBezTo>
                <a:cubicBezTo>
                  <a:pt x="934404" y="2980456"/>
                  <a:pt x="940999" y="2924101"/>
                  <a:pt x="941429" y="2911388"/>
                </a:cubicBezTo>
                <a:cubicBezTo>
                  <a:pt x="941859" y="2898675"/>
                  <a:pt x="943444" y="2904480"/>
                  <a:pt x="940231" y="2895979"/>
                </a:cubicBezTo>
                <a:cubicBezTo>
                  <a:pt x="937018" y="2887478"/>
                  <a:pt x="927747" y="2867609"/>
                  <a:pt x="922150" y="2860380"/>
                </a:cubicBezTo>
                <a:cubicBezTo>
                  <a:pt x="916984" y="2888071"/>
                  <a:pt x="1016998" y="2832091"/>
                  <a:pt x="906651" y="2924069"/>
                </a:cubicBezTo>
                <a:lnTo>
                  <a:pt x="906651" y="2924069"/>
                </a:lnTo>
                <a:cubicBezTo>
                  <a:pt x="905898" y="2923360"/>
                  <a:pt x="899548" y="2860264"/>
                  <a:pt x="902131" y="2848354"/>
                </a:cubicBezTo>
                <a:cubicBezTo>
                  <a:pt x="904714" y="2836444"/>
                  <a:pt x="920563" y="2864517"/>
                  <a:pt x="922150" y="2852607"/>
                </a:cubicBezTo>
                <a:cubicBezTo>
                  <a:pt x="875373" y="2770932"/>
                  <a:pt x="924859" y="2858969"/>
                  <a:pt x="911656" y="2848354"/>
                </a:cubicBezTo>
                <a:cubicBezTo>
                  <a:pt x="908320" y="2846062"/>
                  <a:pt x="870737" y="2810633"/>
                  <a:pt x="902131" y="2767392"/>
                </a:cubicBezTo>
                <a:cubicBezTo>
                  <a:pt x="900217" y="2828921"/>
                  <a:pt x="853800" y="2795533"/>
                  <a:pt x="842930" y="2788918"/>
                </a:cubicBezTo>
                <a:cubicBezTo>
                  <a:pt x="832060" y="2782303"/>
                  <a:pt x="853699" y="2801319"/>
                  <a:pt x="836909" y="2727702"/>
                </a:cubicBezTo>
                <a:cubicBezTo>
                  <a:pt x="834295" y="2717059"/>
                  <a:pt x="821853" y="2711735"/>
                  <a:pt x="813662" y="2704454"/>
                </a:cubicBezTo>
                <a:cubicBezTo>
                  <a:pt x="798584" y="2691051"/>
                  <a:pt x="767167" y="2665708"/>
                  <a:pt x="767167" y="2665708"/>
                </a:cubicBezTo>
                <a:cubicBezTo>
                  <a:pt x="715574" y="2611399"/>
                  <a:pt x="665152" y="2555944"/>
                  <a:pt x="612184" y="2502976"/>
                </a:cubicBezTo>
                <a:lnTo>
                  <a:pt x="410706" y="2286000"/>
                </a:lnTo>
                <a:lnTo>
                  <a:pt x="0" y="1844298"/>
                </a:lnTo>
                <a:lnTo>
                  <a:pt x="1046136" y="658678"/>
                </a:lnTo>
                <a:lnTo>
                  <a:pt x="1084882" y="573437"/>
                </a:lnTo>
                <a:lnTo>
                  <a:pt x="1061634" y="526942"/>
                </a:lnTo>
                <a:lnTo>
                  <a:pt x="1015139" y="488197"/>
                </a:lnTo>
                <a:cubicBezTo>
                  <a:pt x="919576" y="480232"/>
                  <a:pt x="922150" y="511551"/>
                  <a:pt x="922150" y="472698"/>
                </a:cubicBezTo>
                <a:lnTo>
                  <a:pt x="1371600" y="0"/>
                </a:lnTo>
                <a:cubicBezTo>
                  <a:pt x="1419776" y="56205"/>
                  <a:pt x="1394280" y="54244"/>
                  <a:pt x="1425845" y="54244"/>
                </a:cubicBezTo>
                <a:cubicBezTo>
                  <a:pt x="1438760" y="56827"/>
                  <a:pt x="1454590" y="53422"/>
                  <a:pt x="1464590" y="61993"/>
                </a:cubicBezTo>
                <a:cubicBezTo>
                  <a:pt x="1482008" y="76922"/>
                  <a:pt x="1480089" y="97455"/>
                  <a:pt x="1480089" y="116237"/>
                </a:cubicBezTo>
                <a:cubicBezTo>
                  <a:pt x="1506801" y="125141"/>
                  <a:pt x="1497560" y="129762"/>
                  <a:pt x="1511085" y="116237"/>
                </a:cubicBezTo>
                <a:cubicBezTo>
                  <a:pt x="1539813" y="125812"/>
                  <a:pt x="1537986" y="116680"/>
                  <a:pt x="1526584" y="139485"/>
                </a:cubicBezTo>
                <a:lnTo>
                  <a:pt x="1526584" y="139485"/>
                </a:lnTo>
                <a:cubicBezTo>
                  <a:pt x="1531750" y="149817"/>
                  <a:pt x="1535674" y="160869"/>
                  <a:pt x="1542082" y="170481"/>
                </a:cubicBezTo>
                <a:cubicBezTo>
                  <a:pt x="1542085" y="170485"/>
                  <a:pt x="1573074" y="201474"/>
                  <a:pt x="1573078" y="201478"/>
                </a:cubicBezTo>
                <a:cubicBezTo>
                  <a:pt x="1583410" y="222142"/>
                  <a:pt x="1586533" y="248436"/>
                  <a:pt x="1604075" y="263471"/>
                </a:cubicBezTo>
                <a:cubicBezTo>
                  <a:pt x="1611146" y="269532"/>
                  <a:pt x="1627323" y="247973"/>
                  <a:pt x="1627323" y="247973"/>
                </a:cubicBezTo>
                <a:cubicBezTo>
                  <a:pt x="1677084" y="223091"/>
                  <a:pt x="1661564" y="212473"/>
                  <a:pt x="1681567" y="232474"/>
                </a:cubicBezTo>
                <a:lnTo>
                  <a:pt x="1681567" y="232474"/>
                </a:lnTo>
                <a:cubicBezTo>
                  <a:pt x="1699516" y="286321"/>
                  <a:pt x="1697065" y="262632"/>
                  <a:pt x="1697065" y="302217"/>
                </a:cubicBezTo>
                <a:lnTo>
                  <a:pt x="1673817" y="317715"/>
                </a:lnTo>
                <a:lnTo>
                  <a:pt x="1673817" y="317715"/>
                </a:lnTo>
                <a:cubicBezTo>
                  <a:pt x="1771973" y="366793"/>
                  <a:pt x="1751309" y="395207"/>
                  <a:pt x="1774556" y="348712"/>
                </a:cubicBezTo>
                <a:cubicBezTo>
                  <a:pt x="1790054" y="340963"/>
                  <a:pt x="1803723" y="325464"/>
                  <a:pt x="1821051" y="325464"/>
                </a:cubicBezTo>
                <a:cubicBezTo>
                  <a:pt x="1833966" y="325464"/>
                  <a:pt x="1842915" y="339579"/>
                  <a:pt x="1852048" y="348712"/>
                </a:cubicBezTo>
                <a:cubicBezTo>
                  <a:pt x="1853874" y="350538"/>
                  <a:pt x="1846882" y="348712"/>
                  <a:pt x="1844299" y="348712"/>
                </a:cubicBezTo>
                <a:lnTo>
                  <a:pt x="1852048" y="348712"/>
                </a:lnTo>
                <a:cubicBezTo>
                  <a:pt x="1862380" y="346129"/>
                  <a:pt x="1872805" y="343889"/>
                  <a:pt x="1883045" y="340963"/>
                </a:cubicBezTo>
                <a:cubicBezTo>
                  <a:pt x="1890899" y="338719"/>
                  <a:pt x="1906292" y="333213"/>
                  <a:pt x="1906292" y="333213"/>
                </a:cubicBezTo>
                <a:cubicBezTo>
                  <a:pt x="1913180" y="278107"/>
                  <a:pt x="1897615" y="275558"/>
                  <a:pt x="1937289" y="255722"/>
                </a:cubicBezTo>
                <a:cubicBezTo>
                  <a:pt x="1939599" y="254567"/>
                  <a:pt x="1942455" y="255722"/>
                  <a:pt x="1945038" y="255722"/>
                </a:cubicBezTo>
                <a:lnTo>
                  <a:pt x="1945038" y="255722"/>
                </a:lnTo>
                <a:cubicBezTo>
                  <a:pt x="1968285" y="247973"/>
                  <a:pt x="1990275" y="232474"/>
                  <a:pt x="2014780" y="232474"/>
                </a:cubicBezTo>
                <a:cubicBezTo>
                  <a:pt x="2024093" y="232474"/>
                  <a:pt x="2030278" y="255722"/>
                  <a:pt x="2030278" y="255722"/>
                </a:cubicBezTo>
                <a:cubicBezTo>
                  <a:pt x="2040610" y="276386"/>
                  <a:pt x="2052389" y="296389"/>
                  <a:pt x="2061275" y="317715"/>
                </a:cubicBezTo>
                <a:cubicBezTo>
                  <a:pt x="2065371" y="327546"/>
                  <a:pt x="2069024" y="348712"/>
                  <a:pt x="2069024" y="348712"/>
                </a:cubicBezTo>
                <a:cubicBezTo>
                  <a:pt x="2057191" y="384212"/>
                  <a:pt x="2061275" y="363791"/>
                  <a:pt x="2061275" y="410705"/>
                </a:cubicBezTo>
                <a:cubicBezTo>
                  <a:pt x="2069024" y="415871"/>
                  <a:pt x="2077937" y="419617"/>
                  <a:pt x="2084523" y="426203"/>
                </a:cubicBezTo>
                <a:cubicBezTo>
                  <a:pt x="2109920" y="451600"/>
                  <a:pt x="2088359" y="449451"/>
                  <a:pt x="2107770" y="449451"/>
                </a:cubicBezTo>
                <a:lnTo>
                  <a:pt x="2107770" y="449451"/>
                </a:lnTo>
                <a:cubicBezTo>
                  <a:pt x="2172269" y="465575"/>
                  <a:pt x="2169763" y="443649"/>
                  <a:pt x="2169763" y="472698"/>
                </a:cubicBezTo>
                <a:lnTo>
                  <a:pt x="2185262" y="511444"/>
                </a:lnTo>
                <a:lnTo>
                  <a:pt x="2247255" y="511444"/>
                </a:lnTo>
                <a:cubicBezTo>
                  <a:pt x="2276950" y="531241"/>
                  <a:pt x="2261189" y="526942"/>
                  <a:pt x="2293750" y="526942"/>
                </a:cubicBezTo>
                <a:cubicBezTo>
                  <a:pt x="2304082" y="555356"/>
                  <a:pt x="2309512" y="586068"/>
                  <a:pt x="2324746" y="612183"/>
                </a:cubicBezTo>
                <a:cubicBezTo>
                  <a:pt x="2328862" y="619239"/>
                  <a:pt x="2347994" y="619932"/>
                  <a:pt x="2347994" y="619932"/>
                </a:cubicBezTo>
                <a:lnTo>
                  <a:pt x="2363492" y="619932"/>
                </a:lnTo>
                <a:lnTo>
                  <a:pt x="2402238" y="627681"/>
                </a:lnTo>
                <a:cubicBezTo>
                  <a:pt x="2417736" y="625098"/>
                  <a:pt x="2437623" y="631042"/>
                  <a:pt x="2448733" y="619932"/>
                </a:cubicBezTo>
                <a:cubicBezTo>
                  <a:pt x="2455319" y="613346"/>
                  <a:pt x="2433815" y="608599"/>
                  <a:pt x="2425485" y="604434"/>
                </a:cubicBezTo>
                <a:cubicBezTo>
                  <a:pt x="2418179" y="600781"/>
                  <a:pt x="2409987" y="599268"/>
                  <a:pt x="2402238" y="596685"/>
                </a:cubicBezTo>
                <a:cubicBezTo>
                  <a:pt x="2409987" y="591519"/>
                  <a:pt x="2416925" y="584855"/>
                  <a:pt x="2425485" y="581186"/>
                </a:cubicBezTo>
                <a:cubicBezTo>
                  <a:pt x="2435274" y="576991"/>
                  <a:pt x="2446241" y="576363"/>
                  <a:pt x="2456482" y="573437"/>
                </a:cubicBezTo>
                <a:cubicBezTo>
                  <a:pt x="2464336" y="571193"/>
                  <a:pt x="2471980" y="568271"/>
                  <a:pt x="2479729" y="565688"/>
                </a:cubicBezTo>
                <a:cubicBezTo>
                  <a:pt x="2490061" y="555356"/>
                  <a:pt x="2518831" y="546849"/>
                  <a:pt x="2510726" y="534691"/>
                </a:cubicBezTo>
                <a:cubicBezTo>
                  <a:pt x="2505560" y="526942"/>
                  <a:pt x="2491063" y="519774"/>
                  <a:pt x="2495228" y="511444"/>
                </a:cubicBezTo>
                <a:cubicBezTo>
                  <a:pt x="2498881" y="504138"/>
                  <a:pt x="2511169" y="515540"/>
                  <a:pt x="2518475" y="519193"/>
                </a:cubicBezTo>
                <a:cubicBezTo>
                  <a:pt x="2526805" y="523358"/>
                  <a:pt x="2533974" y="529525"/>
                  <a:pt x="2541723" y="534691"/>
                </a:cubicBezTo>
                <a:cubicBezTo>
                  <a:pt x="2546889" y="542440"/>
                  <a:pt x="2549949" y="552121"/>
                  <a:pt x="2557221" y="557939"/>
                </a:cubicBezTo>
                <a:cubicBezTo>
                  <a:pt x="2563599" y="563042"/>
                  <a:pt x="2573464" y="561486"/>
                  <a:pt x="2580468" y="565688"/>
                </a:cubicBezTo>
                <a:cubicBezTo>
                  <a:pt x="2586733" y="569447"/>
                  <a:pt x="2590801" y="576020"/>
                  <a:pt x="2595967" y="581186"/>
                </a:cubicBezTo>
                <a:cubicBezTo>
                  <a:pt x="2593384" y="588935"/>
                  <a:pt x="2595801" y="601400"/>
                  <a:pt x="2588217" y="604434"/>
                </a:cubicBezTo>
                <a:cubicBezTo>
                  <a:pt x="2578329" y="608389"/>
                  <a:pt x="2567617" y="598995"/>
                  <a:pt x="2557221" y="596685"/>
                </a:cubicBezTo>
                <a:cubicBezTo>
                  <a:pt x="2544364" y="593828"/>
                  <a:pt x="2531390" y="591518"/>
                  <a:pt x="2518475" y="588935"/>
                </a:cubicBezTo>
                <a:cubicBezTo>
                  <a:pt x="2513309" y="594101"/>
                  <a:pt x="2504410" y="597270"/>
                  <a:pt x="2502977" y="604434"/>
                </a:cubicBezTo>
                <a:cubicBezTo>
                  <a:pt x="2501375" y="612444"/>
                  <a:pt x="2508482" y="619827"/>
                  <a:pt x="2510726" y="627681"/>
                </a:cubicBezTo>
                <a:cubicBezTo>
                  <a:pt x="2513652" y="637922"/>
                  <a:pt x="2511822" y="650362"/>
                  <a:pt x="2518475" y="658678"/>
                </a:cubicBezTo>
                <a:cubicBezTo>
                  <a:pt x="2523578" y="665056"/>
                  <a:pt x="2533974" y="663844"/>
                  <a:pt x="2541723" y="666427"/>
                </a:cubicBezTo>
                <a:cubicBezTo>
                  <a:pt x="2544306" y="656095"/>
                  <a:pt x="2539075" y="637740"/>
                  <a:pt x="2549472" y="635430"/>
                </a:cubicBezTo>
                <a:cubicBezTo>
                  <a:pt x="2590891" y="626226"/>
                  <a:pt x="2638082" y="669940"/>
                  <a:pt x="2665709" y="689674"/>
                </a:cubicBezTo>
                <a:cubicBezTo>
                  <a:pt x="2602373" y="705510"/>
                  <a:pt x="2650068" y="682639"/>
                  <a:pt x="2642462" y="720671"/>
                </a:cubicBezTo>
                <a:cubicBezTo>
                  <a:pt x="2641029" y="727835"/>
                  <a:pt x="2632129" y="731003"/>
                  <a:pt x="2626963" y="736169"/>
                </a:cubicBezTo>
                <a:cubicBezTo>
                  <a:pt x="2629546" y="743918"/>
                  <a:pt x="2628936" y="753641"/>
                  <a:pt x="2634712" y="759417"/>
                </a:cubicBezTo>
                <a:cubicBezTo>
                  <a:pt x="2640488" y="765193"/>
                  <a:pt x="2654926" y="759582"/>
                  <a:pt x="2657960" y="767166"/>
                </a:cubicBezTo>
                <a:cubicBezTo>
                  <a:pt x="2661916" y="777055"/>
                  <a:pt x="2656864" y="789847"/>
                  <a:pt x="2650211" y="798163"/>
                </a:cubicBezTo>
                <a:cubicBezTo>
                  <a:pt x="2645108" y="804541"/>
                  <a:pt x="2634888" y="803931"/>
                  <a:pt x="2626963" y="805912"/>
                </a:cubicBezTo>
                <a:cubicBezTo>
                  <a:pt x="2614185" y="809106"/>
                  <a:pt x="2601132" y="811078"/>
                  <a:pt x="2588217" y="813661"/>
                </a:cubicBezTo>
                <a:cubicBezTo>
                  <a:pt x="2583051" y="821410"/>
                  <a:pt x="2568554" y="828578"/>
                  <a:pt x="2572719" y="836908"/>
                </a:cubicBezTo>
                <a:cubicBezTo>
                  <a:pt x="2576372" y="844214"/>
                  <a:pt x="2590191" y="823383"/>
                  <a:pt x="2595967" y="829159"/>
                </a:cubicBezTo>
                <a:cubicBezTo>
                  <a:pt x="2668293" y="901485"/>
                  <a:pt x="2568845" y="861447"/>
                  <a:pt x="2634712" y="883403"/>
                </a:cubicBezTo>
                <a:cubicBezTo>
                  <a:pt x="2639878" y="888569"/>
                  <a:pt x="2648778" y="891738"/>
                  <a:pt x="2650211" y="898902"/>
                </a:cubicBezTo>
                <a:cubicBezTo>
                  <a:pt x="2651813" y="906912"/>
                  <a:pt x="2635370" y="918097"/>
                  <a:pt x="2642462" y="922149"/>
                </a:cubicBezTo>
                <a:cubicBezTo>
                  <a:pt x="2660543" y="932481"/>
                  <a:pt x="2683791" y="927315"/>
                  <a:pt x="2704455" y="929898"/>
                </a:cubicBezTo>
                <a:cubicBezTo>
                  <a:pt x="2710507" y="932924"/>
                  <a:pt x="2754602" y="945841"/>
                  <a:pt x="2743200" y="968644"/>
                </a:cubicBezTo>
                <a:cubicBezTo>
                  <a:pt x="2739547" y="975950"/>
                  <a:pt x="2727702" y="973810"/>
                  <a:pt x="2719953" y="976393"/>
                </a:cubicBezTo>
                <a:cubicBezTo>
                  <a:pt x="2681207" y="968644"/>
                  <a:pt x="2640976" y="966297"/>
                  <a:pt x="2603716" y="953146"/>
                </a:cubicBezTo>
                <a:cubicBezTo>
                  <a:pt x="2550208" y="934261"/>
                  <a:pt x="2626413" y="917166"/>
                  <a:pt x="2564970" y="937647"/>
                </a:cubicBezTo>
                <a:cubicBezTo>
                  <a:pt x="2538561" y="931045"/>
                  <a:pt x="2533494" y="920365"/>
                  <a:pt x="2518475" y="945397"/>
                </a:cubicBezTo>
                <a:cubicBezTo>
                  <a:pt x="2514273" y="952401"/>
                  <a:pt x="2517104" y="963541"/>
                  <a:pt x="2510726" y="968644"/>
                </a:cubicBezTo>
                <a:cubicBezTo>
                  <a:pt x="2502409" y="975297"/>
                  <a:pt x="2490061" y="973810"/>
                  <a:pt x="2479729" y="976393"/>
                </a:cubicBezTo>
                <a:cubicBezTo>
                  <a:pt x="2460766" y="1033284"/>
                  <a:pt x="2475783" y="1011336"/>
                  <a:pt x="2440984" y="1046135"/>
                </a:cubicBezTo>
                <a:cubicBezTo>
                  <a:pt x="2443567" y="1056467"/>
                  <a:pt x="2441202" y="1069601"/>
                  <a:pt x="2448733" y="1077132"/>
                </a:cubicBezTo>
                <a:cubicBezTo>
                  <a:pt x="2456264" y="1084663"/>
                  <a:pt x="2474250" y="1075749"/>
                  <a:pt x="2479729" y="1084881"/>
                </a:cubicBezTo>
                <a:cubicBezTo>
                  <a:pt x="2485208" y="1094014"/>
                  <a:pt x="2477888" y="1107016"/>
                  <a:pt x="2471980" y="1115878"/>
                </a:cubicBezTo>
                <a:cubicBezTo>
                  <a:pt x="2463396" y="1128754"/>
                  <a:pt x="2438746" y="1134705"/>
                  <a:pt x="2425485" y="1139125"/>
                </a:cubicBezTo>
                <a:cubicBezTo>
                  <a:pt x="2428068" y="1149457"/>
                  <a:pt x="2428471" y="1160596"/>
                  <a:pt x="2433234" y="1170122"/>
                </a:cubicBezTo>
                <a:cubicBezTo>
                  <a:pt x="2436501" y="1176657"/>
                  <a:pt x="2445466" y="1179085"/>
                  <a:pt x="2448733" y="1185620"/>
                </a:cubicBezTo>
                <a:cubicBezTo>
                  <a:pt x="2453496" y="1195146"/>
                  <a:pt x="2453899" y="1206285"/>
                  <a:pt x="2456482" y="1216617"/>
                </a:cubicBezTo>
                <a:cubicBezTo>
                  <a:pt x="2466814" y="1211451"/>
                  <a:pt x="2478604" y="1208514"/>
                  <a:pt x="2487478" y="1201119"/>
                </a:cubicBezTo>
                <a:cubicBezTo>
                  <a:pt x="2501345" y="1189563"/>
                  <a:pt x="2505437" y="1170492"/>
                  <a:pt x="2510726" y="1154624"/>
                </a:cubicBezTo>
                <a:cubicBezTo>
                  <a:pt x="2513054" y="1156952"/>
                  <a:pt x="2551270" y="1192129"/>
                  <a:pt x="2549472" y="1201119"/>
                </a:cubicBezTo>
                <a:cubicBezTo>
                  <a:pt x="2547646" y="1210252"/>
                  <a:pt x="2534735" y="1212835"/>
                  <a:pt x="2526224" y="1216617"/>
                </a:cubicBezTo>
                <a:cubicBezTo>
                  <a:pt x="2511295" y="1223252"/>
                  <a:pt x="2479729" y="1232115"/>
                  <a:pt x="2479729" y="1232115"/>
                </a:cubicBezTo>
                <a:cubicBezTo>
                  <a:pt x="2475006" y="1246284"/>
                  <a:pt x="2458783" y="1282139"/>
                  <a:pt x="2479729" y="1294108"/>
                </a:cubicBezTo>
                <a:cubicBezTo>
                  <a:pt x="2493371" y="1301903"/>
                  <a:pt x="2510726" y="1288942"/>
                  <a:pt x="2526224" y="1286359"/>
                </a:cubicBezTo>
                <a:cubicBezTo>
                  <a:pt x="2533973" y="1296691"/>
                  <a:pt x="2541965" y="1306846"/>
                  <a:pt x="2549472" y="1317356"/>
                </a:cubicBezTo>
                <a:cubicBezTo>
                  <a:pt x="2562205" y="1335182"/>
                  <a:pt x="2574315" y="1342484"/>
                  <a:pt x="2557221" y="1363851"/>
                </a:cubicBezTo>
                <a:cubicBezTo>
                  <a:pt x="2551403" y="1371124"/>
                  <a:pt x="2542303" y="1375184"/>
                  <a:pt x="2533973" y="1379349"/>
                </a:cubicBezTo>
                <a:cubicBezTo>
                  <a:pt x="2526667" y="1383002"/>
                  <a:pt x="2518475" y="1384515"/>
                  <a:pt x="2510726" y="1387098"/>
                </a:cubicBezTo>
                <a:cubicBezTo>
                  <a:pt x="2483742" y="1378104"/>
                  <a:pt x="2486194" y="1370614"/>
                  <a:pt x="2471980" y="1402597"/>
                </a:cubicBezTo>
                <a:cubicBezTo>
                  <a:pt x="2465345" y="1417525"/>
                  <a:pt x="2456482" y="1449091"/>
                  <a:pt x="2456482" y="1449091"/>
                </a:cubicBezTo>
                <a:cubicBezTo>
                  <a:pt x="2461648" y="1454257"/>
                  <a:pt x="2470547" y="1457426"/>
                  <a:pt x="2471980" y="1464590"/>
                </a:cubicBezTo>
                <a:cubicBezTo>
                  <a:pt x="2476383" y="1486607"/>
                  <a:pt x="2453814" y="1494782"/>
                  <a:pt x="2440984" y="1503335"/>
                </a:cubicBezTo>
                <a:cubicBezTo>
                  <a:pt x="2433235" y="1500752"/>
                  <a:pt x="2424271" y="1490685"/>
                  <a:pt x="2417736" y="1495586"/>
                </a:cubicBezTo>
                <a:cubicBezTo>
                  <a:pt x="2378814" y="1524778"/>
                  <a:pt x="2442480" y="1537413"/>
                  <a:pt x="2386739" y="1518834"/>
                </a:cubicBezTo>
                <a:cubicBezTo>
                  <a:pt x="2381573" y="1511085"/>
                  <a:pt x="2380276" y="1497845"/>
                  <a:pt x="2371241" y="1495586"/>
                </a:cubicBezTo>
                <a:cubicBezTo>
                  <a:pt x="2364153" y="1493814"/>
                  <a:pt x="2360307" y="1505380"/>
                  <a:pt x="2355743" y="1511085"/>
                </a:cubicBezTo>
                <a:cubicBezTo>
                  <a:pt x="2349925" y="1518357"/>
                  <a:pt x="2345411" y="1526583"/>
                  <a:pt x="2340245" y="1534332"/>
                </a:cubicBezTo>
                <a:cubicBezTo>
                  <a:pt x="2341922" y="1541041"/>
                  <a:pt x="2357538" y="1579930"/>
                  <a:pt x="2340245" y="1588576"/>
                </a:cubicBezTo>
                <a:cubicBezTo>
                  <a:pt x="2323908" y="1596744"/>
                  <a:pt x="2304082" y="1593742"/>
                  <a:pt x="2286000" y="1596325"/>
                </a:cubicBezTo>
                <a:cubicBezTo>
                  <a:pt x="2261665" y="1620661"/>
                  <a:pt x="2274178" y="1602832"/>
                  <a:pt x="2262753" y="1642820"/>
                </a:cubicBezTo>
                <a:cubicBezTo>
                  <a:pt x="2260509" y="1650674"/>
                  <a:pt x="2261382" y="1660965"/>
                  <a:pt x="2255004" y="1666068"/>
                </a:cubicBezTo>
                <a:cubicBezTo>
                  <a:pt x="2246688" y="1672721"/>
                  <a:pt x="2234404" y="1671507"/>
                  <a:pt x="2224007" y="1673817"/>
                </a:cubicBezTo>
                <a:cubicBezTo>
                  <a:pt x="2211150" y="1676674"/>
                  <a:pt x="2198177" y="1678983"/>
                  <a:pt x="2185262" y="1681566"/>
                </a:cubicBezTo>
                <a:cubicBezTo>
                  <a:pt x="2138421" y="1728407"/>
                  <a:pt x="2172324" y="1714767"/>
                  <a:pt x="2131017" y="1697064"/>
                </a:cubicBezTo>
                <a:cubicBezTo>
                  <a:pt x="2121228" y="1692869"/>
                  <a:pt x="2110353" y="1691898"/>
                  <a:pt x="2100021" y="1689315"/>
                </a:cubicBezTo>
                <a:cubicBezTo>
                  <a:pt x="2087106" y="1678983"/>
                  <a:pt x="2073833" y="1669083"/>
                  <a:pt x="2061275" y="1658319"/>
                </a:cubicBezTo>
                <a:cubicBezTo>
                  <a:pt x="2055728" y="1653564"/>
                  <a:pt x="2052042" y="1646579"/>
                  <a:pt x="2045777" y="1642820"/>
                </a:cubicBezTo>
                <a:cubicBezTo>
                  <a:pt x="2021799" y="1628433"/>
                  <a:pt x="1938678" y="1627485"/>
                  <a:pt x="1937289" y="1627322"/>
                </a:cubicBezTo>
                <a:cubicBezTo>
                  <a:pt x="1921685" y="1625486"/>
                  <a:pt x="1906292" y="1622156"/>
                  <a:pt x="1890794" y="1619573"/>
                </a:cubicBezTo>
                <a:cubicBezTo>
                  <a:pt x="1844566" y="1665798"/>
                  <a:pt x="1918687" y="1585676"/>
                  <a:pt x="1867546" y="1681566"/>
                </a:cubicBezTo>
                <a:cubicBezTo>
                  <a:pt x="1853687" y="1707552"/>
                  <a:pt x="1813302" y="1751308"/>
                  <a:pt x="1813302" y="1751308"/>
                </a:cubicBezTo>
                <a:cubicBezTo>
                  <a:pt x="1854996" y="1813849"/>
                  <a:pt x="1854864" y="1780722"/>
                  <a:pt x="1828800" y="1813302"/>
                </a:cubicBezTo>
                <a:cubicBezTo>
                  <a:pt x="1822982" y="1820574"/>
                  <a:pt x="1818468" y="1828800"/>
                  <a:pt x="1813302" y="1836549"/>
                </a:cubicBezTo>
                <a:cubicBezTo>
                  <a:pt x="1831110" y="1889975"/>
                  <a:pt x="1817248" y="1871493"/>
                  <a:pt x="1844299" y="1898542"/>
                </a:cubicBezTo>
                <a:cubicBezTo>
                  <a:pt x="1812591" y="1961955"/>
                  <a:pt x="1836550" y="1897228"/>
                  <a:pt x="1836550" y="1960535"/>
                </a:cubicBezTo>
                <a:cubicBezTo>
                  <a:pt x="1836550" y="1991639"/>
                  <a:pt x="1833914" y="2022844"/>
                  <a:pt x="1828800" y="2053525"/>
                </a:cubicBezTo>
                <a:cubicBezTo>
                  <a:pt x="1826114" y="2069639"/>
                  <a:pt x="1813302" y="2100020"/>
                  <a:pt x="1813302" y="2100020"/>
                </a:cubicBezTo>
                <a:cubicBezTo>
                  <a:pt x="1815885" y="2123268"/>
                  <a:pt x="1822993" y="2146453"/>
                  <a:pt x="1821051" y="2169763"/>
                </a:cubicBezTo>
                <a:cubicBezTo>
                  <a:pt x="1820278" y="2179044"/>
                  <a:pt x="1806396" y="2183735"/>
                  <a:pt x="1805553" y="2193010"/>
                </a:cubicBezTo>
                <a:cubicBezTo>
                  <a:pt x="1802771" y="2223611"/>
                  <a:pt x="1816912" y="2262702"/>
                  <a:pt x="1821051" y="2293749"/>
                </a:cubicBezTo>
                <a:cubicBezTo>
                  <a:pt x="1824482" y="2319481"/>
                  <a:pt x="1826217" y="2345410"/>
                  <a:pt x="1828800" y="2371241"/>
                </a:cubicBezTo>
                <a:cubicBezTo>
                  <a:pt x="1826217" y="2378990"/>
                  <a:pt x="1825018" y="2387348"/>
                  <a:pt x="1821051" y="2394488"/>
                </a:cubicBezTo>
                <a:cubicBezTo>
                  <a:pt x="1792791" y="2445357"/>
                  <a:pt x="1769198" y="2447935"/>
                  <a:pt x="1813302" y="2433234"/>
                </a:cubicBezTo>
                <a:cubicBezTo>
                  <a:pt x="1821051" y="2438400"/>
                  <a:pt x="1831384" y="2440983"/>
                  <a:pt x="1836550" y="2448732"/>
                </a:cubicBezTo>
                <a:cubicBezTo>
                  <a:pt x="1842458" y="2457594"/>
                  <a:pt x="1844299" y="2469079"/>
                  <a:pt x="1844299" y="2479729"/>
                </a:cubicBezTo>
                <a:cubicBezTo>
                  <a:pt x="1844299" y="2539665"/>
                  <a:pt x="1842065" y="2540675"/>
                  <a:pt x="1828800" y="2580468"/>
                </a:cubicBezTo>
                <a:cubicBezTo>
                  <a:pt x="1830069" y="2591892"/>
                  <a:pt x="1839878" y="2686769"/>
                  <a:pt x="1844299" y="2704454"/>
                </a:cubicBezTo>
                <a:cubicBezTo>
                  <a:pt x="1847673" y="2717949"/>
                  <a:pt x="1851615" y="2731950"/>
                  <a:pt x="1859797" y="2743200"/>
                </a:cubicBezTo>
                <a:cubicBezTo>
                  <a:pt x="1872688" y="2760926"/>
                  <a:pt x="1890794" y="2774197"/>
                  <a:pt x="1906292" y="2789695"/>
                </a:cubicBezTo>
                <a:cubicBezTo>
                  <a:pt x="1908875" y="2781946"/>
                  <a:pt x="1906735" y="2770100"/>
                  <a:pt x="1914041" y="2766447"/>
                </a:cubicBezTo>
                <a:cubicBezTo>
                  <a:pt x="1921347" y="2762794"/>
                  <a:pt x="1929781" y="2770979"/>
                  <a:pt x="1937289" y="2774197"/>
                </a:cubicBezTo>
                <a:cubicBezTo>
                  <a:pt x="1947906" y="2778747"/>
                  <a:pt x="1958489" y="2783573"/>
                  <a:pt x="1968285" y="2789695"/>
                </a:cubicBezTo>
                <a:cubicBezTo>
                  <a:pt x="1979237" y="2796540"/>
                  <a:pt x="1987189" y="2808407"/>
                  <a:pt x="1999282" y="2812942"/>
                </a:cubicBezTo>
                <a:cubicBezTo>
                  <a:pt x="2029198" y="2824161"/>
                  <a:pt x="2092272" y="2836190"/>
                  <a:pt x="2092272" y="2836190"/>
                </a:cubicBezTo>
                <a:cubicBezTo>
                  <a:pt x="2097438" y="2846522"/>
                  <a:pt x="2100252" y="2858415"/>
                  <a:pt x="2107770" y="2867186"/>
                </a:cubicBezTo>
                <a:cubicBezTo>
                  <a:pt x="2135067" y="2899033"/>
                  <a:pt x="2179168" y="2902554"/>
                  <a:pt x="2216258" y="2913681"/>
                </a:cubicBezTo>
                <a:cubicBezTo>
                  <a:pt x="2221424" y="2921430"/>
                  <a:pt x="2225170" y="2930343"/>
                  <a:pt x="2231756" y="2936929"/>
                </a:cubicBezTo>
                <a:cubicBezTo>
                  <a:pt x="2276533" y="2981706"/>
                  <a:pt x="2233815" y="2918542"/>
                  <a:pt x="2278251" y="2975674"/>
                </a:cubicBezTo>
                <a:cubicBezTo>
                  <a:pt x="2281611" y="2979993"/>
                  <a:pt x="2308507" y="3027925"/>
                  <a:pt x="2324746" y="3037668"/>
                </a:cubicBezTo>
                <a:cubicBezTo>
                  <a:pt x="2331750" y="3041871"/>
                  <a:pt x="2340245" y="3042834"/>
                  <a:pt x="2347994" y="3045417"/>
                </a:cubicBezTo>
                <a:cubicBezTo>
                  <a:pt x="2355743" y="3050583"/>
                  <a:pt x="2362055" y="3059384"/>
                  <a:pt x="2371241" y="3060915"/>
                </a:cubicBezTo>
                <a:cubicBezTo>
                  <a:pt x="2379298" y="3062258"/>
                  <a:pt x="2387183" y="3049513"/>
                  <a:pt x="2394489" y="3053166"/>
                </a:cubicBezTo>
                <a:cubicBezTo>
                  <a:pt x="2401795" y="3056819"/>
                  <a:pt x="2398036" y="3069409"/>
                  <a:pt x="2402238" y="3076413"/>
                </a:cubicBezTo>
                <a:cubicBezTo>
                  <a:pt x="2405997" y="3082678"/>
                  <a:pt x="2412570" y="3086746"/>
                  <a:pt x="2417736" y="3091912"/>
                </a:cubicBezTo>
                <a:cubicBezTo>
                  <a:pt x="2406832" y="3108268"/>
                  <a:pt x="2399263" y="3135432"/>
                  <a:pt x="2371241" y="3107410"/>
                </a:cubicBezTo>
                <a:cubicBezTo>
                  <a:pt x="2363710" y="3099879"/>
                  <a:pt x="2371023" y="3083944"/>
                  <a:pt x="2363492" y="3076413"/>
                </a:cubicBezTo>
                <a:cubicBezTo>
                  <a:pt x="2355961" y="3068882"/>
                  <a:pt x="2342736" y="3071590"/>
                  <a:pt x="2332495" y="3068664"/>
                </a:cubicBezTo>
                <a:cubicBezTo>
                  <a:pt x="2276748" y="3052737"/>
                  <a:pt x="2349843" y="3065989"/>
                  <a:pt x="2247255" y="3053166"/>
                </a:cubicBezTo>
                <a:cubicBezTo>
                  <a:pt x="2242089" y="3048000"/>
                  <a:pt x="2238021" y="3041427"/>
                  <a:pt x="2231756" y="3037668"/>
                </a:cubicBezTo>
                <a:cubicBezTo>
                  <a:pt x="2207927" y="3023371"/>
                  <a:pt x="2197308" y="3032159"/>
                  <a:pt x="2169763" y="3037668"/>
                </a:cubicBezTo>
                <a:cubicBezTo>
                  <a:pt x="2152625" y="3054806"/>
                  <a:pt x="2141806" y="3062586"/>
                  <a:pt x="2131017" y="3084163"/>
                </a:cubicBezTo>
                <a:cubicBezTo>
                  <a:pt x="2108586" y="3129023"/>
                  <a:pt x="2144092" y="3086585"/>
                  <a:pt x="2100021" y="3130658"/>
                </a:cubicBezTo>
                <a:cubicBezTo>
                  <a:pt x="2105187" y="3138407"/>
                  <a:pt x="2108934" y="3147320"/>
                  <a:pt x="2115519" y="3153905"/>
                </a:cubicBezTo>
                <a:cubicBezTo>
                  <a:pt x="2133357" y="3171743"/>
                  <a:pt x="2146051" y="3171224"/>
                  <a:pt x="2169763" y="3177152"/>
                </a:cubicBezTo>
                <a:cubicBezTo>
                  <a:pt x="2183359" y="3197545"/>
                  <a:pt x="2189152" y="3218107"/>
                  <a:pt x="2224007" y="3208149"/>
                </a:cubicBezTo>
                <a:cubicBezTo>
                  <a:pt x="2232962" y="3205590"/>
                  <a:pt x="2234340" y="3192651"/>
                  <a:pt x="2239506" y="3184902"/>
                </a:cubicBezTo>
                <a:cubicBezTo>
                  <a:pt x="2247255" y="3187485"/>
                  <a:pt x="2254585" y="3192651"/>
                  <a:pt x="2262753" y="3192651"/>
                </a:cubicBezTo>
                <a:cubicBezTo>
                  <a:pt x="2278795" y="3192651"/>
                  <a:pt x="2297494" y="3177239"/>
                  <a:pt x="2309248" y="3169403"/>
                </a:cubicBezTo>
                <a:cubicBezTo>
                  <a:pt x="2327329" y="3115159"/>
                  <a:pt x="2309248" y="3117742"/>
                  <a:pt x="2347994" y="3130658"/>
                </a:cubicBezTo>
                <a:cubicBezTo>
                  <a:pt x="2342828" y="3143573"/>
                  <a:pt x="2337379" y="3156379"/>
                  <a:pt x="2332495" y="3169403"/>
                </a:cubicBezTo>
                <a:cubicBezTo>
                  <a:pt x="2329627" y="3177051"/>
                  <a:pt x="2328399" y="3185345"/>
                  <a:pt x="2324746" y="3192651"/>
                </a:cubicBezTo>
                <a:cubicBezTo>
                  <a:pt x="2306485" y="3229174"/>
                  <a:pt x="2310595" y="3206802"/>
                  <a:pt x="2278251" y="3239146"/>
                </a:cubicBezTo>
                <a:cubicBezTo>
                  <a:pt x="2271666" y="3245731"/>
                  <a:pt x="2268166" y="3254815"/>
                  <a:pt x="2262753" y="3262393"/>
                </a:cubicBezTo>
                <a:cubicBezTo>
                  <a:pt x="2255246" y="3272903"/>
                  <a:pt x="2247255" y="3283058"/>
                  <a:pt x="2239506" y="3293390"/>
                </a:cubicBezTo>
                <a:cubicBezTo>
                  <a:pt x="2236923" y="3308888"/>
                  <a:pt x="2237041" y="3325088"/>
                  <a:pt x="2231756" y="3339885"/>
                </a:cubicBezTo>
                <a:cubicBezTo>
                  <a:pt x="2216629" y="3382240"/>
                  <a:pt x="2194065" y="3411920"/>
                  <a:pt x="2169763" y="3448373"/>
                </a:cubicBezTo>
                <a:cubicBezTo>
                  <a:pt x="2164597" y="3456122"/>
                  <a:pt x="2162014" y="3466454"/>
                  <a:pt x="2154265" y="3471620"/>
                </a:cubicBezTo>
                <a:cubicBezTo>
                  <a:pt x="2121406" y="3493527"/>
                  <a:pt x="2139347" y="3482954"/>
                  <a:pt x="2100021" y="3502617"/>
                </a:cubicBezTo>
                <a:cubicBezTo>
                  <a:pt x="2071161" y="3545907"/>
                  <a:pt x="2083950" y="3511707"/>
                  <a:pt x="2115519" y="3580108"/>
                </a:cubicBezTo>
                <a:cubicBezTo>
                  <a:pt x="2122365" y="3594941"/>
                  <a:pt x="2142569" y="3615051"/>
                  <a:pt x="2131017" y="3626603"/>
                </a:cubicBezTo>
                <a:cubicBezTo>
                  <a:pt x="2118102" y="3639518"/>
                  <a:pt x="2094854" y="3621437"/>
                  <a:pt x="2076773" y="3618854"/>
                </a:cubicBezTo>
                <a:cubicBezTo>
                  <a:pt x="2056610" y="3558366"/>
                  <a:pt x="2089643" y="3645912"/>
                  <a:pt x="2030278" y="3556861"/>
                </a:cubicBezTo>
                <a:cubicBezTo>
                  <a:pt x="2014715" y="3533515"/>
                  <a:pt x="2011079" y="3530143"/>
                  <a:pt x="1999282" y="3502617"/>
                </a:cubicBezTo>
                <a:cubicBezTo>
                  <a:pt x="1996064" y="3495109"/>
                  <a:pt x="1996434" y="3485904"/>
                  <a:pt x="1991533" y="3479369"/>
                </a:cubicBezTo>
                <a:cubicBezTo>
                  <a:pt x="1963386" y="3441840"/>
                  <a:pt x="1957254" y="3442857"/>
                  <a:pt x="1921790" y="3425125"/>
                </a:cubicBezTo>
                <a:cubicBezTo>
                  <a:pt x="1903709" y="3430291"/>
                  <a:pt x="1882590" y="3429341"/>
                  <a:pt x="1867546" y="3440624"/>
                </a:cubicBezTo>
                <a:cubicBezTo>
                  <a:pt x="1859026" y="3447014"/>
                  <a:pt x="1866450" y="3463304"/>
                  <a:pt x="1859797" y="3471620"/>
                </a:cubicBezTo>
                <a:cubicBezTo>
                  <a:pt x="1854694" y="3477998"/>
                  <a:pt x="1844299" y="3476786"/>
                  <a:pt x="1836550" y="3479369"/>
                </a:cubicBezTo>
                <a:cubicBezTo>
                  <a:pt x="1823635" y="3489701"/>
                  <a:pt x="1811830" y="3501600"/>
                  <a:pt x="1797804" y="3510366"/>
                </a:cubicBezTo>
                <a:cubicBezTo>
                  <a:pt x="1790877" y="3514695"/>
                  <a:pt x="1782613" y="3516772"/>
                  <a:pt x="1774556" y="3518115"/>
                </a:cubicBezTo>
                <a:cubicBezTo>
                  <a:pt x="1735999" y="3524541"/>
                  <a:pt x="1696929" y="3527516"/>
                  <a:pt x="1658319" y="3533613"/>
                </a:cubicBezTo>
                <a:cubicBezTo>
                  <a:pt x="1647799" y="3535274"/>
                  <a:pt x="1637295" y="3537623"/>
                  <a:pt x="1627323" y="3541363"/>
                </a:cubicBezTo>
                <a:cubicBezTo>
                  <a:pt x="1616507" y="3545419"/>
                  <a:pt x="1606232" y="3550918"/>
                  <a:pt x="1596326" y="3556861"/>
                </a:cubicBezTo>
                <a:cubicBezTo>
                  <a:pt x="1580354" y="3566444"/>
                  <a:pt x="1549831" y="3587858"/>
                  <a:pt x="1549831" y="3587858"/>
                </a:cubicBezTo>
                <a:cubicBezTo>
                  <a:pt x="1559221" y="3589423"/>
                  <a:pt x="1604898" y="3594551"/>
                  <a:pt x="1619573" y="3603356"/>
                </a:cubicBezTo>
                <a:cubicBezTo>
                  <a:pt x="1625838" y="3607115"/>
                  <a:pt x="1629906" y="3613688"/>
                  <a:pt x="1635072" y="3618854"/>
                </a:cubicBezTo>
                <a:cubicBezTo>
                  <a:pt x="1642976" y="3650469"/>
                  <a:pt x="1640494" y="3667156"/>
                  <a:pt x="1681567" y="3680847"/>
                </a:cubicBezTo>
                <a:cubicBezTo>
                  <a:pt x="1691670" y="3684215"/>
                  <a:pt x="1702231" y="3675681"/>
                  <a:pt x="1712563" y="3673098"/>
                </a:cubicBezTo>
                <a:cubicBezTo>
                  <a:pt x="1709980" y="3683430"/>
                  <a:pt x="1714703" y="3700139"/>
                  <a:pt x="1704814" y="3704095"/>
                </a:cubicBezTo>
                <a:cubicBezTo>
                  <a:pt x="1694088" y="3708385"/>
                  <a:pt x="1684776" y="3692250"/>
                  <a:pt x="1673817" y="3688597"/>
                </a:cubicBezTo>
                <a:cubicBezTo>
                  <a:pt x="1661322" y="3684432"/>
                  <a:pt x="1647850" y="3684042"/>
                  <a:pt x="1635072" y="3680847"/>
                </a:cubicBezTo>
                <a:cubicBezTo>
                  <a:pt x="1627147" y="3678866"/>
                  <a:pt x="1619573" y="3675681"/>
                  <a:pt x="1611824" y="3673098"/>
                </a:cubicBezTo>
                <a:cubicBezTo>
                  <a:pt x="1583411" y="3675681"/>
                  <a:pt x="1555114" y="3680847"/>
                  <a:pt x="1526584" y="3680847"/>
                </a:cubicBezTo>
                <a:cubicBezTo>
                  <a:pt x="1513413" y="3680847"/>
                  <a:pt x="1666159" y="3671464"/>
                  <a:pt x="1653090" y="3673098"/>
                </a:cubicBezTo>
                <a:cubicBezTo>
                  <a:pt x="1643848" y="3674253"/>
                  <a:pt x="1638172" y="3684432"/>
                  <a:pt x="1629842" y="3688597"/>
                </a:cubicBezTo>
                <a:cubicBezTo>
                  <a:pt x="1624430" y="3691987"/>
                  <a:pt x="1624495" y="3673554"/>
                  <a:pt x="1620620" y="3693440"/>
                </a:cubicBezTo>
                <a:cubicBezTo>
                  <a:pt x="1616746" y="3713326"/>
                  <a:pt x="1590881" y="3789756"/>
                  <a:pt x="1606595" y="3807912"/>
                </a:cubicBezTo>
                <a:cubicBezTo>
                  <a:pt x="1629958" y="3826875"/>
                  <a:pt x="1567876" y="3798506"/>
                  <a:pt x="1549653" y="3802377"/>
                </a:cubicBezTo>
                <a:cubicBezTo>
                  <a:pt x="1531430" y="3806248"/>
                  <a:pt x="1534110" y="3826668"/>
                  <a:pt x="1497258" y="3831141"/>
                </a:cubicBezTo>
                <a:cubicBezTo>
                  <a:pt x="1487644" y="3834692"/>
                  <a:pt x="1420097" y="3852972"/>
                  <a:pt x="1383656" y="3829215"/>
                </a:cubicBezTo>
                <a:cubicBezTo>
                  <a:pt x="1347215" y="3805458"/>
                  <a:pt x="1297410" y="3694731"/>
                  <a:pt x="1278611" y="3688597"/>
                </a:cubicBezTo>
                <a:cubicBezTo>
                  <a:pt x="1276419" y="3685674"/>
                  <a:pt x="1273445" y="3683430"/>
                  <a:pt x="1270862" y="3680847"/>
                </a:cubicBezTo>
                <a:cubicBezTo>
                  <a:pt x="1268279" y="3605939"/>
                  <a:pt x="1270108" y="3530748"/>
                  <a:pt x="1263112" y="3456122"/>
                </a:cubicBezTo>
                <a:cubicBezTo>
                  <a:pt x="1262243" y="3446849"/>
                  <a:pt x="1251779" y="3441204"/>
                  <a:pt x="1247614" y="3432874"/>
                </a:cubicBezTo>
                <a:cubicBezTo>
                  <a:pt x="1246459" y="3430564"/>
                  <a:pt x="1247614" y="3427708"/>
                  <a:pt x="1247614" y="3425125"/>
                </a:cubicBezTo>
                <a:lnTo>
                  <a:pt x="1007390" y="2991173"/>
                </a:lnTo>
                <a:close/>
              </a:path>
            </a:pathLst>
          </a:custGeom>
          <a:solidFill>
            <a:srgbClr val="7030A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E8E15A"/>
              </a:solidFill>
            </a:endParaRPr>
          </a:p>
        </p:txBody>
      </p:sp>
      <p:grpSp>
        <p:nvGrpSpPr>
          <p:cNvPr id="42" name="41 Grupo"/>
          <p:cNvGrpSpPr/>
          <p:nvPr/>
        </p:nvGrpSpPr>
        <p:grpSpPr>
          <a:xfrm>
            <a:off x="6858016" y="6072206"/>
            <a:ext cx="1571636" cy="661989"/>
            <a:chOff x="4071934" y="3857628"/>
            <a:chExt cx="3956636" cy="2162187"/>
          </a:xfrm>
          <a:solidFill>
            <a:srgbClr val="7030A0">
              <a:alpha val="46000"/>
            </a:srgbClr>
          </a:solidFill>
        </p:grpSpPr>
        <p:sp>
          <p:nvSpPr>
            <p:cNvPr id="43" name="42 Forma libre"/>
            <p:cNvSpPr/>
            <p:nvPr/>
          </p:nvSpPr>
          <p:spPr>
            <a:xfrm>
              <a:off x="4071934" y="5786454"/>
              <a:ext cx="301620" cy="233361"/>
            </a:xfrm>
            <a:custGeom>
              <a:avLst/>
              <a:gdLst>
                <a:gd name="connsiteX0" fmla="*/ 11016 w 229856"/>
                <a:gd name="connsiteY0" fmla="*/ 61993 h 155898"/>
                <a:gd name="connsiteX1" fmla="*/ 18765 w 229856"/>
                <a:gd name="connsiteY1" fmla="*/ 85241 h 155898"/>
                <a:gd name="connsiteX2" fmla="*/ 26515 w 229856"/>
                <a:gd name="connsiteY2" fmla="*/ 131736 h 155898"/>
                <a:gd name="connsiteX3" fmla="*/ 49762 w 229856"/>
                <a:gd name="connsiteY3" fmla="*/ 147234 h 155898"/>
                <a:gd name="connsiteX4" fmla="*/ 57511 w 229856"/>
                <a:gd name="connsiteY4" fmla="*/ 123987 h 155898"/>
                <a:gd name="connsiteX5" fmla="*/ 80759 w 229856"/>
                <a:gd name="connsiteY5" fmla="*/ 116238 h 155898"/>
                <a:gd name="connsiteX6" fmla="*/ 204745 w 229856"/>
                <a:gd name="connsiteY6" fmla="*/ 108488 h 155898"/>
                <a:gd name="connsiteX7" fmla="*/ 227993 w 229856"/>
                <a:gd name="connsiteY7" fmla="*/ 92990 h 155898"/>
                <a:gd name="connsiteX8" fmla="*/ 212494 w 229856"/>
                <a:gd name="connsiteY8" fmla="*/ 38746 h 155898"/>
                <a:gd name="connsiteX9" fmla="*/ 204745 w 229856"/>
                <a:gd name="connsiteY9" fmla="*/ 7749 h 155898"/>
                <a:gd name="connsiteX10" fmla="*/ 181498 w 229856"/>
                <a:gd name="connsiteY10" fmla="*/ 0 h 155898"/>
                <a:gd name="connsiteX11" fmla="*/ 165999 w 229856"/>
                <a:gd name="connsiteY11" fmla="*/ 15499 h 155898"/>
                <a:gd name="connsiteX12" fmla="*/ 135003 w 229856"/>
                <a:gd name="connsiteY12" fmla="*/ 61993 h 155898"/>
                <a:gd name="connsiteX13" fmla="*/ 65260 w 229856"/>
                <a:gd name="connsiteY13" fmla="*/ 30997 h 155898"/>
                <a:gd name="connsiteX14" fmla="*/ 3267 w 229856"/>
                <a:gd name="connsiteY14" fmla="*/ 15499 h 155898"/>
                <a:gd name="connsiteX15" fmla="*/ 11016 w 229856"/>
                <a:gd name="connsiteY15" fmla="*/ 7749 h 155898"/>
                <a:gd name="connsiteX16" fmla="*/ 11016 w 229856"/>
                <a:gd name="connsiteY16" fmla="*/ 61993 h 15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856" h="155898">
                  <a:moveTo>
                    <a:pt x="11016" y="61993"/>
                  </a:moveTo>
                  <a:cubicBezTo>
                    <a:pt x="13599" y="69742"/>
                    <a:pt x="16993" y="77267"/>
                    <a:pt x="18765" y="85241"/>
                  </a:cubicBezTo>
                  <a:cubicBezTo>
                    <a:pt x="22174" y="100579"/>
                    <a:pt x="19488" y="117683"/>
                    <a:pt x="26515" y="131736"/>
                  </a:cubicBezTo>
                  <a:cubicBezTo>
                    <a:pt x="30680" y="140066"/>
                    <a:pt x="42013" y="142068"/>
                    <a:pt x="49762" y="147234"/>
                  </a:cubicBezTo>
                  <a:cubicBezTo>
                    <a:pt x="115620" y="125282"/>
                    <a:pt x="46874" y="155898"/>
                    <a:pt x="57511" y="123987"/>
                  </a:cubicBezTo>
                  <a:cubicBezTo>
                    <a:pt x="60094" y="116238"/>
                    <a:pt x="72635" y="117093"/>
                    <a:pt x="80759" y="116238"/>
                  </a:cubicBezTo>
                  <a:cubicBezTo>
                    <a:pt x="121941" y="111903"/>
                    <a:pt x="163416" y="111071"/>
                    <a:pt x="204745" y="108488"/>
                  </a:cubicBezTo>
                  <a:cubicBezTo>
                    <a:pt x="212494" y="103322"/>
                    <a:pt x="225048" y="101826"/>
                    <a:pt x="227993" y="92990"/>
                  </a:cubicBezTo>
                  <a:cubicBezTo>
                    <a:pt x="229856" y="87401"/>
                    <a:pt x="214719" y="46533"/>
                    <a:pt x="212494" y="38746"/>
                  </a:cubicBezTo>
                  <a:cubicBezTo>
                    <a:pt x="209568" y="28505"/>
                    <a:pt x="211398" y="16066"/>
                    <a:pt x="204745" y="7749"/>
                  </a:cubicBezTo>
                  <a:cubicBezTo>
                    <a:pt x="199642" y="1371"/>
                    <a:pt x="189247" y="2583"/>
                    <a:pt x="181498" y="0"/>
                  </a:cubicBezTo>
                  <a:cubicBezTo>
                    <a:pt x="176332" y="5166"/>
                    <a:pt x="170383" y="9654"/>
                    <a:pt x="165999" y="15499"/>
                  </a:cubicBezTo>
                  <a:cubicBezTo>
                    <a:pt x="154823" y="30400"/>
                    <a:pt x="135003" y="61993"/>
                    <a:pt x="135003" y="61993"/>
                  </a:cubicBezTo>
                  <a:cubicBezTo>
                    <a:pt x="44860" y="46969"/>
                    <a:pt x="122522" y="69171"/>
                    <a:pt x="65260" y="30997"/>
                  </a:cubicBezTo>
                  <a:cubicBezTo>
                    <a:pt x="48806" y="20028"/>
                    <a:pt x="18920" y="23326"/>
                    <a:pt x="3267" y="15499"/>
                  </a:cubicBezTo>
                  <a:cubicBezTo>
                    <a:pt x="0" y="13865"/>
                    <a:pt x="8433" y="10332"/>
                    <a:pt x="11016" y="7749"/>
                  </a:cubicBezTo>
                  <a:lnTo>
                    <a:pt x="11016" y="6199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43 Forma libre"/>
            <p:cNvSpPr/>
            <p:nvPr/>
          </p:nvSpPr>
          <p:spPr>
            <a:xfrm>
              <a:off x="4554143" y="5156309"/>
              <a:ext cx="612412" cy="672776"/>
            </a:xfrm>
            <a:custGeom>
              <a:avLst/>
              <a:gdLst>
                <a:gd name="connsiteX0" fmla="*/ 15499 w 466701"/>
                <a:gd name="connsiteY0" fmla="*/ 449451 h 449451"/>
                <a:gd name="connsiteX1" fmla="*/ 38746 w 466701"/>
                <a:gd name="connsiteY1" fmla="*/ 433953 h 449451"/>
                <a:gd name="connsiteX2" fmla="*/ 100739 w 466701"/>
                <a:gd name="connsiteY2" fmla="*/ 379709 h 449451"/>
                <a:gd name="connsiteX3" fmla="*/ 185980 w 466701"/>
                <a:gd name="connsiteY3" fmla="*/ 364210 h 449451"/>
                <a:gd name="connsiteX4" fmla="*/ 216977 w 466701"/>
                <a:gd name="connsiteY4" fmla="*/ 356461 h 449451"/>
                <a:gd name="connsiteX5" fmla="*/ 263472 w 466701"/>
                <a:gd name="connsiteY5" fmla="*/ 325465 h 449451"/>
                <a:gd name="connsiteX6" fmla="*/ 317716 w 466701"/>
                <a:gd name="connsiteY6" fmla="*/ 271221 h 449451"/>
                <a:gd name="connsiteX7" fmla="*/ 395207 w 466701"/>
                <a:gd name="connsiteY7" fmla="*/ 255722 h 449451"/>
                <a:gd name="connsiteX8" fmla="*/ 395207 w 466701"/>
                <a:gd name="connsiteY8" fmla="*/ 224726 h 449451"/>
                <a:gd name="connsiteX9" fmla="*/ 410705 w 466701"/>
                <a:gd name="connsiteY9" fmla="*/ 209227 h 449451"/>
                <a:gd name="connsiteX10" fmla="*/ 457200 w 466701"/>
                <a:gd name="connsiteY10" fmla="*/ 185980 h 449451"/>
                <a:gd name="connsiteX11" fmla="*/ 464950 w 466701"/>
                <a:gd name="connsiteY11" fmla="*/ 154983 h 449451"/>
                <a:gd name="connsiteX12" fmla="*/ 449451 w 466701"/>
                <a:gd name="connsiteY12" fmla="*/ 139485 h 449451"/>
                <a:gd name="connsiteX13" fmla="*/ 395207 w 466701"/>
                <a:gd name="connsiteY13" fmla="*/ 154983 h 449451"/>
                <a:gd name="connsiteX14" fmla="*/ 348712 w 466701"/>
                <a:gd name="connsiteY14" fmla="*/ 131736 h 449451"/>
                <a:gd name="connsiteX15" fmla="*/ 333214 w 466701"/>
                <a:gd name="connsiteY15" fmla="*/ 69743 h 449451"/>
                <a:gd name="connsiteX16" fmla="*/ 325465 w 466701"/>
                <a:gd name="connsiteY16" fmla="*/ 7749 h 449451"/>
                <a:gd name="connsiteX17" fmla="*/ 302217 w 466701"/>
                <a:gd name="connsiteY17" fmla="*/ 23248 h 449451"/>
                <a:gd name="connsiteX18" fmla="*/ 294468 w 466701"/>
                <a:gd name="connsiteY18" fmla="*/ 46495 h 449451"/>
                <a:gd name="connsiteX19" fmla="*/ 278970 w 466701"/>
                <a:gd name="connsiteY19" fmla="*/ 69743 h 449451"/>
                <a:gd name="connsiteX20" fmla="*/ 286719 w 466701"/>
                <a:gd name="connsiteY20" fmla="*/ 92990 h 449451"/>
                <a:gd name="connsiteX21" fmla="*/ 302217 w 466701"/>
                <a:gd name="connsiteY21" fmla="*/ 147234 h 449451"/>
                <a:gd name="connsiteX22" fmla="*/ 278970 w 466701"/>
                <a:gd name="connsiteY22" fmla="*/ 185980 h 449451"/>
                <a:gd name="connsiteX23" fmla="*/ 271221 w 466701"/>
                <a:gd name="connsiteY23" fmla="*/ 232475 h 449451"/>
                <a:gd name="connsiteX24" fmla="*/ 216977 w 466701"/>
                <a:gd name="connsiteY24" fmla="*/ 240224 h 449451"/>
                <a:gd name="connsiteX25" fmla="*/ 131736 w 466701"/>
                <a:gd name="connsiteY25" fmla="*/ 286719 h 449451"/>
                <a:gd name="connsiteX26" fmla="*/ 46495 w 466701"/>
                <a:gd name="connsiteY26" fmla="*/ 333214 h 449451"/>
                <a:gd name="connsiteX27" fmla="*/ 0 w 466701"/>
                <a:gd name="connsiteY27" fmla="*/ 395207 h 449451"/>
                <a:gd name="connsiteX28" fmla="*/ 7750 w 466701"/>
                <a:gd name="connsiteY28" fmla="*/ 418455 h 449451"/>
                <a:gd name="connsiteX29" fmla="*/ 15499 w 466701"/>
                <a:gd name="connsiteY29" fmla="*/ 449451 h 449451"/>
                <a:gd name="connsiteX30" fmla="*/ 15499 w 466701"/>
                <a:gd name="connsiteY30" fmla="*/ 449451 h 44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6701" h="449451">
                  <a:moveTo>
                    <a:pt x="15499" y="449451"/>
                  </a:moveTo>
                  <a:cubicBezTo>
                    <a:pt x="23248" y="444285"/>
                    <a:pt x="32161" y="440538"/>
                    <a:pt x="38746" y="433953"/>
                  </a:cubicBezTo>
                  <a:cubicBezTo>
                    <a:pt x="70388" y="402310"/>
                    <a:pt x="34870" y="401664"/>
                    <a:pt x="100739" y="379709"/>
                  </a:cubicBezTo>
                  <a:cubicBezTo>
                    <a:pt x="150617" y="363084"/>
                    <a:pt x="98358" y="378814"/>
                    <a:pt x="185980" y="364210"/>
                  </a:cubicBezTo>
                  <a:cubicBezTo>
                    <a:pt x="196485" y="362459"/>
                    <a:pt x="206645" y="359044"/>
                    <a:pt x="216977" y="356461"/>
                  </a:cubicBezTo>
                  <a:cubicBezTo>
                    <a:pt x="232475" y="346129"/>
                    <a:pt x="257582" y="343136"/>
                    <a:pt x="263472" y="325465"/>
                  </a:cubicBezTo>
                  <a:cubicBezTo>
                    <a:pt x="273216" y="296231"/>
                    <a:pt x="273305" y="280104"/>
                    <a:pt x="317716" y="271221"/>
                  </a:cubicBezTo>
                  <a:lnTo>
                    <a:pt x="395207" y="255722"/>
                  </a:lnTo>
                  <a:cubicBezTo>
                    <a:pt x="448345" y="220298"/>
                    <a:pt x="404064" y="260150"/>
                    <a:pt x="395207" y="224726"/>
                  </a:cubicBezTo>
                  <a:cubicBezTo>
                    <a:pt x="393435" y="217638"/>
                    <a:pt x="405000" y="213791"/>
                    <a:pt x="410705" y="209227"/>
                  </a:cubicBezTo>
                  <a:cubicBezTo>
                    <a:pt x="432163" y="192060"/>
                    <a:pt x="432648" y="194164"/>
                    <a:pt x="457200" y="185980"/>
                  </a:cubicBezTo>
                  <a:cubicBezTo>
                    <a:pt x="459783" y="175648"/>
                    <a:pt x="466701" y="165488"/>
                    <a:pt x="464950" y="154983"/>
                  </a:cubicBezTo>
                  <a:cubicBezTo>
                    <a:pt x="463749" y="147776"/>
                    <a:pt x="456658" y="140686"/>
                    <a:pt x="449451" y="139485"/>
                  </a:cubicBezTo>
                  <a:cubicBezTo>
                    <a:pt x="442965" y="138404"/>
                    <a:pt x="403681" y="152158"/>
                    <a:pt x="395207" y="154983"/>
                  </a:cubicBezTo>
                  <a:cubicBezTo>
                    <a:pt x="379504" y="151057"/>
                    <a:pt x="356388" y="150926"/>
                    <a:pt x="348712" y="131736"/>
                  </a:cubicBezTo>
                  <a:cubicBezTo>
                    <a:pt x="340801" y="111959"/>
                    <a:pt x="333214" y="69743"/>
                    <a:pt x="333214" y="69743"/>
                  </a:cubicBezTo>
                  <a:cubicBezTo>
                    <a:pt x="330631" y="49078"/>
                    <a:pt x="337017" y="25077"/>
                    <a:pt x="325465" y="7749"/>
                  </a:cubicBezTo>
                  <a:cubicBezTo>
                    <a:pt x="320299" y="0"/>
                    <a:pt x="308035" y="15975"/>
                    <a:pt x="302217" y="23248"/>
                  </a:cubicBezTo>
                  <a:cubicBezTo>
                    <a:pt x="297114" y="29626"/>
                    <a:pt x="298121" y="39189"/>
                    <a:pt x="294468" y="46495"/>
                  </a:cubicBezTo>
                  <a:cubicBezTo>
                    <a:pt x="290303" y="54825"/>
                    <a:pt x="284136" y="61994"/>
                    <a:pt x="278970" y="69743"/>
                  </a:cubicBezTo>
                  <a:cubicBezTo>
                    <a:pt x="281553" y="77492"/>
                    <a:pt x="284475" y="85136"/>
                    <a:pt x="286719" y="92990"/>
                  </a:cubicBezTo>
                  <a:cubicBezTo>
                    <a:pt x="306179" y="161101"/>
                    <a:pt x="283638" y="91496"/>
                    <a:pt x="302217" y="147234"/>
                  </a:cubicBezTo>
                  <a:cubicBezTo>
                    <a:pt x="284800" y="164652"/>
                    <a:pt x="284718" y="160113"/>
                    <a:pt x="278970" y="185980"/>
                  </a:cubicBezTo>
                  <a:cubicBezTo>
                    <a:pt x="275562" y="201318"/>
                    <a:pt x="283046" y="222128"/>
                    <a:pt x="271221" y="232475"/>
                  </a:cubicBezTo>
                  <a:cubicBezTo>
                    <a:pt x="257475" y="244503"/>
                    <a:pt x="235058" y="237641"/>
                    <a:pt x="216977" y="240224"/>
                  </a:cubicBezTo>
                  <a:cubicBezTo>
                    <a:pt x="205187" y="246119"/>
                    <a:pt x="150612" y="270203"/>
                    <a:pt x="131736" y="286719"/>
                  </a:cubicBezTo>
                  <a:cubicBezTo>
                    <a:pt x="73082" y="338041"/>
                    <a:pt x="118575" y="321201"/>
                    <a:pt x="46495" y="333214"/>
                  </a:cubicBezTo>
                  <a:cubicBezTo>
                    <a:pt x="1974" y="377736"/>
                    <a:pt x="13527" y="354633"/>
                    <a:pt x="0" y="395207"/>
                  </a:cubicBezTo>
                  <a:cubicBezTo>
                    <a:pt x="2583" y="402956"/>
                    <a:pt x="1974" y="412679"/>
                    <a:pt x="7750" y="418455"/>
                  </a:cubicBezTo>
                  <a:cubicBezTo>
                    <a:pt x="31277" y="441982"/>
                    <a:pt x="45282" y="404776"/>
                    <a:pt x="15499" y="449451"/>
                  </a:cubicBezTo>
                  <a:lnTo>
                    <a:pt x="15499" y="44945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44 Forma libre"/>
            <p:cNvSpPr/>
            <p:nvPr/>
          </p:nvSpPr>
          <p:spPr>
            <a:xfrm>
              <a:off x="5246223" y="5156309"/>
              <a:ext cx="183033" cy="224259"/>
            </a:xfrm>
            <a:custGeom>
              <a:avLst/>
              <a:gdLst>
                <a:gd name="connsiteX0" fmla="*/ 85240 w 139484"/>
                <a:gd name="connsiteY0" fmla="*/ 147234 h 149817"/>
                <a:gd name="connsiteX1" fmla="*/ 61993 w 139484"/>
                <a:gd name="connsiteY1" fmla="*/ 131736 h 149817"/>
                <a:gd name="connsiteX2" fmla="*/ 7749 w 139484"/>
                <a:gd name="connsiteY2" fmla="*/ 123987 h 149817"/>
                <a:gd name="connsiteX3" fmla="*/ 0 w 139484"/>
                <a:gd name="connsiteY3" fmla="*/ 100739 h 149817"/>
                <a:gd name="connsiteX4" fmla="*/ 15498 w 139484"/>
                <a:gd name="connsiteY4" fmla="*/ 77492 h 149817"/>
                <a:gd name="connsiteX5" fmla="*/ 30996 w 139484"/>
                <a:gd name="connsiteY5" fmla="*/ 30997 h 149817"/>
                <a:gd name="connsiteX6" fmla="*/ 61993 w 139484"/>
                <a:gd name="connsiteY6" fmla="*/ 0 h 149817"/>
                <a:gd name="connsiteX7" fmla="*/ 85240 w 139484"/>
                <a:gd name="connsiteY7" fmla="*/ 7749 h 149817"/>
                <a:gd name="connsiteX8" fmla="*/ 100739 w 139484"/>
                <a:gd name="connsiteY8" fmla="*/ 54244 h 149817"/>
                <a:gd name="connsiteX9" fmla="*/ 139484 w 139484"/>
                <a:gd name="connsiteY9" fmla="*/ 61994 h 149817"/>
                <a:gd name="connsiteX10" fmla="*/ 123986 w 139484"/>
                <a:gd name="connsiteY10" fmla="*/ 116238 h 149817"/>
                <a:gd name="connsiteX11" fmla="*/ 85240 w 139484"/>
                <a:gd name="connsiteY11" fmla="*/ 147234 h 14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484" h="149817">
                  <a:moveTo>
                    <a:pt x="85240" y="147234"/>
                  </a:moveTo>
                  <a:cubicBezTo>
                    <a:pt x="74908" y="149817"/>
                    <a:pt x="70913" y="134412"/>
                    <a:pt x="61993" y="131736"/>
                  </a:cubicBezTo>
                  <a:cubicBezTo>
                    <a:pt x="44498" y="126488"/>
                    <a:pt x="24086" y="132155"/>
                    <a:pt x="7749" y="123987"/>
                  </a:cubicBezTo>
                  <a:cubicBezTo>
                    <a:pt x="443" y="120334"/>
                    <a:pt x="2583" y="108488"/>
                    <a:pt x="0" y="100739"/>
                  </a:cubicBezTo>
                  <a:cubicBezTo>
                    <a:pt x="5166" y="92990"/>
                    <a:pt x="11716" y="86002"/>
                    <a:pt x="15498" y="77492"/>
                  </a:cubicBezTo>
                  <a:cubicBezTo>
                    <a:pt x="22133" y="62563"/>
                    <a:pt x="19444" y="42549"/>
                    <a:pt x="30996" y="30997"/>
                  </a:cubicBezTo>
                  <a:lnTo>
                    <a:pt x="61993" y="0"/>
                  </a:lnTo>
                  <a:cubicBezTo>
                    <a:pt x="69742" y="2583"/>
                    <a:pt x="80492" y="1102"/>
                    <a:pt x="85240" y="7749"/>
                  </a:cubicBezTo>
                  <a:cubicBezTo>
                    <a:pt x="94736" y="21043"/>
                    <a:pt x="84720" y="51040"/>
                    <a:pt x="100739" y="54244"/>
                  </a:cubicBezTo>
                  <a:lnTo>
                    <a:pt x="139484" y="61994"/>
                  </a:lnTo>
                  <a:cubicBezTo>
                    <a:pt x="139417" y="62262"/>
                    <a:pt x="127691" y="112533"/>
                    <a:pt x="123986" y="116238"/>
                  </a:cubicBezTo>
                  <a:cubicBezTo>
                    <a:pt x="98289" y="141936"/>
                    <a:pt x="95572" y="144651"/>
                    <a:pt x="85240" y="1472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 name="45 Forma libre"/>
            <p:cNvSpPr/>
            <p:nvPr/>
          </p:nvSpPr>
          <p:spPr>
            <a:xfrm>
              <a:off x="5486260" y="5046221"/>
              <a:ext cx="257605" cy="252792"/>
            </a:xfrm>
            <a:custGeom>
              <a:avLst/>
              <a:gdLst>
                <a:gd name="connsiteX0" fmla="*/ 2583 w 196313"/>
                <a:gd name="connsiteY0" fmla="*/ 151037 h 168879"/>
                <a:gd name="connsiteX1" fmla="*/ 25831 w 196313"/>
                <a:gd name="connsiteY1" fmla="*/ 135539 h 168879"/>
                <a:gd name="connsiteX2" fmla="*/ 80075 w 196313"/>
                <a:gd name="connsiteY2" fmla="*/ 127789 h 168879"/>
                <a:gd name="connsiteX3" fmla="*/ 95573 w 196313"/>
                <a:gd name="connsiteY3" fmla="*/ 81294 h 168879"/>
                <a:gd name="connsiteX4" fmla="*/ 87824 w 196313"/>
                <a:gd name="connsiteY4" fmla="*/ 50298 h 168879"/>
                <a:gd name="connsiteX5" fmla="*/ 80075 w 196313"/>
                <a:gd name="connsiteY5" fmla="*/ 27050 h 168879"/>
                <a:gd name="connsiteX6" fmla="*/ 87824 w 196313"/>
                <a:gd name="connsiteY6" fmla="*/ 3803 h 168879"/>
                <a:gd name="connsiteX7" fmla="*/ 180814 w 196313"/>
                <a:gd name="connsiteY7" fmla="*/ 11552 h 168879"/>
                <a:gd name="connsiteX8" fmla="*/ 165316 w 196313"/>
                <a:gd name="connsiteY8" fmla="*/ 34800 h 168879"/>
                <a:gd name="connsiteX9" fmla="*/ 134319 w 196313"/>
                <a:gd name="connsiteY9" fmla="*/ 73545 h 168879"/>
                <a:gd name="connsiteX10" fmla="*/ 142068 w 196313"/>
                <a:gd name="connsiteY10" fmla="*/ 104542 h 168879"/>
                <a:gd name="connsiteX11" fmla="*/ 165316 w 196313"/>
                <a:gd name="connsiteY11" fmla="*/ 112291 h 168879"/>
                <a:gd name="connsiteX12" fmla="*/ 180814 w 196313"/>
                <a:gd name="connsiteY12" fmla="*/ 135539 h 168879"/>
                <a:gd name="connsiteX13" fmla="*/ 134319 w 196313"/>
                <a:gd name="connsiteY13" fmla="*/ 135539 h 168879"/>
                <a:gd name="connsiteX14" fmla="*/ 72326 w 196313"/>
                <a:gd name="connsiteY14" fmla="*/ 143288 h 168879"/>
                <a:gd name="connsiteX15" fmla="*/ 10333 w 196313"/>
                <a:gd name="connsiteY15" fmla="*/ 166535 h 168879"/>
                <a:gd name="connsiteX16" fmla="*/ 2583 w 196313"/>
                <a:gd name="connsiteY16" fmla="*/ 151037 h 16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313" h="168879">
                  <a:moveTo>
                    <a:pt x="2583" y="151037"/>
                  </a:moveTo>
                  <a:cubicBezTo>
                    <a:pt x="5166" y="145871"/>
                    <a:pt x="16910" y="138215"/>
                    <a:pt x="25831" y="135539"/>
                  </a:cubicBezTo>
                  <a:cubicBezTo>
                    <a:pt x="43326" y="130291"/>
                    <a:pt x="65658" y="139003"/>
                    <a:pt x="80075" y="127789"/>
                  </a:cubicBezTo>
                  <a:cubicBezTo>
                    <a:pt x="92970" y="117759"/>
                    <a:pt x="95573" y="81294"/>
                    <a:pt x="95573" y="81294"/>
                  </a:cubicBezTo>
                  <a:cubicBezTo>
                    <a:pt x="92990" y="70962"/>
                    <a:pt x="90750" y="60538"/>
                    <a:pt x="87824" y="50298"/>
                  </a:cubicBezTo>
                  <a:cubicBezTo>
                    <a:pt x="85580" y="42444"/>
                    <a:pt x="80075" y="35218"/>
                    <a:pt x="80075" y="27050"/>
                  </a:cubicBezTo>
                  <a:cubicBezTo>
                    <a:pt x="80075" y="18882"/>
                    <a:pt x="85241" y="11552"/>
                    <a:pt x="87824" y="3803"/>
                  </a:cubicBezTo>
                  <a:cubicBezTo>
                    <a:pt x="118821" y="6386"/>
                    <a:pt x="151935" y="0"/>
                    <a:pt x="180814" y="11552"/>
                  </a:cubicBezTo>
                  <a:cubicBezTo>
                    <a:pt x="189461" y="15011"/>
                    <a:pt x="169481" y="26470"/>
                    <a:pt x="165316" y="34800"/>
                  </a:cubicBezTo>
                  <a:cubicBezTo>
                    <a:pt x="146602" y="72228"/>
                    <a:pt x="173505" y="47421"/>
                    <a:pt x="134319" y="73545"/>
                  </a:cubicBezTo>
                  <a:cubicBezTo>
                    <a:pt x="136902" y="83877"/>
                    <a:pt x="135415" y="96226"/>
                    <a:pt x="142068" y="104542"/>
                  </a:cubicBezTo>
                  <a:cubicBezTo>
                    <a:pt x="147171" y="110920"/>
                    <a:pt x="158938" y="107188"/>
                    <a:pt x="165316" y="112291"/>
                  </a:cubicBezTo>
                  <a:cubicBezTo>
                    <a:pt x="172589" y="118109"/>
                    <a:pt x="175648" y="127790"/>
                    <a:pt x="180814" y="135539"/>
                  </a:cubicBezTo>
                  <a:cubicBezTo>
                    <a:pt x="118818" y="156203"/>
                    <a:pt x="196313" y="135539"/>
                    <a:pt x="134319" y="135539"/>
                  </a:cubicBezTo>
                  <a:cubicBezTo>
                    <a:pt x="113494" y="135539"/>
                    <a:pt x="92990" y="140705"/>
                    <a:pt x="72326" y="143288"/>
                  </a:cubicBezTo>
                  <a:cubicBezTo>
                    <a:pt x="59779" y="149562"/>
                    <a:pt x="26745" y="168879"/>
                    <a:pt x="10333" y="166535"/>
                  </a:cubicBezTo>
                  <a:cubicBezTo>
                    <a:pt x="1113" y="165218"/>
                    <a:pt x="0" y="156203"/>
                    <a:pt x="2583" y="15103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46 Forma libre"/>
            <p:cNvSpPr/>
            <p:nvPr/>
          </p:nvSpPr>
          <p:spPr>
            <a:xfrm>
              <a:off x="5540493" y="4286256"/>
              <a:ext cx="1388961" cy="953650"/>
            </a:xfrm>
            <a:custGeom>
              <a:avLst/>
              <a:gdLst>
                <a:gd name="connsiteX0" fmla="*/ 147234 w 941301"/>
                <a:gd name="connsiteY0" fmla="*/ 449451 h 599074"/>
                <a:gd name="connsiteX1" fmla="*/ 77492 w 941301"/>
                <a:gd name="connsiteY1" fmla="*/ 441702 h 599074"/>
                <a:gd name="connsiteX2" fmla="*/ 54244 w 941301"/>
                <a:gd name="connsiteY2" fmla="*/ 433953 h 599074"/>
                <a:gd name="connsiteX3" fmla="*/ 38746 w 941301"/>
                <a:gd name="connsiteY3" fmla="*/ 410706 h 599074"/>
                <a:gd name="connsiteX4" fmla="*/ 0 w 941301"/>
                <a:gd name="connsiteY4" fmla="*/ 356461 h 599074"/>
                <a:gd name="connsiteX5" fmla="*/ 7749 w 941301"/>
                <a:gd name="connsiteY5" fmla="*/ 333214 h 599074"/>
                <a:gd name="connsiteX6" fmla="*/ 38746 w 941301"/>
                <a:gd name="connsiteY6" fmla="*/ 325465 h 599074"/>
                <a:gd name="connsiteX7" fmla="*/ 61993 w 941301"/>
                <a:gd name="connsiteY7" fmla="*/ 317716 h 599074"/>
                <a:gd name="connsiteX8" fmla="*/ 85241 w 941301"/>
                <a:gd name="connsiteY8" fmla="*/ 302217 h 599074"/>
                <a:gd name="connsiteX9" fmla="*/ 123987 w 941301"/>
                <a:gd name="connsiteY9" fmla="*/ 294468 h 599074"/>
                <a:gd name="connsiteX10" fmla="*/ 147234 w 941301"/>
                <a:gd name="connsiteY10" fmla="*/ 286719 h 599074"/>
                <a:gd name="connsiteX11" fmla="*/ 170482 w 941301"/>
                <a:gd name="connsiteY11" fmla="*/ 263472 h 599074"/>
                <a:gd name="connsiteX12" fmla="*/ 193729 w 941301"/>
                <a:gd name="connsiteY12" fmla="*/ 255723 h 599074"/>
                <a:gd name="connsiteX13" fmla="*/ 201478 w 941301"/>
                <a:gd name="connsiteY13" fmla="*/ 232475 h 599074"/>
                <a:gd name="connsiteX14" fmla="*/ 232475 w 941301"/>
                <a:gd name="connsiteY14" fmla="*/ 224726 h 599074"/>
                <a:gd name="connsiteX15" fmla="*/ 255722 w 941301"/>
                <a:gd name="connsiteY15" fmla="*/ 216977 h 599074"/>
                <a:gd name="connsiteX16" fmla="*/ 302217 w 941301"/>
                <a:gd name="connsiteY16" fmla="*/ 193729 h 599074"/>
                <a:gd name="connsiteX17" fmla="*/ 325465 w 941301"/>
                <a:gd name="connsiteY17" fmla="*/ 178231 h 599074"/>
                <a:gd name="connsiteX18" fmla="*/ 402956 w 941301"/>
                <a:gd name="connsiteY18" fmla="*/ 170482 h 599074"/>
                <a:gd name="connsiteX19" fmla="*/ 410705 w 941301"/>
                <a:gd name="connsiteY19" fmla="*/ 147234 h 599074"/>
                <a:gd name="connsiteX20" fmla="*/ 426204 w 941301"/>
                <a:gd name="connsiteY20" fmla="*/ 131736 h 599074"/>
                <a:gd name="connsiteX21" fmla="*/ 410705 w 941301"/>
                <a:gd name="connsiteY21" fmla="*/ 116238 h 599074"/>
                <a:gd name="connsiteX22" fmla="*/ 433953 w 941301"/>
                <a:gd name="connsiteY22" fmla="*/ 108489 h 599074"/>
                <a:gd name="connsiteX23" fmla="*/ 472698 w 941301"/>
                <a:gd name="connsiteY23" fmla="*/ 100739 h 599074"/>
                <a:gd name="connsiteX24" fmla="*/ 557939 w 941301"/>
                <a:gd name="connsiteY24" fmla="*/ 69743 h 599074"/>
                <a:gd name="connsiteX25" fmla="*/ 581187 w 941301"/>
                <a:gd name="connsiteY25" fmla="*/ 61994 h 599074"/>
                <a:gd name="connsiteX26" fmla="*/ 612183 w 941301"/>
                <a:gd name="connsiteY26" fmla="*/ 23248 h 599074"/>
                <a:gd name="connsiteX27" fmla="*/ 658678 w 941301"/>
                <a:gd name="connsiteY27" fmla="*/ 30997 h 599074"/>
                <a:gd name="connsiteX28" fmla="*/ 705173 w 941301"/>
                <a:gd name="connsiteY28" fmla="*/ 77492 h 599074"/>
                <a:gd name="connsiteX29" fmla="*/ 720671 w 941301"/>
                <a:gd name="connsiteY29" fmla="*/ 123987 h 599074"/>
                <a:gd name="connsiteX30" fmla="*/ 743919 w 941301"/>
                <a:gd name="connsiteY30" fmla="*/ 100739 h 599074"/>
                <a:gd name="connsiteX31" fmla="*/ 767166 w 941301"/>
                <a:gd name="connsiteY31" fmla="*/ 85241 h 599074"/>
                <a:gd name="connsiteX32" fmla="*/ 782665 w 941301"/>
                <a:gd name="connsiteY32" fmla="*/ 30997 h 599074"/>
                <a:gd name="connsiteX33" fmla="*/ 798163 w 941301"/>
                <a:gd name="connsiteY33" fmla="*/ 7750 h 599074"/>
                <a:gd name="connsiteX34" fmla="*/ 821410 w 941301"/>
                <a:gd name="connsiteY34" fmla="*/ 0 h 599074"/>
                <a:gd name="connsiteX35" fmla="*/ 860156 w 941301"/>
                <a:gd name="connsiteY35" fmla="*/ 54245 h 599074"/>
                <a:gd name="connsiteX36" fmla="*/ 914400 w 941301"/>
                <a:gd name="connsiteY36" fmla="*/ 61994 h 599074"/>
                <a:gd name="connsiteX37" fmla="*/ 937648 w 941301"/>
                <a:gd name="connsiteY37" fmla="*/ 69743 h 599074"/>
                <a:gd name="connsiteX38" fmla="*/ 929898 w 941301"/>
                <a:gd name="connsiteY38" fmla="*/ 92990 h 599074"/>
                <a:gd name="connsiteX39" fmla="*/ 883404 w 941301"/>
                <a:gd name="connsiteY39" fmla="*/ 139485 h 599074"/>
                <a:gd name="connsiteX40" fmla="*/ 852407 w 941301"/>
                <a:gd name="connsiteY40" fmla="*/ 185980 h 599074"/>
                <a:gd name="connsiteX41" fmla="*/ 836909 w 941301"/>
                <a:gd name="connsiteY41" fmla="*/ 209228 h 599074"/>
                <a:gd name="connsiteX42" fmla="*/ 790414 w 941301"/>
                <a:gd name="connsiteY42" fmla="*/ 240224 h 599074"/>
                <a:gd name="connsiteX43" fmla="*/ 736170 w 941301"/>
                <a:gd name="connsiteY43" fmla="*/ 271221 h 599074"/>
                <a:gd name="connsiteX44" fmla="*/ 712922 w 941301"/>
                <a:gd name="connsiteY44" fmla="*/ 278970 h 599074"/>
                <a:gd name="connsiteX45" fmla="*/ 666427 w 941301"/>
                <a:gd name="connsiteY45" fmla="*/ 309967 h 599074"/>
                <a:gd name="connsiteX46" fmla="*/ 604434 w 941301"/>
                <a:gd name="connsiteY46" fmla="*/ 325465 h 599074"/>
                <a:gd name="connsiteX47" fmla="*/ 581187 w 941301"/>
                <a:gd name="connsiteY47" fmla="*/ 333214 h 599074"/>
                <a:gd name="connsiteX48" fmla="*/ 565688 w 941301"/>
                <a:gd name="connsiteY48" fmla="*/ 356461 h 599074"/>
                <a:gd name="connsiteX49" fmla="*/ 542441 w 941301"/>
                <a:gd name="connsiteY49" fmla="*/ 364211 h 599074"/>
                <a:gd name="connsiteX50" fmla="*/ 519193 w 941301"/>
                <a:gd name="connsiteY50" fmla="*/ 379709 h 599074"/>
                <a:gd name="connsiteX51" fmla="*/ 511444 w 941301"/>
                <a:gd name="connsiteY51" fmla="*/ 402956 h 599074"/>
                <a:gd name="connsiteX52" fmla="*/ 488197 w 941301"/>
                <a:gd name="connsiteY52" fmla="*/ 418455 h 599074"/>
                <a:gd name="connsiteX53" fmla="*/ 472698 w 941301"/>
                <a:gd name="connsiteY53" fmla="*/ 433953 h 599074"/>
                <a:gd name="connsiteX54" fmla="*/ 464949 w 941301"/>
                <a:gd name="connsiteY54" fmla="*/ 457200 h 599074"/>
                <a:gd name="connsiteX55" fmla="*/ 449451 w 941301"/>
                <a:gd name="connsiteY55" fmla="*/ 472699 h 599074"/>
                <a:gd name="connsiteX56" fmla="*/ 433953 w 941301"/>
                <a:gd name="connsiteY56" fmla="*/ 495946 h 599074"/>
                <a:gd name="connsiteX57" fmla="*/ 410705 w 941301"/>
                <a:gd name="connsiteY57" fmla="*/ 526943 h 599074"/>
                <a:gd name="connsiteX58" fmla="*/ 387458 w 941301"/>
                <a:gd name="connsiteY58" fmla="*/ 534692 h 599074"/>
                <a:gd name="connsiteX59" fmla="*/ 240224 w 941301"/>
                <a:gd name="connsiteY59" fmla="*/ 581187 h 599074"/>
                <a:gd name="connsiteX60" fmla="*/ 209227 w 941301"/>
                <a:gd name="connsiteY60" fmla="*/ 526943 h 599074"/>
                <a:gd name="connsiteX61" fmla="*/ 193729 w 941301"/>
                <a:gd name="connsiteY61" fmla="*/ 503695 h 599074"/>
                <a:gd name="connsiteX62" fmla="*/ 185980 w 941301"/>
                <a:gd name="connsiteY62" fmla="*/ 480448 h 599074"/>
                <a:gd name="connsiteX63" fmla="*/ 162732 w 941301"/>
                <a:gd name="connsiteY63" fmla="*/ 472699 h 599074"/>
                <a:gd name="connsiteX64" fmla="*/ 147234 w 941301"/>
                <a:gd name="connsiteY64" fmla="*/ 449451 h 599074"/>
                <a:gd name="connsiteX65" fmla="*/ 147234 w 941301"/>
                <a:gd name="connsiteY65" fmla="*/ 449451 h 599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1301" h="599074">
                  <a:moveTo>
                    <a:pt x="147234" y="449451"/>
                  </a:moveTo>
                  <a:cubicBezTo>
                    <a:pt x="135610" y="448159"/>
                    <a:pt x="100564" y="445547"/>
                    <a:pt x="77492" y="441702"/>
                  </a:cubicBezTo>
                  <a:cubicBezTo>
                    <a:pt x="69435" y="440359"/>
                    <a:pt x="60623" y="439056"/>
                    <a:pt x="54244" y="433953"/>
                  </a:cubicBezTo>
                  <a:cubicBezTo>
                    <a:pt x="46972" y="428135"/>
                    <a:pt x="43912" y="418455"/>
                    <a:pt x="38746" y="410706"/>
                  </a:cubicBezTo>
                  <a:cubicBezTo>
                    <a:pt x="20665" y="356462"/>
                    <a:pt x="38746" y="369377"/>
                    <a:pt x="0" y="356461"/>
                  </a:cubicBezTo>
                  <a:cubicBezTo>
                    <a:pt x="2583" y="348712"/>
                    <a:pt x="1371" y="338317"/>
                    <a:pt x="7749" y="333214"/>
                  </a:cubicBezTo>
                  <a:cubicBezTo>
                    <a:pt x="16066" y="326561"/>
                    <a:pt x="28505" y="328391"/>
                    <a:pt x="38746" y="325465"/>
                  </a:cubicBezTo>
                  <a:cubicBezTo>
                    <a:pt x="46600" y="323221"/>
                    <a:pt x="54244" y="320299"/>
                    <a:pt x="61993" y="317716"/>
                  </a:cubicBezTo>
                  <a:cubicBezTo>
                    <a:pt x="69742" y="312550"/>
                    <a:pt x="76520" y="305487"/>
                    <a:pt x="85241" y="302217"/>
                  </a:cubicBezTo>
                  <a:cubicBezTo>
                    <a:pt x="97573" y="297592"/>
                    <a:pt x="111209" y="297662"/>
                    <a:pt x="123987" y="294468"/>
                  </a:cubicBezTo>
                  <a:cubicBezTo>
                    <a:pt x="131911" y="292487"/>
                    <a:pt x="139485" y="289302"/>
                    <a:pt x="147234" y="286719"/>
                  </a:cubicBezTo>
                  <a:cubicBezTo>
                    <a:pt x="154983" y="278970"/>
                    <a:pt x="161364" y="269551"/>
                    <a:pt x="170482" y="263472"/>
                  </a:cubicBezTo>
                  <a:cubicBezTo>
                    <a:pt x="177278" y="258941"/>
                    <a:pt x="187953" y="261499"/>
                    <a:pt x="193729" y="255723"/>
                  </a:cubicBezTo>
                  <a:cubicBezTo>
                    <a:pt x="199505" y="249947"/>
                    <a:pt x="195100" y="237578"/>
                    <a:pt x="201478" y="232475"/>
                  </a:cubicBezTo>
                  <a:cubicBezTo>
                    <a:pt x="209794" y="225822"/>
                    <a:pt x="222234" y="227652"/>
                    <a:pt x="232475" y="224726"/>
                  </a:cubicBezTo>
                  <a:cubicBezTo>
                    <a:pt x="240329" y="222482"/>
                    <a:pt x="247973" y="219560"/>
                    <a:pt x="255722" y="216977"/>
                  </a:cubicBezTo>
                  <a:cubicBezTo>
                    <a:pt x="286914" y="185783"/>
                    <a:pt x="252233" y="215150"/>
                    <a:pt x="302217" y="193729"/>
                  </a:cubicBezTo>
                  <a:cubicBezTo>
                    <a:pt x="310777" y="190060"/>
                    <a:pt x="316390" y="180325"/>
                    <a:pt x="325465" y="178231"/>
                  </a:cubicBezTo>
                  <a:cubicBezTo>
                    <a:pt x="350759" y="172394"/>
                    <a:pt x="377126" y="173065"/>
                    <a:pt x="402956" y="170482"/>
                  </a:cubicBezTo>
                  <a:cubicBezTo>
                    <a:pt x="405539" y="162733"/>
                    <a:pt x="406502" y="154238"/>
                    <a:pt x="410705" y="147234"/>
                  </a:cubicBezTo>
                  <a:cubicBezTo>
                    <a:pt x="414464" y="140969"/>
                    <a:pt x="426204" y="139042"/>
                    <a:pt x="426204" y="131736"/>
                  </a:cubicBezTo>
                  <a:lnTo>
                    <a:pt x="410705" y="116238"/>
                  </a:lnTo>
                  <a:cubicBezTo>
                    <a:pt x="418454" y="113655"/>
                    <a:pt x="426028" y="110470"/>
                    <a:pt x="433953" y="108489"/>
                  </a:cubicBezTo>
                  <a:cubicBezTo>
                    <a:pt x="446731" y="105294"/>
                    <a:pt x="460662" y="106088"/>
                    <a:pt x="472698" y="100739"/>
                  </a:cubicBezTo>
                  <a:cubicBezTo>
                    <a:pt x="564510" y="59933"/>
                    <a:pt x="425569" y="88653"/>
                    <a:pt x="557939" y="69743"/>
                  </a:cubicBezTo>
                  <a:cubicBezTo>
                    <a:pt x="565688" y="67160"/>
                    <a:pt x="574183" y="66197"/>
                    <a:pt x="581187" y="61994"/>
                  </a:cubicBezTo>
                  <a:cubicBezTo>
                    <a:pt x="593454" y="54634"/>
                    <a:pt x="605145" y="33805"/>
                    <a:pt x="612183" y="23248"/>
                  </a:cubicBezTo>
                  <a:cubicBezTo>
                    <a:pt x="627681" y="25831"/>
                    <a:pt x="644090" y="25162"/>
                    <a:pt x="658678" y="30997"/>
                  </a:cubicBezTo>
                  <a:cubicBezTo>
                    <a:pt x="684892" y="41483"/>
                    <a:pt x="691332" y="56731"/>
                    <a:pt x="705173" y="77492"/>
                  </a:cubicBezTo>
                  <a:cubicBezTo>
                    <a:pt x="710339" y="92990"/>
                    <a:pt x="706662" y="115582"/>
                    <a:pt x="720671" y="123987"/>
                  </a:cubicBezTo>
                  <a:cubicBezTo>
                    <a:pt x="730069" y="129625"/>
                    <a:pt x="735500" y="107755"/>
                    <a:pt x="743919" y="100739"/>
                  </a:cubicBezTo>
                  <a:cubicBezTo>
                    <a:pt x="751074" y="94777"/>
                    <a:pt x="759417" y="90407"/>
                    <a:pt x="767166" y="85241"/>
                  </a:cubicBezTo>
                  <a:cubicBezTo>
                    <a:pt x="769650" y="75304"/>
                    <a:pt x="777105" y="42117"/>
                    <a:pt x="782665" y="30997"/>
                  </a:cubicBezTo>
                  <a:cubicBezTo>
                    <a:pt x="786830" y="22667"/>
                    <a:pt x="790891" y="13568"/>
                    <a:pt x="798163" y="7750"/>
                  </a:cubicBezTo>
                  <a:cubicBezTo>
                    <a:pt x="804541" y="2647"/>
                    <a:pt x="813661" y="2583"/>
                    <a:pt x="821410" y="0"/>
                  </a:cubicBezTo>
                  <a:cubicBezTo>
                    <a:pt x="829391" y="15961"/>
                    <a:pt x="840523" y="46392"/>
                    <a:pt x="860156" y="54245"/>
                  </a:cubicBezTo>
                  <a:cubicBezTo>
                    <a:pt x="877114" y="61029"/>
                    <a:pt x="896319" y="59411"/>
                    <a:pt x="914400" y="61994"/>
                  </a:cubicBezTo>
                  <a:cubicBezTo>
                    <a:pt x="922149" y="64577"/>
                    <a:pt x="933995" y="62437"/>
                    <a:pt x="937648" y="69743"/>
                  </a:cubicBezTo>
                  <a:cubicBezTo>
                    <a:pt x="941301" y="77049"/>
                    <a:pt x="933551" y="85684"/>
                    <a:pt x="929898" y="92990"/>
                  </a:cubicBezTo>
                  <a:cubicBezTo>
                    <a:pt x="908301" y="136183"/>
                    <a:pt x="920374" y="97893"/>
                    <a:pt x="883404" y="139485"/>
                  </a:cubicBezTo>
                  <a:cubicBezTo>
                    <a:pt x="871029" y="153407"/>
                    <a:pt x="862739" y="170482"/>
                    <a:pt x="852407" y="185980"/>
                  </a:cubicBezTo>
                  <a:cubicBezTo>
                    <a:pt x="847241" y="193729"/>
                    <a:pt x="844658" y="204062"/>
                    <a:pt x="836909" y="209228"/>
                  </a:cubicBezTo>
                  <a:lnTo>
                    <a:pt x="790414" y="240224"/>
                  </a:lnTo>
                  <a:cubicBezTo>
                    <a:pt x="767065" y="255790"/>
                    <a:pt x="763701" y="259422"/>
                    <a:pt x="736170" y="271221"/>
                  </a:cubicBezTo>
                  <a:cubicBezTo>
                    <a:pt x="728662" y="274439"/>
                    <a:pt x="720671" y="276387"/>
                    <a:pt x="712922" y="278970"/>
                  </a:cubicBezTo>
                  <a:cubicBezTo>
                    <a:pt x="697424" y="289302"/>
                    <a:pt x="684098" y="304077"/>
                    <a:pt x="666427" y="309967"/>
                  </a:cubicBezTo>
                  <a:cubicBezTo>
                    <a:pt x="613288" y="327680"/>
                    <a:pt x="679242" y="306763"/>
                    <a:pt x="604434" y="325465"/>
                  </a:cubicBezTo>
                  <a:cubicBezTo>
                    <a:pt x="596510" y="327446"/>
                    <a:pt x="588936" y="330631"/>
                    <a:pt x="581187" y="333214"/>
                  </a:cubicBezTo>
                  <a:cubicBezTo>
                    <a:pt x="576021" y="340963"/>
                    <a:pt x="572960" y="350643"/>
                    <a:pt x="565688" y="356461"/>
                  </a:cubicBezTo>
                  <a:cubicBezTo>
                    <a:pt x="559310" y="361564"/>
                    <a:pt x="549747" y="360558"/>
                    <a:pt x="542441" y="364211"/>
                  </a:cubicBezTo>
                  <a:cubicBezTo>
                    <a:pt x="534111" y="368376"/>
                    <a:pt x="526942" y="374543"/>
                    <a:pt x="519193" y="379709"/>
                  </a:cubicBezTo>
                  <a:cubicBezTo>
                    <a:pt x="516610" y="387458"/>
                    <a:pt x="516547" y="396578"/>
                    <a:pt x="511444" y="402956"/>
                  </a:cubicBezTo>
                  <a:cubicBezTo>
                    <a:pt x="505626" y="410229"/>
                    <a:pt x="495469" y="412637"/>
                    <a:pt x="488197" y="418455"/>
                  </a:cubicBezTo>
                  <a:cubicBezTo>
                    <a:pt x="482492" y="423019"/>
                    <a:pt x="477864" y="428787"/>
                    <a:pt x="472698" y="433953"/>
                  </a:cubicBezTo>
                  <a:cubicBezTo>
                    <a:pt x="470115" y="441702"/>
                    <a:pt x="469151" y="450196"/>
                    <a:pt x="464949" y="457200"/>
                  </a:cubicBezTo>
                  <a:cubicBezTo>
                    <a:pt x="461190" y="463465"/>
                    <a:pt x="454015" y="466994"/>
                    <a:pt x="449451" y="472699"/>
                  </a:cubicBezTo>
                  <a:cubicBezTo>
                    <a:pt x="443633" y="479971"/>
                    <a:pt x="439366" y="488368"/>
                    <a:pt x="433953" y="495946"/>
                  </a:cubicBezTo>
                  <a:cubicBezTo>
                    <a:pt x="426446" y="506456"/>
                    <a:pt x="420627" y="518675"/>
                    <a:pt x="410705" y="526943"/>
                  </a:cubicBezTo>
                  <a:cubicBezTo>
                    <a:pt x="404430" y="532172"/>
                    <a:pt x="395207" y="532109"/>
                    <a:pt x="387458" y="534692"/>
                  </a:cubicBezTo>
                  <a:cubicBezTo>
                    <a:pt x="323076" y="599074"/>
                    <a:pt x="366931" y="572137"/>
                    <a:pt x="240224" y="581187"/>
                  </a:cubicBezTo>
                  <a:cubicBezTo>
                    <a:pt x="229892" y="563106"/>
                    <a:pt x="219941" y="544801"/>
                    <a:pt x="209227" y="526943"/>
                  </a:cubicBezTo>
                  <a:cubicBezTo>
                    <a:pt x="204435" y="518957"/>
                    <a:pt x="197894" y="512025"/>
                    <a:pt x="193729" y="503695"/>
                  </a:cubicBezTo>
                  <a:cubicBezTo>
                    <a:pt x="190076" y="496389"/>
                    <a:pt x="191756" y="486224"/>
                    <a:pt x="185980" y="480448"/>
                  </a:cubicBezTo>
                  <a:cubicBezTo>
                    <a:pt x="180204" y="474672"/>
                    <a:pt x="170481" y="475282"/>
                    <a:pt x="162732" y="472699"/>
                  </a:cubicBezTo>
                  <a:cubicBezTo>
                    <a:pt x="157566" y="464950"/>
                    <a:pt x="154506" y="455269"/>
                    <a:pt x="147234" y="449451"/>
                  </a:cubicBezTo>
                  <a:lnTo>
                    <a:pt x="147234" y="44945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 name="47 Forma libre"/>
            <p:cNvSpPr/>
            <p:nvPr/>
          </p:nvSpPr>
          <p:spPr>
            <a:xfrm>
              <a:off x="7000892" y="3857628"/>
              <a:ext cx="1027678" cy="627747"/>
            </a:xfrm>
            <a:custGeom>
              <a:avLst/>
              <a:gdLst>
                <a:gd name="connsiteX0" fmla="*/ 39244 w 783163"/>
                <a:gd name="connsiteY0" fmla="*/ 241138 h 419369"/>
                <a:gd name="connsiteX1" fmla="*/ 8248 w 783163"/>
                <a:gd name="connsiteY1" fmla="*/ 225640 h 419369"/>
                <a:gd name="connsiteX2" fmla="*/ 46994 w 783163"/>
                <a:gd name="connsiteY2" fmla="*/ 194643 h 419369"/>
                <a:gd name="connsiteX3" fmla="*/ 62492 w 783163"/>
                <a:gd name="connsiteY3" fmla="*/ 171396 h 419369"/>
                <a:gd name="connsiteX4" fmla="*/ 54743 w 783163"/>
                <a:gd name="connsiteY4" fmla="*/ 148148 h 419369"/>
                <a:gd name="connsiteX5" fmla="*/ 46994 w 783163"/>
                <a:gd name="connsiteY5" fmla="*/ 109402 h 419369"/>
                <a:gd name="connsiteX6" fmla="*/ 39244 w 783163"/>
                <a:gd name="connsiteY6" fmla="*/ 78406 h 419369"/>
                <a:gd name="connsiteX7" fmla="*/ 85739 w 783163"/>
                <a:gd name="connsiteY7" fmla="*/ 86155 h 419369"/>
                <a:gd name="connsiteX8" fmla="*/ 108987 w 783163"/>
                <a:gd name="connsiteY8" fmla="*/ 78406 h 419369"/>
                <a:gd name="connsiteX9" fmla="*/ 147733 w 783163"/>
                <a:gd name="connsiteY9" fmla="*/ 140399 h 419369"/>
                <a:gd name="connsiteX10" fmla="*/ 170980 w 783163"/>
                <a:gd name="connsiteY10" fmla="*/ 155897 h 419369"/>
                <a:gd name="connsiteX11" fmla="*/ 279468 w 783163"/>
                <a:gd name="connsiteY11" fmla="*/ 148148 h 419369"/>
                <a:gd name="connsiteX12" fmla="*/ 294967 w 783163"/>
                <a:gd name="connsiteY12" fmla="*/ 132650 h 419369"/>
                <a:gd name="connsiteX13" fmla="*/ 349211 w 783163"/>
                <a:gd name="connsiteY13" fmla="*/ 109402 h 419369"/>
                <a:gd name="connsiteX14" fmla="*/ 356960 w 783163"/>
                <a:gd name="connsiteY14" fmla="*/ 86155 h 419369"/>
                <a:gd name="connsiteX15" fmla="*/ 418953 w 783163"/>
                <a:gd name="connsiteY15" fmla="*/ 78406 h 419369"/>
                <a:gd name="connsiteX16" fmla="*/ 426702 w 783163"/>
                <a:gd name="connsiteY16" fmla="*/ 140399 h 419369"/>
                <a:gd name="connsiteX17" fmla="*/ 457699 w 783163"/>
                <a:gd name="connsiteY17" fmla="*/ 148148 h 419369"/>
                <a:gd name="connsiteX18" fmla="*/ 480946 w 783163"/>
                <a:gd name="connsiteY18" fmla="*/ 163647 h 419369"/>
                <a:gd name="connsiteX19" fmla="*/ 511943 w 783163"/>
                <a:gd name="connsiteY19" fmla="*/ 155897 h 419369"/>
                <a:gd name="connsiteX20" fmla="*/ 573936 w 783163"/>
                <a:gd name="connsiteY20" fmla="*/ 132650 h 419369"/>
                <a:gd name="connsiteX21" fmla="*/ 597183 w 783163"/>
                <a:gd name="connsiteY21" fmla="*/ 86155 h 419369"/>
                <a:gd name="connsiteX22" fmla="*/ 628180 w 783163"/>
                <a:gd name="connsiteY22" fmla="*/ 93904 h 419369"/>
                <a:gd name="connsiteX23" fmla="*/ 635929 w 783163"/>
                <a:gd name="connsiteY23" fmla="*/ 117152 h 419369"/>
                <a:gd name="connsiteX24" fmla="*/ 643678 w 783163"/>
                <a:gd name="connsiteY24" fmla="*/ 148148 h 419369"/>
                <a:gd name="connsiteX25" fmla="*/ 674675 w 783163"/>
                <a:gd name="connsiteY25" fmla="*/ 101653 h 419369"/>
                <a:gd name="connsiteX26" fmla="*/ 705672 w 783163"/>
                <a:gd name="connsiteY26" fmla="*/ 55158 h 419369"/>
                <a:gd name="connsiteX27" fmla="*/ 728919 w 783163"/>
                <a:gd name="connsiteY27" fmla="*/ 39660 h 419369"/>
                <a:gd name="connsiteX28" fmla="*/ 736668 w 783163"/>
                <a:gd name="connsiteY28" fmla="*/ 16413 h 419369"/>
                <a:gd name="connsiteX29" fmla="*/ 783163 w 783163"/>
                <a:gd name="connsiteY29" fmla="*/ 78406 h 419369"/>
                <a:gd name="connsiteX30" fmla="*/ 759916 w 783163"/>
                <a:gd name="connsiteY30" fmla="*/ 101653 h 419369"/>
                <a:gd name="connsiteX31" fmla="*/ 744417 w 783163"/>
                <a:gd name="connsiteY31" fmla="*/ 124901 h 419369"/>
                <a:gd name="connsiteX32" fmla="*/ 682424 w 783163"/>
                <a:gd name="connsiteY32" fmla="*/ 194643 h 419369"/>
                <a:gd name="connsiteX33" fmla="*/ 659177 w 783163"/>
                <a:gd name="connsiteY33" fmla="*/ 186894 h 419369"/>
                <a:gd name="connsiteX34" fmla="*/ 635929 w 783163"/>
                <a:gd name="connsiteY34" fmla="*/ 171396 h 419369"/>
                <a:gd name="connsiteX35" fmla="*/ 604933 w 783163"/>
                <a:gd name="connsiteY35" fmla="*/ 179145 h 419369"/>
                <a:gd name="connsiteX36" fmla="*/ 628180 w 783163"/>
                <a:gd name="connsiteY36" fmla="*/ 194643 h 419369"/>
                <a:gd name="connsiteX37" fmla="*/ 659177 w 783163"/>
                <a:gd name="connsiteY37" fmla="*/ 241138 h 419369"/>
                <a:gd name="connsiteX38" fmla="*/ 651428 w 783163"/>
                <a:gd name="connsiteY38" fmla="*/ 287633 h 419369"/>
                <a:gd name="connsiteX39" fmla="*/ 643678 w 783163"/>
                <a:gd name="connsiteY39" fmla="*/ 310880 h 419369"/>
                <a:gd name="connsiteX40" fmla="*/ 597183 w 783163"/>
                <a:gd name="connsiteY40" fmla="*/ 341877 h 419369"/>
                <a:gd name="connsiteX41" fmla="*/ 573936 w 783163"/>
                <a:gd name="connsiteY41" fmla="*/ 365124 h 419369"/>
                <a:gd name="connsiteX42" fmla="*/ 550689 w 783163"/>
                <a:gd name="connsiteY42" fmla="*/ 372874 h 419369"/>
                <a:gd name="connsiteX43" fmla="*/ 465448 w 783163"/>
                <a:gd name="connsiteY43" fmla="*/ 396121 h 419369"/>
                <a:gd name="connsiteX44" fmla="*/ 395706 w 783163"/>
                <a:gd name="connsiteY44" fmla="*/ 419369 h 419369"/>
                <a:gd name="connsiteX45" fmla="*/ 341461 w 783163"/>
                <a:gd name="connsiteY45" fmla="*/ 403870 h 419369"/>
                <a:gd name="connsiteX46" fmla="*/ 318214 w 783163"/>
                <a:gd name="connsiteY46" fmla="*/ 388372 h 419369"/>
                <a:gd name="connsiteX47" fmla="*/ 279468 w 783163"/>
                <a:gd name="connsiteY47" fmla="*/ 372874 h 419369"/>
                <a:gd name="connsiteX48" fmla="*/ 256221 w 783163"/>
                <a:gd name="connsiteY48" fmla="*/ 349626 h 419369"/>
                <a:gd name="connsiteX49" fmla="*/ 232973 w 783163"/>
                <a:gd name="connsiteY49" fmla="*/ 341877 h 419369"/>
                <a:gd name="connsiteX50" fmla="*/ 178729 w 783163"/>
                <a:gd name="connsiteY50" fmla="*/ 310880 h 419369"/>
                <a:gd name="connsiteX51" fmla="*/ 101238 w 783163"/>
                <a:gd name="connsiteY51" fmla="*/ 295382 h 419369"/>
                <a:gd name="connsiteX52" fmla="*/ 62492 w 783163"/>
                <a:gd name="connsiteY52" fmla="*/ 264385 h 419369"/>
                <a:gd name="connsiteX53" fmla="*/ 54743 w 783163"/>
                <a:gd name="connsiteY53" fmla="*/ 241138 h 419369"/>
                <a:gd name="connsiteX54" fmla="*/ 39244 w 783163"/>
                <a:gd name="connsiteY54" fmla="*/ 241138 h 41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83163" h="419369">
                  <a:moveTo>
                    <a:pt x="39244" y="241138"/>
                  </a:moveTo>
                  <a:cubicBezTo>
                    <a:pt x="31495" y="238555"/>
                    <a:pt x="12538" y="236365"/>
                    <a:pt x="8248" y="225640"/>
                  </a:cubicBezTo>
                  <a:cubicBezTo>
                    <a:pt x="0" y="205020"/>
                    <a:pt x="39711" y="197071"/>
                    <a:pt x="46994" y="194643"/>
                  </a:cubicBezTo>
                  <a:cubicBezTo>
                    <a:pt x="52160" y="186894"/>
                    <a:pt x="60961" y="180582"/>
                    <a:pt x="62492" y="171396"/>
                  </a:cubicBezTo>
                  <a:cubicBezTo>
                    <a:pt x="63835" y="163339"/>
                    <a:pt x="56724" y="156073"/>
                    <a:pt x="54743" y="148148"/>
                  </a:cubicBezTo>
                  <a:cubicBezTo>
                    <a:pt x="51549" y="135370"/>
                    <a:pt x="49851" y="122259"/>
                    <a:pt x="46994" y="109402"/>
                  </a:cubicBezTo>
                  <a:cubicBezTo>
                    <a:pt x="44684" y="99006"/>
                    <a:pt x="30112" y="83885"/>
                    <a:pt x="39244" y="78406"/>
                  </a:cubicBezTo>
                  <a:cubicBezTo>
                    <a:pt x="52717" y="70322"/>
                    <a:pt x="70241" y="83572"/>
                    <a:pt x="85739" y="86155"/>
                  </a:cubicBezTo>
                  <a:cubicBezTo>
                    <a:pt x="93488" y="83572"/>
                    <a:pt x="100930" y="77063"/>
                    <a:pt x="108987" y="78406"/>
                  </a:cubicBezTo>
                  <a:cubicBezTo>
                    <a:pt x="158052" y="86583"/>
                    <a:pt x="107845" y="113807"/>
                    <a:pt x="147733" y="140399"/>
                  </a:cubicBezTo>
                  <a:lnTo>
                    <a:pt x="170980" y="155897"/>
                  </a:lnTo>
                  <a:cubicBezTo>
                    <a:pt x="207143" y="153314"/>
                    <a:pt x="243834" y="154829"/>
                    <a:pt x="279468" y="148148"/>
                  </a:cubicBezTo>
                  <a:cubicBezTo>
                    <a:pt x="286649" y="146802"/>
                    <a:pt x="289262" y="137214"/>
                    <a:pt x="294967" y="132650"/>
                  </a:cubicBezTo>
                  <a:cubicBezTo>
                    <a:pt x="319292" y="113190"/>
                    <a:pt x="318080" y="117186"/>
                    <a:pt x="349211" y="109402"/>
                  </a:cubicBezTo>
                  <a:cubicBezTo>
                    <a:pt x="351794" y="101653"/>
                    <a:pt x="351857" y="92533"/>
                    <a:pt x="356960" y="86155"/>
                  </a:cubicBezTo>
                  <a:cubicBezTo>
                    <a:pt x="377405" y="60599"/>
                    <a:pt x="390536" y="72723"/>
                    <a:pt x="418953" y="78406"/>
                  </a:cubicBezTo>
                  <a:cubicBezTo>
                    <a:pt x="421536" y="99070"/>
                    <a:pt x="416588" y="122195"/>
                    <a:pt x="426702" y="140399"/>
                  </a:cubicBezTo>
                  <a:cubicBezTo>
                    <a:pt x="431874" y="149709"/>
                    <a:pt x="447910" y="143953"/>
                    <a:pt x="457699" y="148148"/>
                  </a:cubicBezTo>
                  <a:cubicBezTo>
                    <a:pt x="466259" y="151817"/>
                    <a:pt x="473197" y="158481"/>
                    <a:pt x="480946" y="163647"/>
                  </a:cubicBezTo>
                  <a:cubicBezTo>
                    <a:pt x="491278" y="161064"/>
                    <a:pt x="501702" y="158823"/>
                    <a:pt x="511943" y="155897"/>
                  </a:cubicBezTo>
                  <a:cubicBezTo>
                    <a:pt x="533203" y="149823"/>
                    <a:pt x="553463" y="140839"/>
                    <a:pt x="573936" y="132650"/>
                  </a:cubicBezTo>
                  <a:cubicBezTo>
                    <a:pt x="576945" y="123624"/>
                    <a:pt x="585916" y="89910"/>
                    <a:pt x="597183" y="86155"/>
                  </a:cubicBezTo>
                  <a:cubicBezTo>
                    <a:pt x="607287" y="82787"/>
                    <a:pt x="617848" y="91321"/>
                    <a:pt x="628180" y="93904"/>
                  </a:cubicBezTo>
                  <a:cubicBezTo>
                    <a:pt x="630763" y="101653"/>
                    <a:pt x="633685" y="109298"/>
                    <a:pt x="635929" y="117152"/>
                  </a:cubicBezTo>
                  <a:cubicBezTo>
                    <a:pt x="638855" y="127392"/>
                    <a:pt x="633790" y="152103"/>
                    <a:pt x="643678" y="148148"/>
                  </a:cubicBezTo>
                  <a:cubicBezTo>
                    <a:pt x="660972" y="141230"/>
                    <a:pt x="664343" y="117151"/>
                    <a:pt x="674675" y="101653"/>
                  </a:cubicBezTo>
                  <a:cubicBezTo>
                    <a:pt x="674676" y="101651"/>
                    <a:pt x="705671" y="55159"/>
                    <a:pt x="705672" y="55158"/>
                  </a:cubicBezTo>
                  <a:lnTo>
                    <a:pt x="728919" y="39660"/>
                  </a:lnTo>
                  <a:cubicBezTo>
                    <a:pt x="731502" y="31911"/>
                    <a:pt x="729084" y="19447"/>
                    <a:pt x="736668" y="16413"/>
                  </a:cubicBezTo>
                  <a:cubicBezTo>
                    <a:pt x="777702" y="0"/>
                    <a:pt x="779229" y="64636"/>
                    <a:pt x="783163" y="78406"/>
                  </a:cubicBezTo>
                  <a:cubicBezTo>
                    <a:pt x="775414" y="86155"/>
                    <a:pt x="766932" y="93234"/>
                    <a:pt x="759916" y="101653"/>
                  </a:cubicBezTo>
                  <a:cubicBezTo>
                    <a:pt x="753954" y="108808"/>
                    <a:pt x="750605" y="117940"/>
                    <a:pt x="744417" y="124901"/>
                  </a:cubicBezTo>
                  <a:cubicBezTo>
                    <a:pt x="673644" y="204520"/>
                    <a:pt x="717598" y="141882"/>
                    <a:pt x="682424" y="194643"/>
                  </a:cubicBezTo>
                  <a:cubicBezTo>
                    <a:pt x="674675" y="192060"/>
                    <a:pt x="666483" y="190547"/>
                    <a:pt x="659177" y="186894"/>
                  </a:cubicBezTo>
                  <a:cubicBezTo>
                    <a:pt x="650847" y="182729"/>
                    <a:pt x="645149" y="172713"/>
                    <a:pt x="635929" y="171396"/>
                  </a:cubicBezTo>
                  <a:cubicBezTo>
                    <a:pt x="625386" y="169890"/>
                    <a:pt x="615265" y="176562"/>
                    <a:pt x="604933" y="179145"/>
                  </a:cubicBezTo>
                  <a:cubicBezTo>
                    <a:pt x="612682" y="184311"/>
                    <a:pt x="622047" y="187634"/>
                    <a:pt x="628180" y="194643"/>
                  </a:cubicBezTo>
                  <a:cubicBezTo>
                    <a:pt x="640446" y="208661"/>
                    <a:pt x="659177" y="241138"/>
                    <a:pt x="659177" y="241138"/>
                  </a:cubicBezTo>
                  <a:cubicBezTo>
                    <a:pt x="671627" y="278489"/>
                    <a:pt x="669454" y="251581"/>
                    <a:pt x="651428" y="287633"/>
                  </a:cubicBezTo>
                  <a:cubicBezTo>
                    <a:pt x="647775" y="294939"/>
                    <a:pt x="647881" y="303876"/>
                    <a:pt x="643678" y="310880"/>
                  </a:cubicBezTo>
                  <a:cubicBezTo>
                    <a:pt x="633534" y="327787"/>
                    <a:pt x="613335" y="333801"/>
                    <a:pt x="597183" y="341877"/>
                  </a:cubicBezTo>
                  <a:cubicBezTo>
                    <a:pt x="589434" y="349626"/>
                    <a:pt x="583054" y="359045"/>
                    <a:pt x="573936" y="365124"/>
                  </a:cubicBezTo>
                  <a:cubicBezTo>
                    <a:pt x="567140" y="369655"/>
                    <a:pt x="558337" y="370006"/>
                    <a:pt x="550689" y="372874"/>
                  </a:cubicBezTo>
                  <a:cubicBezTo>
                    <a:pt x="490960" y="395273"/>
                    <a:pt x="532887" y="384881"/>
                    <a:pt x="465448" y="396121"/>
                  </a:cubicBezTo>
                  <a:cubicBezTo>
                    <a:pt x="453138" y="401045"/>
                    <a:pt x="412386" y="419369"/>
                    <a:pt x="395706" y="419369"/>
                  </a:cubicBezTo>
                  <a:cubicBezTo>
                    <a:pt x="385980" y="419369"/>
                    <a:pt x="352421" y="407523"/>
                    <a:pt x="341461" y="403870"/>
                  </a:cubicBezTo>
                  <a:cubicBezTo>
                    <a:pt x="333712" y="398704"/>
                    <a:pt x="326544" y="392537"/>
                    <a:pt x="318214" y="388372"/>
                  </a:cubicBezTo>
                  <a:cubicBezTo>
                    <a:pt x="305772" y="382151"/>
                    <a:pt x="291264" y="380246"/>
                    <a:pt x="279468" y="372874"/>
                  </a:cubicBezTo>
                  <a:cubicBezTo>
                    <a:pt x="270175" y="367066"/>
                    <a:pt x="265339" y="355705"/>
                    <a:pt x="256221" y="349626"/>
                  </a:cubicBezTo>
                  <a:cubicBezTo>
                    <a:pt x="249424" y="345095"/>
                    <a:pt x="240481" y="345095"/>
                    <a:pt x="232973" y="341877"/>
                  </a:cubicBezTo>
                  <a:cubicBezTo>
                    <a:pt x="137895" y="301130"/>
                    <a:pt x="256539" y="349786"/>
                    <a:pt x="178729" y="310880"/>
                  </a:cubicBezTo>
                  <a:cubicBezTo>
                    <a:pt x="157090" y="300060"/>
                    <a:pt x="121227" y="298237"/>
                    <a:pt x="101238" y="295382"/>
                  </a:cubicBezTo>
                  <a:cubicBezTo>
                    <a:pt x="90676" y="288341"/>
                    <a:pt x="69855" y="276656"/>
                    <a:pt x="62492" y="264385"/>
                  </a:cubicBezTo>
                  <a:cubicBezTo>
                    <a:pt x="58290" y="257381"/>
                    <a:pt x="60519" y="246914"/>
                    <a:pt x="54743" y="241138"/>
                  </a:cubicBezTo>
                  <a:cubicBezTo>
                    <a:pt x="46177" y="232572"/>
                    <a:pt x="46993" y="243721"/>
                    <a:pt x="39244" y="2411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49" name="48 Forma libre"/>
          <p:cNvSpPr/>
          <p:nvPr/>
        </p:nvSpPr>
        <p:spPr>
          <a:xfrm>
            <a:off x="4786314" y="506684"/>
            <a:ext cx="2071701" cy="4279637"/>
          </a:xfrm>
          <a:custGeom>
            <a:avLst/>
            <a:gdLst>
              <a:gd name="connsiteX0" fmla="*/ 1950181 w 1951530"/>
              <a:gd name="connsiteY0" fmla="*/ 4093512 h 4197712"/>
              <a:gd name="connsiteX1" fmla="*/ 1925904 w 1951530"/>
              <a:gd name="connsiteY1" fmla="*/ 4036868 h 4197712"/>
              <a:gd name="connsiteX2" fmla="*/ 1877352 w 1951530"/>
              <a:gd name="connsiteY2" fmla="*/ 4004500 h 4197712"/>
              <a:gd name="connsiteX3" fmla="*/ 1869260 w 1951530"/>
              <a:gd name="connsiteY3" fmla="*/ 3964040 h 4197712"/>
              <a:gd name="connsiteX4" fmla="*/ 1861168 w 1951530"/>
              <a:gd name="connsiteY4" fmla="*/ 3939764 h 4197712"/>
              <a:gd name="connsiteX5" fmla="*/ 1853076 w 1951530"/>
              <a:gd name="connsiteY5" fmla="*/ 3842659 h 4197712"/>
              <a:gd name="connsiteX6" fmla="*/ 1861168 w 1951530"/>
              <a:gd name="connsiteY6" fmla="*/ 3810291 h 4197712"/>
              <a:gd name="connsiteX7" fmla="*/ 1877352 w 1951530"/>
              <a:gd name="connsiteY7" fmla="*/ 3761739 h 4197712"/>
              <a:gd name="connsiteX8" fmla="*/ 1885444 w 1951530"/>
              <a:gd name="connsiteY8" fmla="*/ 3688910 h 4197712"/>
              <a:gd name="connsiteX9" fmla="*/ 1901628 w 1951530"/>
              <a:gd name="connsiteY9" fmla="*/ 3591806 h 4197712"/>
              <a:gd name="connsiteX10" fmla="*/ 1893536 w 1951530"/>
              <a:gd name="connsiteY10" fmla="*/ 3502794 h 4197712"/>
              <a:gd name="connsiteX11" fmla="*/ 1869260 w 1951530"/>
              <a:gd name="connsiteY11" fmla="*/ 3478517 h 4197712"/>
              <a:gd name="connsiteX12" fmla="*/ 1804524 w 1951530"/>
              <a:gd name="connsiteY12" fmla="*/ 3413781 h 4197712"/>
              <a:gd name="connsiteX13" fmla="*/ 1780248 w 1951530"/>
              <a:gd name="connsiteY13" fmla="*/ 3389505 h 4197712"/>
              <a:gd name="connsiteX14" fmla="*/ 1755972 w 1951530"/>
              <a:gd name="connsiteY14" fmla="*/ 3373321 h 4197712"/>
              <a:gd name="connsiteX15" fmla="*/ 1731696 w 1951530"/>
              <a:gd name="connsiteY15" fmla="*/ 3349045 h 4197712"/>
              <a:gd name="connsiteX16" fmla="*/ 1691235 w 1951530"/>
              <a:gd name="connsiteY16" fmla="*/ 3316677 h 4197712"/>
              <a:gd name="connsiteX17" fmla="*/ 1666959 w 1951530"/>
              <a:gd name="connsiteY17" fmla="*/ 3284309 h 4197712"/>
              <a:gd name="connsiteX18" fmla="*/ 1610315 w 1951530"/>
              <a:gd name="connsiteY18" fmla="*/ 3260033 h 4197712"/>
              <a:gd name="connsiteX19" fmla="*/ 1594131 w 1951530"/>
              <a:gd name="connsiteY19" fmla="*/ 3243848 h 4197712"/>
              <a:gd name="connsiteX20" fmla="*/ 1529395 w 1951530"/>
              <a:gd name="connsiteY20" fmla="*/ 3219572 h 4197712"/>
              <a:gd name="connsiteX21" fmla="*/ 1464658 w 1951530"/>
              <a:gd name="connsiteY21" fmla="*/ 3187204 h 4197712"/>
              <a:gd name="connsiteX22" fmla="*/ 1408014 w 1951530"/>
              <a:gd name="connsiteY22" fmla="*/ 3162928 h 4197712"/>
              <a:gd name="connsiteX23" fmla="*/ 1391830 w 1951530"/>
              <a:gd name="connsiteY23" fmla="*/ 3138652 h 4197712"/>
              <a:gd name="connsiteX24" fmla="*/ 1327094 w 1951530"/>
              <a:gd name="connsiteY24" fmla="*/ 3122468 h 4197712"/>
              <a:gd name="connsiteX25" fmla="*/ 1254266 w 1951530"/>
              <a:gd name="connsiteY25" fmla="*/ 3082008 h 4197712"/>
              <a:gd name="connsiteX26" fmla="*/ 1213805 w 1951530"/>
              <a:gd name="connsiteY26" fmla="*/ 3073916 h 4197712"/>
              <a:gd name="connsiteX27" fmla="*/ 1189529 w 1951530"/>
              <a:gd name="connsiteY27" fmla="*/ 3057732 h 4197712"/>
              <a:gd name="connsiteX28" fmla="*/ 1149069 w 1951530"/>
              <a:gd name="connsiteY28" fmla="*/ 3041548 h 4197712"/>
              <a:gd name="connsiteX29" fmla="*/ 1076241 w 1951530"/>
              <a:gd name="connsiteY29" fmla="*/ 2992995 h 4197712"/>
              <a:gd name="connsiteX30" fmla="*/ 1060057 w 1951530"/>
              <a:gd name="connsiteY30" fmla="*/ 2968719 h 4197712"/>
              <a:gd name="connsiteX31" fmla="*/ 979136 w 1951530"/>
              <a:gd name="connsiteY31" fmla="*/ 2928259 h 4197712"/>
              <a:gd name="connsiteX32" fmla="*/ 914400 w 1951530"/>
              <a:gd name="connsiteY32" fmla="*/ 2871615 h 4197712"/>
              <a:gd name="connsiteX33" fmla="*/ 890124 w 1951530"/>
              <a:gd name="connsiteY33" fmla="*/ 2863523 h 4197712"/>
              <a:gd name="connsiteX34" fmla="*/ 865848 w 1951530"/>
              <a:gd name="connsiteY34" fmla="*/ 2847339 h 4197712"/>
              <a:gd name="connsiteX35" fmla="*/ 849664 w 1951530"/>
              <a:gd name="connsiteY35" fmla="*/ 2823063 h 4197712"/>
              <a:gd name="connsiteX36" fmla="*/ 841572 w 1951530"/>
              <a:gd name="connsiteY36" fmla="*/ 2798787 h 4197712"/>
              <a:gd name="connsiteX37" fmla="*/ 793019 w 1951530"/>
              <a:gd name="connsiteY37" fmla="*/ 2734050 h 4197712"/>
              <a:gd name="connsiteX38" fmla="*/ 768743 w 1951530"/>
              <a:gd name="connsiteY38" fmla="*/ 2661222 h 4197712"/>
              <a:gd name="connsiteX39" fmla="*/ 744467 w 1951530"/>
              <a:gd name="connsiteY39" fmla="*/ 2628854 h 4197712"/>
              <a:gd name="connsiteX40" fmla="*/ 736375 w 1951530"/>
              <a:gd name="connsiteY40" fmla="*/ 2596486 h 4197712"/>
              <a:gd name="connsiteX41" fmla="*/ 728283 w 1951530"/>
              <a:gd name="connsiteY41" fmla="*/ 2572210 h 4197712"/>
              <a:gd name="connsiteX42" fmla="*/ 712099 w 1951530"/>
              <a:gd name="connsiteY42" fmla="*/ 2491289 h 4197712"/>
              <a:gd name="connsiteX43" fmla="*/ 704007 w 1951530"/>
              <a:gd name="connsiteY43" fmla="*/ 2386093 h 4197712"/>
              <a:gd name="connsiteX44" fmla="*/ 695915 w 1951530"/>
              <a:gd name="connsiteY44" fmla="*/ 2361817 h 4197712"/>
              <a:gd name="connsiteX45" fmla="*/ 671639 w 1951530"/>
              <a:gd name="connsiteY45" fmla="*/ 2329448 h 4197712"/>
              <a:gd name="connsiteX46" fmla="*/ 639271 w 1951530"/>
              <a:gd name="connsiteY46" fmla="*/ 2280896 h 4197712"/>
              <a:gd name="connsiteX47" fmla="*/ 614995 w 1951530"/>
              <a:gd name="connsiteY47" fmla="*/ 2232344 h 4197712"/>
              <a:gd name="connsiteX48" fmla="*/ 574535 w 1951530"/>
              <a:gd name="connsiteY48" fmla="*/ 2167608 h 4197712"/>
              <a:gd name="connsiteX49" fmla="*/ 542166 w 1951530"/>
              <a:gd name="connsiteY49" fmla="*/ 2135240 h 4197712"/>
              <a:gd name="connsiteX50" fmla="*/ 534074 w 1951530"/>
              <a:gd name="connsiteY50" fmla="*/ 2094779 h 4197712"/>
              <a:gd name="connsiteX51" fmla="*/ 501706 w 1951530"/>
              <a:gd name="connsiteY51" fmla="*/ 2054319 h 4197712"/>
              <a:gd name="connsiteX52" fmla="*/ 485522 w 1951530"/>
              <a:gd name="connsiteY52" fmla="*/ 2030043 h 4197712"/>
              <a:gd name="connsiteX53" fmla="*/ 461246 w 1951530"/>
              <a:gd name="connsiteY53" fmla="*/ 2021951 h 4197712"/>
              <a:gd name="connsiteX54" fmla="*/ 445062 w 1951530"/>
              <a:gd name="connsiteY54" fmla="*/ 1997675 h 4197712"/>
              <a:gd name="connsiteX55" fmla="*/ 388418 w 1951530"/>
              <a:gd name="connsiteY55" fmla="*/ 1957215 h 4197712"/>
              <a:gd name="connsiteX56" fmla="*/ 347958 w 1951530"/>
              <a:gd name="connsiteY56" fmla="*/ 1900571 h 4197712"/>
              <a:gd name="connsiteX57" fmla="*/ 339866 w 1951530"/>
              <a:gd name="connsiteY57" fmla="*/ 1876294 h 4197712"/>
              <a:gd name="connsiteX58" fmla="*/ 331773 w 1951530"/>
              <a:gd name="connsiteY58" fmla="*/ 1835834 h 4197712"/>
              <a:gd name="connsiteX59" fmla="*/ 323681 w 1951530"/>
              <a:gd name="connsiteY59" fmla="*/ 1803466 h 4197712"/>
              <a:gd name="connsiteX60" fmla="*/ 315589 w 1951530"/>
              <a:gd name="connsiteY60" fmla="*/ 1657810 h 4197712"/>
              <a:gd name="connsiteX61" fmla="*/ 307497 w 1951530"/>
              <a:gd name="connsiteY61" fmla="*/ 1560705 h 4197712"/>
              <a:gd name="connsiteX62" fmla="*/ 299405 w 1951530"/>
              <a:gd name="connsiteY62" fmla="*/ 1398864 h 4197712"/>
              <a:gd name="connsiteX63" fmla="*/ 291313 w 1951530"/>
              <a:gd name="connsiteY63" fmla="*/ 1301760 h 4197712"/>
              <a:gd name="connsiteX64" fmla="*/ 267037 w 1951530"/>
              <a:gd name="connsiteY64" fmla="*/ 1115643 h 4197712"/>
              <a:gd name="connsiteX65" fmla="*/ 250853 w 1951530"/>
              <a:gd name="connsiteY65" fmla="*/ 1002355 h 4197712"/>
              <a:gd name="connsiteX66" fmla="*/ 234669 w 1951530"/>
              <a:gd name="connsiteY66" fmla="*/ 969987 h 4197712"/>
              <a:gd name="connsiteX67" fmla="*/ 218485 w 1951530"/>
              <a:gd name="connsiteY67" fmla="*/ 897158 h 4197712"/>
              <a:gd name="connsiteX68" fmla="*/ 194209 w 1951530"/>
              <a:gd name="connsiteY68" fmla="*/ 824330 h 4197712"/>
              <a:gd name="connsiteX69" fmla="*/ 202301 w 1951530"/>
              <a:gd name="connsiteY69" fmla="*/ 516833 h 4197712"/>
              <a:gd name="connsiteX70" fmla="*/ 210393 w 1951530"/>
              <a:gd name="connsiteY70" fmla="*/ 468280 h 4197712"/>
              <a:gd name="connsiteX71" fmla="*/ 218485 w 1951530"/>
              <a:gd name="connsiteY71" fmla="*/ 330716 h 4197712"/>
              <a:gd name="connsiteX72" fmla="*/ 234669 w 1951530"/>
              <a:gd name="connsiteY72" fmla="*/ 274071 h 4197712"/>
              <a:gd name="connsiteX73" fmla="*/ 242761 w 1951530"/>
              <a:gd name="connsiteY73" fmla="*/ 249795 h 4197712"/>
              <a:gd name="connsiteX74" fmla="*/ 267037 w 1951530"/>
              <a:gd name="connsiteY74" fmla="*/ 241703 h 4197712"/>
              <a:gd name="connsiteX75" fmla="*/ 307497 w 1951530"/>
              <a:gd name="connsiteY75" fmla="*/ 193151 h 4197712"/>
              <a:gd name="connsiteX76" fmla="*/ 356050 w 1951530"/>
              <a:gd name="connsiteY76" fmla="*/ 152691 h 4197712"/>
              <a:gd name="connsiteX77" fmla="*/ 347958 w 1951530"/>
              <a:gd name="connsiteY77" fmla="*/ 128415 h 4197712"/>
              <a:gd name="connsiteX78" fmla="*/ 339866 w 1951530"/>
              <a:gd name="connsiteY78" fmla="*/ 47494 h 4197712"/>
              <a:gd name="connsiteX79" fmla="*/ 323681 w 1951530"/>
              <a:gd name="connsiteY79" fmla="*/ 31310 h 4197712"/>
              <a:gd name="connsiteX80" fmla="*/ 291313 w 1951530"/>
              <a:gd name="connsiteY80" fmla="*/ 23218 h 4197712"/>
              <a:gd name="connsiteX81" fmla="*/ 234669 w 1951530"/>
              <a:gd name="connsiteY81" fmla="*/ 7034 h 4197712"/>
              <a:gd name="connsiteX82" fmla="*/ 169933 w 1951530"/>
              <a:gd name="connsiteY82" fmla="*/ 15126 h 4197712"/>
              <a:gd name="connsiteX83" fmla="*/ 72828 w 1951530"/>
              <a:gd name="connsiteY83" fmla="*/ 23218 h 4197712"/>
              <a:gd name="connsiteX84" fmla="*/ 16184 w 1951530"/>
              <a:gd name="connsiteY84" fmla="*/ 23218 h 4197712"/>
              <a:gd name="connsiteX85" fmla="*/ 0 w 1951530"/>
              <a:gd name="connsiteY85" fmla="*/ 71771 h 4197712"/>
              <a:gd name="connsiteX86" fmla="*/ 8092 w 1951530"/>
              <a:gd name="connsiteY86" fmla="*/ 128415 h 4197712"/>
              <a:gd name="connsiteX87" fmla="*/ 24276 w 1951530"/>
              <a:gd name="connsiteY87" fmla="*/ 241703 h 4197712"/>
              <a:gd name="connsiteX88" fmla="*/ 40460 w 1951530"/>
              <a:gd name="connsiteY88" fmla="*/ 265979 h 4197712"/>
              <a:gd name="connsiteX89" fmla="*/ 24276 w 1951530"/>
              <a:gd name="connsiteY89" fmla="*/ 282164 h 4197712"/>
              <a:gd name="connsiteX90" fmla="*/ 32368 w 1951530"/>
              <a:gd name="connsiteY90" fmla="*/ 314532 h 4197712"/>
              <a:gd name="connsiteX91" fmla="*/ 24276 w 1951530"/>
              <a:gd name="connsiteY91" fmla="*/ 338808 h 4197712"/>
              <a:gd name="connsiteX92" fmla="*/ 16184 w 1951530"/>
              <a:gd name="connsiteY92" fmla="*/ 937618 h 4197712"/>
              <a:gd name="connsiteX93" fmla="*/ 40460 w 1951530"/>
              <a:gd name="connsiteY93" fmla="*/ 1058999 h 4197712"/>
              <a:gd name="connsiteX94" fmla="*/ 64736 w 1951530"/>
              <a:gd name="connsiteY94" fmla="*/ 1107551 h 4197712"/>
              <a:gd name="connsiteX95" fmla="*/ 80920 w 1951530"/>
              <a:gd name="connsiteY95" fmla="*/ 1131827 h 4197712"/>
              <a:gd name="connsiteX96" fmla="*/ 97104 w 1951530"/>
              <a:gd name="connsiteY96" fmla="*/ 1188471 h 4197712"/>
              <a:gd name="connsiteX97" fmla="*/ 113289 w 1951530"/>
              <a:gd name="connsiteY97" fmla="*/ 1220840 h 4197712"/>
              <a:gd name="connsiteX98" fmla="*/ 121381 w 1951530"/>
              <a:gd name="connsiteY98" fmla="*/ 1253208 h 4197712"/>
              <a:gd name="connsiteX99" fmla="*/ 137565 w 1951530"/>
              <a:gd name="connsiteY99" fmla="*/ 1358404 h 4197712"/>
              <a:gd name="connsiteX100" fmla="*/ 113289 w 1951530"/>
              <a:gd name="connsiteY100" fmla="*/ 1447417 h 4197712"/>
              <a:gd name="connsiteX101" fmla="*/ 121381 w 1951530"/>
              <a:gd name="connsiteY101" fmla="*/ 1617349 h 4197712"/>
              <a:gd name="connsiteX102" fmla="*/ 113289 w 1951530"/>
              <a:gd name="connsiteY102" fmla="*/ 1657810 h 4197712"/>
              <a:gd name="connsiteX103" fmla="*/ 137565 w 1951530"/>
              <a:gd name="connsiteY103" fmla="*/ 1811558 h 4197712"/>
              <a:gd name="connsiteX104" fmla="*/ 145657 w 1951530"/>
              <a:gd name="connsiteY104" fmla="*/ 1876294 h 4197712"/>
              <a:gd name="connsiteX105" fmla="*/ 129473 w 1951530"/>
              <a:gd name="connsiteY105" fmla="*/ 1892479 h 4197712"/>
              <a:gd name="connsiteX106" fmla="*/ 161841 w 1951530"/>
              <a:gd name="connsiteY106" fmla="*/ 1965307 h 4197712"/>
              <a:gd name="connsiteX107" fmla="*/ 186117 w 1951530"/>
              <a:gd name="connsiteY107" fmla="*/ 1989583 h 4197712"/>
              <a:gd name="connsiteX108" fmla="*/ 202301 w 1951530"/>
              <a:gd name="connsiteY108" fmla="*/ 2021951 h 4197712"/>
              <a:gd name="connsiteX109" fmla="*/ 258945 w 1951530"/>
              <a:gd name="connsiteY109" fmla="*/ 2078595 h 4197712"/>
              <a:gd name="connsiteX110" fmla="*/ 283221 w 1951530"/>
              <a:gd name="connsiteY110" fmla="*/ 2119056 h 4197712"/>
              <a:gd name="connsiteX111" fmla="*/ 299405 w 1951530"/>
              <a:gd name="connsiteY111" fmla="*/ 2143332 h 4197712"/>
              <a:gd name="connsiteX112" fmla="*/ 315589 w 1951530"/>
              <a:gd name="connsiteY112" fmla="*/ 2175700 h 4197712"/>
              <a:gd name="connsiteX113" fmla="*/ 347958 w 1951530"/>
              <a:gd name="connsiteY113" fmla="*/ 2199976 h 4197712"/>
              <a:gd name="connsiteX114" fmla="*/ 356050 w 1951530"/>
              <a:gd name="connsiteY114" fmla="*/ 2248528 h 4197712"/>
              <a:gd name="connsiteX115" fmla="*/ 380326 w 1951530"/>
              <a:gd name="connsiteY115" fmla="*/ 2297080 h 4197712"/>
              <a:gd name="connsiteX116" fmla="*/ 388418 w 1951530"/>
              <a:gd name="connsiteY116" fmla="*/ 2329448 h 4197712"/>
              <a:gd name="connsiteX117" fmla="*/ 396510 w 1951530"/>
              <a:gd name="connsiteY117" fmla="*/ 2353725 h 4197712"/>
              <a:gd name="connsiteX118" fmla="*/ 404602 w 1951530"/>
              <a:gd name="connsiteY118" fmla="*/ 2442737 h 4197712"/>
              <a:gd name="connsiteX119" fmla="*/ 453154 w 1951530"/>
              <a:gd name="connsiteY119" fmla="*/ 2483197 h 4197712"/>
              <a:gd name="connsiteX120" fmla="*/ 469338 w 1951530"/>
              <a:gd name="connsiteY120" fmla="*/ 2507473 h 4197712"/>
              <a:gd name="connsiteX121" fmla="*/ 525982 w 1951530"/>
              <a:gd name="connsiteY121" fmla="*/ 2539841 h 4197712"/>
              <a:gd name="connsiteX122" fmla="*/ 566443 w 1951530"/>
              <a:gd name="connsiteY122" fmla="*/ 2620762 h 4197712"/>
              <a:gd name="connsiteX123" fmla="*/ 582627 w 1951530"/>
              <a:gd name="connsiteY123" fmla="*/ 2645038 h 4197712"/>
              <a:gd name="connsiteX124" fmla="*/ 590719 w 1951530"/>
              <a:gd name="connsiteY124" fmla="*/ 2669314 h 4197712"/>
              <a:gd name="connsiteX125" fmla="*/ 614995 w 1951530"/>
              <a:gd name="connsiteY125" fmla="*/ 2960627 h 4197712"/>
              <a:gd name="connsiteX126" fmla="*/ 647363 w 1951530"/>
              <a:gd name="connsiteY126" fmla="*/ 2968719 h 4197712"/>
              <a:gd name="connsiteX127" fmla="*/ 728283 w 1951530"/>
              <a:gd name="connsiteY127" fmla="*/ 3009179 h 4197712"/>
              <a:gd name="connsiteX128" fmla="*/ 744467 w 1951530"/>
              <a:gd name="connsiteY128" fmla="*/ 3025364 h 4197712"/>
              <a:gd name="connsiteX129" fmla="*/ 809204 w 1951530"/>
              <a:gd name="connsiteY129" fmla="*/ 3057732 h 4197712"/>
              <a:gd name="connsiteX130" fmla="*/ 857756 w 1951530"/>
              <a:gd name="connsiteY130" fmla="*/ 3106284 h 4197712"/>
              <a:gd name="connsiteX131" fmla="*/ 890124 w 1951530"/>
              <a:gd name="connsiteY131" fmla="*/ 3154836 h 4197712"/>
              <a:gd name="connsiteX132" fmla="*/ 954860 w 1951530"/>
              <a:gd name="connsiteY132" fmla="*/ 3195296 h 4197712"/>
              <a:gd name="connsiteX133" fmla="*/ 1035781 w 1951530"/>
              <a:gd name="connsiteY133" fmla="*/ 3211480 h 4197712"/>
              <a:gd name="connsiteX134" fmla="*/ 1060057 w 1951530"/>
              <a:gd name="connsiteY134" fmla="*/ 3235756 h 4197712"/>
              <a:gd name="connsiteX135" fmla="*/ 1084333 w 1951530"/>
              <a:gd name="connsiteY135" fmla="*/ 3251941 h 4197712"/>
              <a:gd name="connsiteX136" fmla="*/ 1116701 w 1951530"/>
              <a:gd name="connsiteY136" fmla="*/ 3292401 h 4197712"/>
              <a:gd name="connsiteX137" fmla="*/ 1132885 w 1951530"/>
              <a:gd name="connsiteY137" fmla="*/ 3316677 h 4197712"/>
              <a:gd name="connsiteX138" fmla="*/ 1165253 w 1951530"/>
              <a:gd name="connsiteY138" fmla="*/ 3332861 h 4197712"/>
              <a:gd name="connsiteX139" fmla="*/ 1205713 w 1951530"/>
              <a:gd name="connsiteY139" fmla="*/ 3365229 h 4197712"/>
              <a:gd name="connsiteX140" fmla="*/ 1254266 w 1951530"/>
              <a:gd name="connsiteY140" fmla="*/ 3405689 h 4197712"/>
              <a:gd name="connsiteX141" fmla="*/ 1262358 w 1951530"/>
              <a:gd name="connsiteY141" fmla="*/ 3429965 h 4197712"/>
              <a:gd name="connsiteX142" fmla="*/ 1335186 w 1951530"/>
              <a:gd name="connsiteY142" fmla="*/ 3478517 h 4197712"/>
              <a:gd name="connsiteX143" fmla="*/ 1375646 w 1951530"/>
              <a:gd name="connsiteY143" fmla="*/ 3535162 h 4197712"/>
              <a:gd name="connsiteX144" fmla="*/ 1408014 w 1951530"/>
              <a:gd name="connsiteY144" fmla="*/ 3543254 h 4197712"/>
              <a:gd name="connsiteX145" fmla="*/ 1432290 w 1951530"/>
              <a:gd name="connsiteY145" fmla="*/ 3583714 h 4197712"/>
              <a:gd name="connsiteX146" fmla="*/ 1448474 w 1951530"/>
              <a:gd name="connsiteY146" fmla="*/ 3607990 h 4197712"/>
              <a:gd name="connsiteX147" fmla="*/ 1464658 w 1951530"/>
              <a:gd name="connsiteY147" fmla="*/ 3664634 h 4197712"/>
              <a:gd name="connsiteX148" fmla="*/ 1472750 w 1951530"/>
              <a:gd name="connsiteY148" fmla="*/ 3688910 h 4197712"/>
              <a:gd name="connsiteX149" fmla="*/ 1480843 w 1951530"/>
              <a:gd name="connsiteY149" fmla="*/ 3729371 h 4197712"/>
              <a:gd name="connsiteX150" fmla="*/ 1488935 w 1951530"/>
              <a:gd name="connsiteY150" fmla="*/ 3753647 h 4197712"/>
              <a:gd name="connsiteX151" fmla="*/ 1521303 w 1951530"/>
              <a:gd name="connsiteY151" fmla="*/ 3769831 h 4197712"/>
              <a:gd name="connsiteX152" fmla="*/ 1561763 w 1951530"/>
              <a:gd name="connsiteY152" fmla="*/ 3810291 h 4197712"/>
              <a:gd name="connsiteX153" fmla="*/ 1610315 w 1951530"/>
              <a:gd name="connsiteY153" fmla="*/ 3866935 h 4197712"/>
              <a:gd name="connsiteX154" fmla="*/ 1658867 w 1951530"/>
              <a:gd name="connsiteY154" fmla="*/ 3939764 h 4197712"/>
              <a:gd name="connsiteX155" fmla="*/ 1666959 w 1951530"/>
              <a:gd name="connsiteY155" fmla="*/ 3972132 h 4197712"/>
              <a:gd name="connsiteX156" fmla="*/ 1666959 w 1951530"/>
              <a:gd name="connsiteY156" fmla="*/ 4020684 h 4197712"/>
              <a:gd name="connsiteX157" fmla="*/ 1683143 w 1951530"/>
              <a:gd name="connsiteY157" fmla="*/ 4101604 h 4197712"/>
              <a:gd name="connsiteX158" fmla="*/ 1699327 w 1951530"/>
              <a:gd name="connsiteY158" fmla="*/ 4125880 h 4197712"/>
              <a:gd name="connsiteX159" fmla="*/ 1731696 w 1951530"/>
              <a:gd name="connsiteY159" fmla="*/ 4133972 h 4197712"/>
              <a:gd name="connsiteX160" fmla="*/ 1780248 w 1951530"/>
              <a:gd name="connsiteY160" fmla="*/ 4166341 h 4197712"/>
              <a:gd name="connsiteX161" fmla="*/ 1828800 w 1951530"/>
              <a:gd name="connsiteY161" fmla="*/ 4190617 h 4197712"/>
              <a:gd name="connsiteX162" fmla="*/ 1853076 w 1951530"/>
              <a:gd name="connsiteY162" fmla="*/ 4174433 h 4197712"/>
              <a:gd name="connsiteX163" fmla="*/ 1893536 w 1951530"/>
              <a:gd name="connsiteY163" fmla="*/ 4166341 h 4197712"/>
              <a:gd name="connsiteX164" fmla="*/ 1917812 w 1951530"/>
              <a:gd name="connsiteY164" fmla="*/ 4158248 h 4197712"/>
              <a:gd name="connsiteX165" fmla="*/ 1950181 w 1951530"/>
              <a:gd name="connsiteY165" fmla="*/ 4093512 h 41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951530" h="4197712">
                <a:moveTo>
                  <a:pt x="1950181" y="4093512"/>
                </a:moveTo>
                <a:cubicBezTo>
                  <a:pt x="1951530" y="4073282"/>
                  <a:pt x="1943788" y="4052516"/>
                  <a:pt x="1925904" y="4036868"/>
                </a:cubicBezTo>
                <a:cubicBezTo>
                  <a:pt x="1911266" y="4024060"/>
                  <a:pt x="1877352" y="4004500"/>
                  <a:pt x="1877352" y="4004500"/>
                </a:cubicBezTo>
                <a:cubicBezTo>
                  <a:pt x="1874655" y="3991013"/>
                  <a:pt x="1872596" y="3977383"/>
                  <a:pt x="1869260" y="3964040"/>
                </a:cubicBezTo>
                <a:cubicBezTo>
                  <a:pt x="1867191" y="3955765"/>
                  <a:pt x="1862295" y="3948219"/>
                  <a:pt x="1861168" y="3939764"/>
                </a:cubicBezTo>
                <a:cubicBezTo>
                  <a:pt x="1856875" y="3907568"/>
                  <a:pt x="1855773" y="3875027"/>
                  <a:pt x="1853076" y="3842659"/>
                </a:cubicBezTo>
                <a:cubicBezTo>
                  <a:pt x="1855773" y="3831870"/>
                  <a:pt x="1857972" y="3820943"/>
                  <a:pt x="1861168" y="3810291"/>
                </a:cubicBezTo>
                <a:cubicBezTo>
                  <a:pt x="1866070" y="3793951"/>
                  <a:pt x="1874006" y="3778467"/>
                  <a:pt x="1877352" y="3761739"/>
                </a:cubicBezTo>
                <a:cubicBezTo>
                  <a:pt x="1882142" y="3737788"/>
                  <a:pt x="1882414" y="3713147"/>
                  <a:pt x="1885444" y="3688910"/>
                </a:cubicBezTo>
                <a:cubicBezTo>
                  <a:pt x="1892135" y="3635380"/>
                  <a:pt x="1892208" y="3638905"/>
                  <a:pt x="1901628" y="3591806"/>
                </a:cubicBezTo>
                <a:cubicBezTo>
                  <a:pt x="1898931" y="3562135"/>
                  <a:pt x="1901721" y="3531441"/>
                  <a:pt x="1893536" y="3502794"/>
                </a:cubicBezTo>
                <a:cubicBezTo>
                  <a:pt x="1890392" y="3491790"/>
                  <a:pt x="1876796" y="3487130"/>
                  <a:pt x="1869260" y="3478517"/>
                </a:cubicBezTo>
                <a:cubicBezTo>
                  <a:pt x="1790995" y="3389070"/>
                  <a:pt x="1879970" y="3478449"/>
                  <a:pt x="1804524" y="3413781"/>
                </a:cubicBezTo>
                <a:cubicBezTo>
                  <a:pt x="1795835" y="3406333"/>
                  <a:pt x="1789039" y="3396831"/>
                  <a:pt x="1780248" y="3389505"/>
                </a:cubicBezTo>
                <a:cubicBezTo>
                  <a:pt x="1772777" y="3383279"/>
                  <a:pt x="1763443" y="3379547"/>
                  <a:pt x="1755972" y="3373321"/>
                </a:cubicBezTo>
                <a:cubicBezTo>
                  <a:pt x="1747181" y="3365995"/>
                  <a:pt x="1740308" y="3356581"/>
                  <a:pt x="1731696" y="3349045"/>
                </a:cubicBezTo>
                <a:cubicBezTo>
                  <a:pt x="1718698" y="3337672"/>
                  <a:pt x="1703448" y="3328890"/>
                  <a:pt x="1691235" y="3316677"/>
                </a:cubicBezTo>
                <a:cubicBezTo>
                  <a:pt x="1681698" y="3307141"/>
                  <a:pt x="1677199" y="3293086"/>
                  <a:pt x="1666959" y="3284309"/>
                </a:cubicBezTo>
                <a:cubicBezTo>
                  <a:pt x="1654233" y="3273401"/>
                  <a:pt x="1626751" y="3265512"/>
                  <a:pt x="1610315" y="3260033"/>
                </a:cubicBezTo>
                <a:cubicBezTo>
                  <a:pt x="1604920" y="3254638"/>
                  <a:pt x="1600479" y="3248080"/>
                  <a:pt x="1594131" y="3243848"/>
                </a:cubicBezTo>
                <a:cubicBezTo>
                  <a:pt x="1568743" y="3226922"/>
                  <a:pt x="1557859" y="3226688"/>
                  <a:pt x="1529395" y="3219572"/>
                </a:cubicBezTo>
                <a:cubicBezTo>
                  <a:pt x="1441467" y="3166815"/>
                  <a:pt x="1525633" y="3213336"/>
                  <a:pt x="1464658" y="3187204"/>
                </a:cubicBezTo>
                <a:cubicBezTo>
                  <a:pt x="1394657" y="3157204"/>
                  <a:pt x="1464949" y="3181906"/>
                  <a:pt x="1408014" y="3162928"/>
                </a:cubicBezTo>
                <a:cubicBezTo>
                  <a:pt x="1402619" y="3154836"/>
                  <a:pt x="1400529" y="3143001"/>
                  <a:pt x="1391830" y="3138652"/>
                </a:cubicBezTo>
                <a:cubicBezTo>
                  <a:pt x="1371935" y="3128705"/>
                  <a:pt x="1327094" y="3122468"/>
                  <a:pt x="1327094" y="3122468"/>
                </a:cubicBezTo>
                <a:cubicBezTo>
                  <a:pt x="1290933" y="3098361"/>
                  <a:pt x="1288449" y="3090554"/>
                  <a:pt x="1254266" y="3082008"/>
                </a:cubicBezTo>
                <a:cubicBezTo>
                  <a:pt x="1240923" y="3078672"/>
                  <a:pt x="1227292" y="3076613"/>
                  <a:pt x="1213805" y="3073916"/>
                </a:cubicBezTo>
                <a:cubicBezTo>
                  <a:pt x="1205713" y="3068521"/>
                  <a:pt x="1198228" y="3062081"/>
                  <a:pt x="1189529" y="3057732"/>
                </a:cubicBezTo>
                <a:cubicBezTo>
                  <a:pt x="1176537" y="3051236"/>
                  <a:pt x="1161155" y="3049605"/>
                  <a:pt x="1149069" y="3041548"/>
                </a:cubicBezTo>
                <a:cubicBezTo>
                  <a:pt x="1053131" y="2977588"/>
                  <a:pt x="1181606" y="3035141"/>
                  <a:pt x="1076241" y="2992995"/>
                </a:cubicBezTo>
                <a:cubicBezTo>
                  <a:pt x="1070846" y="2984903"/>
                  <a:pt x="1067376" y="2975123"/>
                  <a:pt x="1060057" y="2968719"/>
                </a:cubicBezTo>
                <a:cubicBezTo>
                  <a:pt x="1021520" y="2934999"/>
                  <a:pt x="1019357" y="2938314"/>
                  <a:pt x="979136" y="2928259"/>
                </a:cubicBezTo>
                <a:cubicBezTo>
                  <a:pt x="958244" y="2907367"/>
                  <a:pt x="940402" y="2886473"/>
                  <a:pt x="914400" y="2871615"/>
                </a:cubicBezTo>
                <a:cubicBezTo>
                  <a:pt x="906994" y="2867383"/>
                  <a:pt x="897753" y="2867338"/>
                  <a:pt x="890124" y="2863523"/>
                </a:cubicBezTo>
                <a:cubicBezTo>
                  <a:pt x="881425" y="2859174"/>
                  <a:pt x="873940" y="2852734"/>
                  <a:pt x="865848" y="2847339"/>
                </a:cubicBezTo>
                <a:cubicBezTo>
                  <a:pt x="860453" y="2839247"/>
                  <a:pt x="854013" y="2831762"/>
                  <a:pt x="849664" y="2823063"/>
                </a:cubicBezTo>
                <a:cubicBezTo>
                  <a:pt x="845849" y="2815434"/>
                  <a:pt x="846151" y="2805983"/>
                  <a:pt x="841572" y="2798787"/>
                </a:cubicBezTo>
                <a:cubicBezTo>
                  <a:pt x="827090" y="2776030"/>
                  <a:pt x="793019" y="2734050"/>
                  <a:pt x="793019" y="2734050"/>
                </a:cubicBezTo>
                <a:cubicBezTo>
                  <a:pt x="786353" y="2707386"/>
                  <a:pt x="782594" y="2686153"/>
                  <a:pt x="768743" y="2661222"/>
                </a:cubicBezTo>
                <a:cubicBezTo>
                  <a:pt x="762193" y="2649433"/>
                  <a:pt x="752559" y="2639643"/>
                  <a:pt x="744467" y="2628854"/>
                </a:cubicBezTo>
                <a:cubicBezTo>
                  <a:pt x="741770" y="2618065"/>
                  <a:pt x="739430" y="2607179"/>
                  <a:pt x="736375" y="2596486"/>
                </a:cubicBezTo>
                <a:cubicBezTo>
                  <a:pt x="734032" y="2588284"/>
                  <a:pt x="730201" y="2580521"/>
                  <a:pt x="728283" y="2572210"/>
                </a:cubicBezTo>
                <a:cubicBezTo>
                  <a:pt x="722098" y="2545407"/>
                  <a:pt x="717494" y="2518263"/>
                  <a:pt x="712099" y="2491289"/>
                </a:cubicBezTo>
                <a:cubicBezTo>
                  <a:pt x="709402" y="2456224"/>
                  <a:pt x="708369" y="2420990"/>
                  <a:pt x="704007" y="2386093"/>
                </a:cubicBezTo>
                <a:cubicBezTo>
                  <a:pt x="702949" y="2377629"/>
                  <a:pt x="700147" y="2369223"/>
                  <a:pt x="695915" y="2361817"/>
                </a:cubicBezTo>
                <a:cubicBezTo>
                  <a:pt x="689224" y="2350107"/>
                  <a:pt x="679731" y="2340238"/>
                  <a:pt x="671639" y="2329448"/>
                </a:cubicBezTo>
                <a:cubicBezTo>
                  <a:pt x="652398" y="2271726"/>
                  <a:pt x="679681" y="2341511"/>
                  <a:pt x="639271" y="2280896"/>
                </a:cubicBezTo>
                <a:cubicBezTo>
                  <a:pt x="629234" y="2265841"/>
                  <a:pt x="623659" y="2248229"/>
                  <a:pt x="614995" y="2232344"/>
                </a:cubicBezTo>
                <a:cubicBezTo>
                  <a:pt x="613177" y="2229011"/>
                  <a:pt x="582463" y="2176857"/>
                  <a:pt x="574535" y="2167608"/>
                </a:cubicBezTo>
                <a:cubicBezTo>
                  <a:pt x="564605" y="2156023"/>
                  <a:pt x="552956" y="2146029"/>
                  <a:pt x="542166" y="2135240"/>
                </a:cubicBezTo>
                <a:cubicBezTo>
                  <a:pt x="539469" y="2121753"/>
                  <a:pt x="540225" y="2107081"/>
                  <a:pt x="534074" y="2094779"/>
                </a:cubicBezTo>
                <a:cubicBezTo>
                  <a:pt x="526350" y="2079331"/>
                  <a:pt x="512069" y="2068136"/>
                  <a:pt x="501706" y="2054319"/>
                </a:cubicBezTo>
                <a:cubicBezTo>
                  <a:pt x="495871" y="2046539"/>
                  <a:pt x="493116" y="2036118"/>
                  <a:pt x="485522" y="2030043"/>
                </a:cubicBezTo>
                <a:cubicBezTo>
                  <a:pt x="478861" y="2024715"/>
                  <a:pt x="469338" y="2024648"/>
                  <a:pt x="461246" y="2021951"/>
                </a:cubicBezTo>
                <a:cubicBezTo>
                  <a:pt x="455851" y="2013859"/>
                  <a:pt x="452533" y="2003901"/>
                  <a:pt x="445062" y="1997675"/>
                </a:cubicBezTo>
                <a:cubicBezTo>
                  <a:pt x="401807" y="1961629"/>
                  <a:pt x="421842" y="2004008"/>
                  <a:pt x="388418" y="1957215"/>
                </a:cubicBezTo>
                <a:cubicBezTo>
                  <a:pt x="335163" y="1882659"/>
                  <a:pt x="411077" y="1963690"/>
                  <a:pt x="347958" y="1900571"/>
                </a:cubicBezTo>
                <a:cubicBezTo>
                  <a:pt x="345261" y="1892479"/>
                  <a:pt x="341935" y="1884569"/>
                  <a:pt x="339866" y="1876294"/>
                </a:cubicBezTo>
                <a:cubicBezTo>
                  <a:pt x="336530" y="1862951"/>
                  <a:pt x="334757" y="1849260"/>
                  <a:pt x="331773" y="1835834"/>
                </a:cubicBezTo>
                <a:cubicBezTo>
                  <a:pt x="329360" y="1824977"/>
                  <a:pt x="326378" y="1814255"/>
                  <a:pt x="323681" y="1803466"/>
                </a:cubicBezTo>
                <a:cubicBezTo>
                  <a:pt x="320984" y="1754914"/>
                  <a:pt x="318824" y="1706329"/>
                  <a:pt x="315589" y="1657810"/>
                </a:cubicBezTo>
                <a:cubicBezTo>
                  <a:pt x="313428" y="1625401"/>
                  <a:pt x="309523" y="1593122"/>
                  <a:pt x="307497" y="1560705"/>
                </a:cubicBezTo>
                <a:cubicBezTo>
                  <a:pt x="304128" y="1506796"/>
                  <a:pt x="302774" y="1452773"/>
                  <a:pt x="299405" y="1398864"/>
                </a:cubicBezTo>
                <a:cubicBezTo>
                  <a:pt x="297379" y="1366447"/>
                  <a:pt x="294545" y="1334079"/>
                  <a:pt x="291313" y="1301760"/>
                </a:cubicBezTo>
                <a:cubicBezTo>
                  <a:pt x="277151" y="1160136"/>
                  <a:pt x="283713" y="1199021"/>
                  <a:pt x="267037" y="1115643"/>
                </a:cubicBezTo>
                <a:cubicBezTo>
                  <a:pt x="262878" y="1069897"/>
                  <a:pt x="267019" y="1040076"/>
                  <a:pt x="250853" y="1002355"/>
                </a:cubicBezTo>
                <a:cubicBezTo>
                  <a:pt x="246101" y="991267"/>
                  <a:pt x="240064" y="980776"/>
                  <a:pt x="234669" y="969987"/>
                </a:cubicBezTo>
                <a:cubicBezTo>
                  <a:pt x="229274" y="945711"/>
                  <a:pt x="225798" y="920927"/>
                  <a:pt x="218485" y="897158"/>
                </a:cubicBezTo>
                <a:cubicBezTo>
                  <a:pt x="180196" y="772718"/>
                  <a:pt x="222857" y="967571"/>
                  <a:pt x="194209" y="824330"/>
                </a:cubicBezTo>
                <a:cubicBezTo>
                  <a:pt x="196906" y="721831"/>
                  <a:pt x="197645" y="619262"/>
                  <a:pt x="202301" y="516833"/>
                </a:cubicBezTo>
                <a:cubicBezTo>
                  <a:pt x="203046" y="500442"/>
                  <a:pt x="208972" y="484626"/>
                  <a:pt x="210393" y="468280"/>
                </a:cubicBezTo>
                <a:cubicBezTo>
                  <a:pt x="214372" y="422519"/>
                  <a:pt x="212788" y="376295"/>
                  <a:pt x="218485" y="330716"/>
                </a:cubicBezTo>
                <a:cubicBezTo>
                  <a:pt x="220921" y="311230"/>
                  <a:pt x="229026" y="292880"/>
                  <a:pt x="234669" y="274071"/>
                </a:cubicBezTo>
                <a:cubicBezTo>
                  <a:pt x="237120" y="265901"/>
                  <a:pt x="236730" y="255826"/>
                  <a:pt x="242761" y="249795"/>
                </a:cubicBezTo>
                <a:cubicBezTo>
                  <a:pt x="248792" y="243764"/>
                  <a:pt x="258945" y="244400"/>
                  <a:pt x="267037" y="241703"/>
                </a:cubicBezTo>
                <a:cubicBezTo>
                  <a:pt x="337960" y="170780"/>
                  <a:pt x="251167" y="260747"/>
                  <a:pt x="307497" y="193151"/>
                </a:cubicBezTo>
                <a:cubicBezTo>
                  <a:pt x="326968" y="169785"/>
                  <a:pt x="332179" y="168604"/>
                  <a:pt x="356050" y="152691"/>
                </a:cubicBezTo>
                <a:cubicBezTo>
                  <a:pt x="353353" y="144599"/>
                  <a:pt x="349255" y="136846"/>
                  <a:pt x="347958" y="128415"/>
                </a:cubicBezTo>
                <a:cubicBezTo>
                  <a:pt x="343836" y="101622"/>
                  <a:pt x="346441" y="73793"/>
                  <a:pt x="339866" y="47494"/>
                </a:cubicBezTo>
                <a:cubicBezTo>
                  <a:pt x="338016" y="40092"/>
                  <a:pt x="330505" y="34722"/>
                  <a:pt x="323681" y="31310"/>
                </a:cubicBezTo>
                <a:cubicBezTo>
                  <a:pt x="313734" y="26336"/>
                  <a:pt x="302006" y="26273"/>
                  <a:pt x="291313" y="23218"/>
                </a:cubicBezTo>
                <a:cubicBezTo>
                  <a:pt x="210051" y="0"/>
                  <a:pt x="335857" y="32331"/>
                  <a:pt x="234669" y="7034"/>
                </a:cubicBezTo>
                <a:cubicBezTo>
                  <a:pt x="168453" y="40142"/>
                  <a:pt x="236039" y="15126"/>
                  <a:pt x="169933" y="15126"/>
                </a:cubicBezTo>
                <a:cubicBezTo>
                  <a:pt x="137452" y="15126"/>
                  <a:pt x="105196" y="20521"/>
                  <a:pt x="72828" y="23218"/>
                </a:cubicBezTo>
                <a:cubicBezTo>
                  <a:pt x="57051" y="17959"/>
                  <a:pt x="31989" y="4778"/>
                  <a:pt x="16184" y="23218"/>
                </a:cubicBezTo>
                <a:cubicBezTo>
                  <a:pt x="5082" y="36171"/>
                  <a:pt x="0" y="71771"/>
                  <a:pt x="0" y="71771"/>
                </a:cubicBezTo>
                <a:cubicBezTo>
                  <a:pt x="2697" y="90652"/>
                  <a:pt x="5863" y="109473"/>
                  <a:pt x="8092" y="128415"/>
                </a:cubicBezTo>
                <a:cubicBezTo>
                  <a:pt x="9866" y="143495"/>
                  <a:pt x="12655" y="214588"/>
                  <a:pt x="24276" y="241703"/>
                </a:cubicBezTo>
                <a:cubicBezTo>
                  <a:pt x="28107" y="250642"/>
                  <a:pt x="35065" y="257887"/>
                  <a:pt x="40460" y="265979"/>
                </a:cubicBezTo>
                <a:cubicBezTo>
                  <a:pt x="35065" y="271374"/>
                  <a:pt x="25530" y="274638"/>
                  <a:pt x="24276" y="282164"/>
                </a:cubicBezTo>
                <a:cubicBezTo>
                  <a:pt x="22448" y="293134"/>
                  <a:pt x="32368" y="303411"/>
                  <a:pt x="32368" y="314532"/>
                </a:cubicBezTo>
                <a:cubicBezTo>
                  <a:pt x="32368" y="323062"/>
                  <a:pt x="26973" y="330716"/>
                  <a:pt x="24276" y="338808"/>
                </a:cubicBezTo>
                <a:cubicBezTo>
                  <a:pt x="50841" y="604455"/>
                  <a:pt x="25015" y="310634"/>
                  <a:pt x="16184" y="937618"/>
                </a:cubicBezTo>
                <a:cubicBezTo>
                  <a:pt x="15947" y="954458"/>
                  <a:pt x="33032" y="1047856"/>
                  <a:pt x="40460" y="1058999"/>
                </a:cubicBezTo>
                <a:cubicBezTo>
                  <a:pt x="86841" y="1128571"/>
                  <a:pt x="31234" y="1040546"/>
                  <a:pt x="64736" y="1107551"/>
                </a:cubicBezTo>
                <a:cubicBezTo>
                  <a:pt x="69085" y="1116250"/>
                  <a:pt x="76571" y="1123128"/>
                  <a:pt x="80920" y="1131827"/>
                </a:cubicBezTo>
                <a:cubicBezTo>
                  <a:pt x="90702" y="1151391"/>
                  <a:pt x="89325" y="1167728"/>
                  <a:pt x="97104" y="1188471"/>
                </a:cubicBezTo>
                <a:cubicBezTo>
                  <a:pt x="101340" y="1199766"/>
                  <a:pt x="107894" y="1210050"/>
                  <a:pt x="113289" y="1220840"/>
                </a:cubicBezTo>
                <a:cubicBezTo>
                  <a:pt x="115986" y="1231629"/>
                  <a:pt x="119690" y="1242216"/>
                  <a:pt x="121381" y="1253208"/>
                </a:cubicBezTo>
                <a:cubicBezTo>
                  <a:pt x="140021" y="1374370"/>
                  <a:pt x="119305" y="1285365"/>
                  <a:pt x="137565" y="1358404"/>
                </a:cubicBezTo>
                <a:cubicBezTo>
                  <a:pt x="117032" y="1420004"/>
                  <a:pt x="124727" y="1390228"/>
                  <a:pt x="113289" y="1447417"/>
                </a:cubicBezTo>
                <a:cubicBezTo>
                  <a:pt x="115986" y="1504061"/>
                  <a:pt x="121381" y="1560641"/>
                  <a:pt x="121381" y="1617349"/>
                </a:cubicBezTo>
                <a:cubicBezTo>
                  <a:pt x="121381" y="1631103"/>
                  <a:pt x="113289" y="1644056"/>
                  <a:pt x="113289" y="1657810"/>
                </a:cubicBezTo>
                <a:cubicBezTo>
                  <a:pt x="113289" y="1773437"/>
                  <a:pt x="105892" y="1748213"/>
                  <a:pt x="137565" y="1811558"/>
                </a:cubicBezTo>
                <a:cubicBezTo>
                  <a:pt x="140262" y="1833137"/>
                  <a:pt x="147821" y="1854655"/>
                  <a:pt x="145657" y="1876294"/>
                </a:cubicBezTo>
                <a:cubicBezTo>
                  <a:pt x="144898" y="1883886"/>
                  <a:pt x="129473" y="1884850"/>
                  <a:pt x="129473" y="1892479"/>
                </a:cubicBezTo>
                <a:cubicBezTo>
                  <a:pt x="129473" y="1898823"/>
                  <a:pt x="156322" y="1957580"/>
                  <a:pt x="161841" y="1965307"/>
                </a:cubicBezTo>
                <a:cubicBezTo>
                  <a:pt x="168493" y="1974619"/>
                  <a:pt x="179465" y="1980271"/>
                  <a:pt x="186117" y="1989583"/>
                </a:cubicBezTo>
                <a:cubicBezTo>
                  <a:pt x="193128" y="1999399"/>
                  <a:pt x="195610" y="2011914"/>
                  <a:pt x="202301" y="2021951"/>
                </a:cubicBezTo>
                <a:cubicBezTo>
                  <a:pt x="229211" y="2062317"/>
                  <a:pt x="226793" y="2057160"/>
                  <a:pt x="258945" y="2078595"/>
                </a:cubicBezTo>
                <a:cubicBezTo>
                  <a:pt x="267037" y="2092082"/>
                  <a:pt x="274885" y="2105718"/>
                  <a:pt x="283221" y="2119056"/>
                </a:cubicBezTo>
                <a:cubicBezTo>
                  <a:pt x="288375" y="2127303"/>
                  <a:pt x="294580" y="2134888"/>
                  <a:pt x="299405" y="2143332"/>
                </a:cubicBezTo>
                <a:cubicBezTo>
                  <a:pt x="305390" y="2153805"/>
                  <a:pt x="307739" y="2166541"/>
                  <a:pt x="315589" y="2175700"/>
                </a:cubicBezTo>
                <a:cubicBezTo>
                  <a:pt x="324366" y="2185940"/>
                  <a:pt x="337168" y="2191884"/>
                  <a:pt x="347958" y="2199976"/>
                </a:cubicBezTo>
                <a:cubicBezTo>
                  <a:pt x="381606" y="2250448"/>
                  <a:pt x="356050" y="2198275"/>
                  <a:pt x="356050" y="2248528"/>
                </a:cubicBezTo>
                <a:cubicBezTo>
                  <a:pt x="356050" y="2265279"/>
                  <a:pt x="372143" y="2284806"/>
                  <a:pt x="380326" y="2297080"/>
                </a:cubicBezTo>
                <a:cubicBezTo>
                  <a:pt x="383023" y="2307869"/>
                  <a:pt x="385363" y="2318755"/>
                  <a:pt x="388418" y="2329448"/>
                </a:cubicBezTo>
                <a:cubicBezTo>
                  <a:pt x="390761" y="2337650"/>
                  <a:pt x="395304" y="2345281"/>
                  <a:pt x="396510" y="2353725"/>
                </a:cubicBezTo>
                <a:cubicBezTo>
                  <a:pt x="400723" y="2383219"/>
                  <a:pt x="396417" y="2414090"/>
                  <a:pt x="404602" y="2442737"/>
                </a:cubicBezTo>
                <a:cubicBezTo>
                  <a:pt x="408267" y="2455565"/>
                  <a:pt x="442716" y="2476239"/>
                  <a:pt x="453154" y="2483197"/>
                </a:cubicBezTo>
                <a:cubicBezTo>
                  <a:pt x="458549" y="2491289"/>
                  <a:pt x="462461" y="2500596"/>
                  <a:pt x="469338" y="2507473"/>
                </a:cubicBezTo>
                <a:cubicBezTo>
                  <a:pt x="480776" y="2518911"/>
                  <a:pt x="513289" y="2533494"/>
                  <a:pt x="525982" y="2539841"/>
                </a:cubicBezTo>
                <a:cubicBezTo>
                  <a:pt x="590685" y="2620721"/>
                  <a:pt x="536055" y="2539731"/>
                  <a:pt x="566443" y="2620762"/>
                </a:cubicBezTo>
                <a:cubicBezTo>
                  <a:pt x="569858" y="2629868"/>
                  <a:pt x="578278" y="2636339"/>
                  <a:pt x="582627" y="2645038"/>
                </a:cubicBezTo>
                <a:cubicBezTo>
                  <a:pt x="586442" y="2652667"/>
                  <a:pt x="588022" y="2661222"/>
                  <a:pt x="590719" y="2669314"/>
                </a:cubicBezTo>
                <a:cubicBezTo>
                  <a:pt x="590874" y="2673033"/>
                  <a:pt x="592871" y="2912691"/>
                  <a:pt x="614995" y="2960627"/>
                </a:cubicBezTo>
                <a:cubicBezTo>
                  <a:pt x="619656" y="2970725"/>
                  <a:pt x="636574" y="2966022"/>
                  <a:pt x="647363" y="2968719"/>
                </a:cubicBezTo>
                <a:cubicBezTo>
                  <a:pt x="724224" y="3019960"/>
                  <a:pt x="587731" y="2931092"/>
                  <a:pt x="728283" y="3009179"/>
                </a:cubicBezTo>
                <a:cubicBezTo>
                  <a:pt x="734952" y="3012884"/>
                  <a:pt x="737843" y="3021579"/>
                  <a:pt x="744467" y="3025364"/>
                </a:cubicBezTo>
                <a:cubicBezTo>
                  <a:pt x="782664" y="3047192"/>
                  <a:pt x="780402" y="3032131"/>
                  <a:pt x="809204" y="3057732"/>
                </a:cubicBezTo>
                <a:cubicBezTo>
                  <a:pt x="826311" y="3072938"/>
                  <a:pt x="845060" y="3087240"/>
                  <a:pt x="857756" y="3106284"/>
                </a:cubicBezTo>
                <a:cubicBezTo>
                  <a:pt x="868545" y="3122468"/>
                  <a:pt x="874563" y="3143166"/>
                  <a:pt x="890124" y="3154836"/>
                </a:cubicBezTo>
                <a:cubicBezTo>
                  <a:pt x="915584" y="3173931"/>
                  <a:pt x="925239" y="3184188"/>
                  <a:pt x="954860" y="3195296"/>
                </a:cubicBezTo>
                <a:cubicBezTo>
                  <a:pt x="974175" y="3202539"/>
                  <a:pt x="1018999" y="3208683"/>
                  <a:pt x="1035781" y="3211480"/>
                </a:cubicBezTo>
                <a:cubicBezTo>
                  <a:pt x="1043873" y="3219572"/>
                  <a:pt x="1051266" y="3228430"/>
                  <a:pt x="1060057" y="3235756"/>
                </a:cubicBezTo>
                <a:cubicBezTo>
                  <a:pt x="1067528" y="3241982"/>
                  <a:pt x="1077456" y="3245064"/>
                  <a:pt x="1084333" y="3251941"/>
                </a:cubicBezTo>
                <a:cubicBezTo>
                  <a:pt x="1096546" y="3264154"/>
                  <a:pt x="1106338" y="3278584"/>
                  <a:pt x="1116701" y="3292401"/>
                </a:cubicBezTo>
                <a:cubicBezTo>
                  <a:pt x="1122536" y="3300181"/>
                  <a:pt x="1125414" y="3310451"/>
                  <a:pt x="1132885" y="3316677"/>
                </a:cubicBezTo>
                <a:cubicBezTo>
                  <a:pt x="1142152" y="3324399"/>
                  <a:pt x="1154464" y="3327466"/>
                  <a:pt x="1165253" y="3332861"/>
                </a:cubicBezTo>
                <a:cubicBezTo>
                  <a:pt x="1179027" y="3374182"/>
                  <a:pt x="1162248" y="3346601"/>
                  <a:pt x="1205713" y="3365229"/>
                </a:cubicBezTo>
                <a:cubicBezTo>
                  <a:pt x="1225428" y="3373678"/>
                  <a:pt x="1239684" y="3391108"/>
                  <a:pt x="1254266" y="3405689"/>
                </a:cubicBezTo>
                <a:cubicBezTo>
                  <a:pt x="1256963" y="3413781"/>
                  <a:pt x="1256018" y="3424259"/>
                  <a:pt x="1262358" y="3429965"/>
                </a:cubicBezTo>
                <a:cubicBezTo>
                  <a:pt x="1284044" y="3449483"/>
                  <a:pt x="1335186" y="3478517"/>
                  <a:pt x="1335186" y="3478517"/>
                </a:cubicBezTo>
                <a:cubicBezTo>
                  <a:pt x="1341744" y="3488354"/>
                  <a:pt x="1369257" y="3530598"/>
                  <a:pt x="1375646" y="3535162"/>
                </a:cubicBezTo>
                <a:cubicBezTo>
                  <a:pt x="1384696" y="3541626"/>
                  <a:pt x="1397225" y="3540557"/>
                  <a:pt x="1408014" y="3543254"/>
                </a:cubicBezTo>
                <a:cubicBezTo>
                  <a:pt x="1416106" y="3556741"/>
                  <a:pt x="1423954" y="3570377"/>
                  <a:pt x="1432290" y="3583714"/>
                </a:cubicBezTo>
                <a:cubicBezTo>
                  <a:pt x="1437444" y="3591961"/>
                  <a:pt x="1444125" y="3599291"/>
                  <a:pt x="1448474" y="3607990"/>
                </a:cubicBezTo>
                <a:cubicBezTo>
                  <a:pt x="1454941" y="3620925"/>
                  <a:pt x="1461201" y="3652535"/>
                  <a:pt x="1464658" y="3664634"/>
                </a:cubicBezTo>
                <a:cubicBezTo>
                  <a:pt x="1467001" y="3672836"/>
                  <a:pt x="1470681" y="3680635"/>
                  <a:pt x="1472750" y="3688910"/>
                </a:cubicBezTo>
                <a:cubicBezTo>
                  <a:pt x="1476086" y="3702253"/>
                  <a:pt x="1477507" y="3716028"/>
                  <a:pt x="1480843" y="3729371"/>
                </a:cubicBezTo>
                <a:cubicBezTo>
                  <a:pt x="1482912" y="3737646"/>
                  <a:pt x="1482904" y="3747616"/>
                  <a:pt x="1488935" y="3753647"/>
                </a:cubicBezTo>
                <a:cubicBezTo>
                  <a:pt x="1497465" y="3762177"/>
                  <a:pt x="1510514" y="3764436"/>
                  <a:pt x="1521303" y="3769831"/>
                </a:cubicBezTo>
                <a:cubicBezTo>
                  <a:pt x="1550974" y="3814337"/>
                  <a:pt x="1521303" y="3776574"/>
                  <a:pt x="1561763" y="3810291"/>
                </a:cubicBezTo>
                <a:cubicBezTo>
                  <a:pt x="1581549" y="3826779"/>
                  <a:pt x="1595703" y="3845829"/>
                  <a:pt x="1610315" y="3866935"/>
                </a:cubicBezTo>
                <a:cubicBezTo>
                  <a:pt x="1626922" y="3890924"/>
                  <a:pt x="1658867" y="3939764"/>
                  <a:pt x="1658867" y="3939764"/>
                </a:cubicBezTo>
                <a:cubicBezTo>
                  <a:pt x="1661564" y="3950553"/>
                  <a:pt x="1666959" y="3961011"/>
                  <a:pt x="1666959" y="3972132"/>
                </a:cubicBezTo>
                <a:cubicBezTo>
                  <a:pt x="1666959" y="4036868"/>
                  <a:pt x="1645380" y="3955948"/>
                  <a:pt x="1666959" y="4020684"/>
                </a:cubicBezTo>
                <a:cubicBezTo>
                  <a:pt x="1669941" y="4041559"/>
                  <a:pt x="1671844" y="4079007"/>
                  <a:pt x="1683143" y="4101604"/>
                </a:cubicBezTo>
                <a:cubicBezTo>
                  <a:pt x="1687492" y="4110303"/>
                  <a:pt x="1691235" y="4120485"/>
                  <a:pt x="1699327" y="4125880"/>
                </a:cubicBezTo>
                <a:cubicBezTo>
                  <a:pt x="1708581" y="4132049"/>
                  <a:pt x="1720906" y="4131275"/>
                  <a:pt x="1731696" y="4133972"/>
                </a:cubicBezTo>
                <a:cubicBezTo>
                  <a:pt x="1777714" y="4179990"/>
                  <a:pt x="1733406" y="4142919"/>
                  <a:pt x="1780248" y="4166341"/>
                </a:cubicBezTo>
                <a:cubicBezTo>
                  <a:pt x="1842987" y="4197712"/>
                  <a:pt x="1767788" y="4170280"/>
                  <a:pt x="1828800" y="4190617"/>
                </a:cubicBezTo>
                <a:cubicBezTo>
                  <a:pt x="1836892" y="4185222"/>
                  <a:pt x="1843970" y="4177848"/>
                  <a:pt x="1853076" y="4174433"/>
                </a:cubicBezTo>
                <a:cubicBezTo>
                  <a:pt x="1865954" y="4169604"/>
                  <a:pt x="1880193" y="4169677"/>
                  <a:pt x="1893536" y="4166341"/>
                </a:cubicBezTo>
                <a:cubicBezTo>
                  <a:pt x="1901811" y="4164272"/>
                  <a:pt x="1909720" y="4160946"/>
                  <a:pt x="1917812" y="4158248"/>
                </a:cubicBezTo>
                <a:cubicBezTo>
                  <a:pt x="1935202" y="4123467"/>
                  <a:pt x="1948832" y="4113742"/>
                  <a:pt x="1950181" y="4093512"/>
                </a:cubicBezTo>
                <a:close/>
              </a:path>
            </a:pathLst>
          </a:custGeom>
          <a:solidFill>
            <a:srgbClr val="FFC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 name="49 Forma libre"/>
          <p:cNvSpPr/>
          <p:nvPr/>
        </p:nvSpPr>
        <p:spPr>
          <a:xfrm>
            <a:off x="4929190" y="571480"/>
            <a:ext cx="2678464" cy="4323844"/>
          </a:xfrm>
          <a:custGeom>
            <a:avLst/>
            <a:gdLst>
              <a:gd name="connsiteX0" fmla="*/ 2662280 w 2678464"/>
              <a:gd name="connsiteY0" fmla="*/ 4321147 h 4323844"/>
              <a:gd name="connsiteX1" fmla="*/ 2654188 w 2678464"/>
              <a:gd name="connsiteY1" fmla="*/ 4288779 h 4323844"/>
              <a:gd name="connsiteX2" fmla="*/ 2629912 w 2678464"/>
              <a:gd name="connsiteY2" fmla="*/ 3843717 h 4323844"/>
              <a:gd name="connsiteX3" fmla="*/ 2597544 w 2678464"/>
              <a:gd name="connsiteY3" fmla="*/ 3762796 h 4323844"/>
              <a:gd name="connsiteX4" fmla="*/ 2557084 w 2678464"/>
              <a:gd name="connsiteY4" fmla="*/ 3681876 h 4323844"/>
              <a:gd name="connsiteX5" fmla="*/ 2540899 w 2678464"/>
              <a:gd name="connsiteY5" fmla="*/ 3649508 h 4323844"/>
              <a:gd name="connsiteX6" fmla="*/ 2532807 w 2678464"/>
              <a:gd name="connsiteY6" fmla="*/ 3617140 h 4323844"/>
              <a:gd name="connsiteX7" fmla="*/ 2508531 w 2678464"/>
              <a:gd name="connsiteY7" fmla="*/ 3576680 h 4323844"/>
              <a:gd name="connsiteX8" fmla="*/ 2484255 w 2678464"/>
              <a:gd name="connsiteY8" fmla="*/ 3503851 h 4323844"/>
              <a:gd name="connsiteX9" fmla="*/ 2476163 w 2678464"/>
              <a:gd name="connsiteY9" fmla="*/ 3447207 h 4323844"/>
              <a:gd name="connsiteX10" fmla="*/ 2468071 w 2678464"/>
              <a:gd name="connsiteY10" fmla="*/ 3406747 h 4323844"/>
              <a:gd name="connsiteX11" fmla="*/ 2459979 w 2678464"/>
              <a:gd name="connsiteY11" fmla="*/ 3285366 h 4323844"/>
              <a:gd name="connsiteX12" fmla="*/ 2443795 w 2678464"/>
              <a:gd name="connsiteY12" fmla="*/ 2929317 h 4323844"/>
              <a:gd name="connsiteX13" fmla="*/ 2419519 w 2678464"/>
              <a:gd name="connsiteY13" fmla="*/ 2840304 h 4323844"/>
              <a:gd name="connsiteX14" fmla="*/ 2411427 w 2678464"/>
              <a:gd name="connsiteY14" fmla="*/ 2807936 h 4323844"/>
              <a:gd name="connsiteX15" fmla="*/ 2395243 w 2678464"/>
              <a:gd name="connsiteY15" fmla="*/ 2759384 h 4323844"/>
              <a:gd name="connsiteX16" fmla="*/ 2362875 w 2678464"/>
              <a:gd name="connsiteY16" fmla="*/ 2670372 h 4323844"/>
              <a:gd name="connsiteX17" fmla="*/ 2314322 w 2678464"/>
              <a:gd name="connsiteY17" fmla="*/ 2548991 h 4323844"/>
              <a:gd name="connsiteX18" fmla="*/ 2290046 w 2678464"/>
              <a:gd name="connsiteY18" fmla="*/ 2524715 h 4323844"/>
              <a:gd name="connsiteX19" fmla="*/ 2273862 w 2678464"/>
              <a:gd name="connsiteY19" fmla="*/ 2492347 h 4323844"/>
              <a:gd name="connsiteX20" fmla="*/ 2192942 w 2678464"/>
              <a:gd name="connsiteY20" fmla="*/ 2379058 h 4323844"/>
              <a:gd name="connsiteX21" fmla="*/ 2168666 w 2678464"/>
              <a:gd name="connsiteY21" fmla="*/ 2322414 h 4323844"/>
              <a:gd name="connsiteX22" fmla="*/ 2152482 w 2678464"/>
              <a:gd name="connsiteY22" fmla="*/ 2298138 h 4323844"/>
              <a:gd name="connsiteX23" fmla="*/ 2136298 w 2678464"/>
              <a:gd name="connsiteY23" fmla="*/ 2233402 h 4323844"/>
              <a:gd name="connsiteX24" fmla="*/ 2120114 w 2678464"/>
              <a:gd name="connsiteY24" fmla="*/ 2176757 h 4323844"/>
              <a:gd name="connsiteX25" fmla="*/ 2103930 w 2678464"/>
              <a:gd name="connsiteY25" fmla="*/ 2079653 h 4323844"/>
              <a:gd name="connsiteX26" fmla="*/ 2095838 w 2678464"/>
              <a:gd name="connsiteY26" fmla="*/ 1901628 h 4323844"/>
              <a:gd name="connsiteX27" fmla="*/ 2047285 w 2678464"/>
              <a:gd name="connsiteY27" fmla="*/ 1764064 h 4323844"/>
              <a:gd name="connsiteX28" fmla="*/ 2031101 w 2678464"/>
              <a:gd name="connsiteY28" fmla="*/ 1731695 h 4323844"/>
              <a:gd name="connsiteX29" fmla="*/ 2014917 w 2678464"/>
              <a:gd name="connsiteY29" fmla="*/ 1707419 h 4323844"/>
              <a:gd name="connsiteX30" fmla="*/ 1998733 w 2678464"/>
              <a:gd name="connsiteY30" fmla="*/ 1666959 h 4323844"/>
              <a:gd name="connsiteX31" fmla="*/ 1974457 w 2678464"/>
              <a:gd name="connsiteY31" fmla="*/ 1626499 h 4323844"/>
              <a:gd name="connsiteX32" fmla="*/ 1917813 w 2678464"/>
              <a:gd name="connsiteY32" fmla="*/ 1529395 h 4323844"/>
              <a:gd name="connsiteX33" fmla="*/ 1885445 w 2678464"/>
              <a:gd name="connsiteY33" fmla="*/ 1464658 h 4323844"/>
              <a:gd name="connsiteX34" fmla="*/ 1836892 w 2678464"/>
              <a:gd name="connsiteY34" fmla="*/ 1343278 h 4323844"/>
              <a:gd name="connsiteX35" fmla="*/ 1820708 w 2678464"/>
              <a:gd name="connsiteY35" fmla="*/ 1302818 h 4323844"/>
              <a:gd name="connsiteX36" fmla="*/ 1796432 w 2678464"/>
              <a:gd name="connsiteY36" fmla="*/ 1270449 h 4323844"/>
              <a:gd name="connsiteX37" fmla="*/ 1772156 w 2678464"/>
              <a:gd name="connsiteY37" fmla="*/ 1213805 h 4323844"/>
              <a:gd name="connsiteX38" fmla="*/ 1764064 w 2678464"/>
              <a:gd name="connsiteY38" fmla="*/ 1189529 h 4323844"/>
              <a:gd name="connsiteX39" fmla="*/ 1739788 w 2678464"/>
              <a:gd name="connsiteY39" fmla="*/ 1149069 h 4323844"/>
              <a:gd name="connsiteX40" fmla="*/ 1707420 w 2678464"/>
              <a:gd name="connsiteY40" fmla="*/ 1051964 h 4323844"/>
              <a:gd name="connsiteX41" fmla="*/ 1658868 w 2678464"/>
              <a:gd name="connsiteY41" fmla="*/ 995320 h 4323844"/>
              <a:gd name="connsiteX42" fmla="*/ 1634591 w 2678464"/>
              <a:gd name="connsiteY42" fmla="*/ 954860 h 4323844"/>
              <a:gd name="connsiteX43" fmla="*/ 1626499 w 2678464"/>
              <a:gd name="connsiteY43" fmla="*/ 922492 h 4323844"/>
              <a:gd name="connsiteX44" fmla="*/ 1594131 w 2678464"/>
              <a:gd name="connsiteY44" fmla="*/ 825387 h 4323844"/>
              <a:gd name="connsiteX45" fmla="*/ 1553671 w 2678464"/>
              <a:gd name="connsiteY45" fmla="*/ 712099 h 4323844"/>
              <a:gd name="connsiteX46" fmla="*/ 1537487 w 2678464"/>
              <a:gd name="connsiteY46" fmla="*/ 631179 h 4323844"/>
              <a:gd name="connsiteX47" fmla="*/ 1497027 w 2678464"/>
              <a:gd name="connsiteY47" fmla="*/ 582626 h 4323844"/>
              <a:gd name="connsiteX48" fmla="*/ 1472751 w 2678464"/>
              <a:gd name="connsiteY48" fmla="*/ 542166 h 4323844"/>
              <a:gd name="connsiteX49" fmla="*/ 1448475 w 2678464"/>
              <a:gd name="connsiteY49" fmla="*/ 469338 h 4323844"/>
              <a:gd name="connsiteX50" fmla="*/ 1440383 w 2678464"/>
              <a:gd name="connsiteY50" fmla="*/ 445062 h 4323844"/>
              <a:gd name="connsiteX51" fmla="*/ 1432291 w 2678464"/>
              <a:gd name="connsiteY51" fmla="*/ 412694 h 4323844"/>
              <a:gd name="connsiteX52" fmla="*/ 1408014 w 2678464"/>
              <a:gd name="connsiteY52" fmla="*/ 380326 h 4323844"/>
              <a:gd name="connsiteX53" fmla="*/ 1383738 w 2678464"/>
              <a:gd name="connsiteY53" fmla="*/ 339865 h 4323844"/>
              <a:gd name="connsiteX54" fmla="*/ 1367554 w 2678464"/>
              <a:gd name="connsiteY54" fmla="*/ 307497 h 4323844"/>
              <a:gd name="connsiteX55" fmla="*/ 1343278 w 2678464"/>
              <a:gd name="connsiteY55" fmla="*/ 250853 h 4323844"/>
              <a:gd name="connsiteX56" fmla="*/ 1319002 w 2678464"/>
              <a:gd name="connsiteY56" fmla="*/ 234669 h 4323844"/>
              <a:gd name="connsiteX57" fmla="*/ 1254266 w 2678464"/>
              <a:gd name="connsiteY57" fmla="*/ 186117 h 4323844"/>
              <a:gd name="connsiteX58" fmla="*/ 1221898 w 2678464"/>
              <a:gd name="connsiteY58" fmla="*/ 161841 h 4323844"/>
              <a:gd name="connsiteX59" fmla="*/ 1189530 w 2678464"/>
              <a:gd name="connsiteY59" fmla="*/ 145657 h 4323844"/>
              <a:gd name="connsiteX60" fmla="*/ 1116701 w 2678464"/>
              <a:gd name="connsiteY60" fmla="*/ 105196 h 4323844"/>
              <a:gd name="connsiteX61" fmla="*/ 1027689 w 2678464"/>
              <a:gd name="connsiteY61" fmla="*/ 72828 h 4323844"/>
              <a:gd name="connsiteX62" fmla="*/ 979137 w 2678464"/>
              <a:gd name="connsiteY62" fmla="*/ 56644 h 4323844"/>
              <a:gd name="connsiteX63" fmla="*/ 882032 w 2678464"/>
              <a:gd name="connsiteY63" fmla="*/ 40460 h 4323844"/>
              <a:gd name="connsiteX64" fmla="*/ 793020 w 2678464"/>
              <a:gd name="connsiteY64" fmla="*/ 32368 h 4323844"/>
              <a:gd name="connsiteX65" fmla="*/ 736376 w 2678464"/>
              <a:gd name="connsiteY65" fmla="*/ 24276 h 4323844"/>
              <a:gd name="connsiteX66" fmla="*/ 598811 w 2678464"/>
              <a:gd name="connsiteY66" fmla="*/ 16184 h 4323844"/>
              <a:gd name="connsiteX67" fmla="*/ 501707 w 2678464"/>
              <a:gd name="connsiteY67" fmla="*/ 8092 h 4323844"/>
              <a:gd name="connsiteX68" fmla="*/ 331774 w 2678464"/>
              <a:gd name="connsiteY68" fmla="*/ 0 h 4323844"/>
              <a:gd name="connsiteX69" fmla="*/ 250853 w 2678464"/>
              <a:gd name="connsiteY69" fmla="*/ 16184 h 4323844"/>
              <a:gd name="connsiteX70" fmla="*/ 218485 w 2678464"/>
              <a:gd name="connsiteY70" fmla="*/ 24276 h 4323844"/>
              <a:gd name="connsiteX71" fmla="*/ 145657 w 2678464"/>
              <a:gd name="connsiteY71" fmla="*/ 80920 h 4323844"/>
              <a:gd name="connsiteX72" fmla="*/ 113289 w 2678464"/>
              <a:gd name="connsiteY72" fmla="*/ 121380 h 4323844"/>
              <a:gd name="connsiteX73" fmla="*/ 105197 w 2678464"/>
              <a:gd name="connsiteY73" fmla="*/ 145657 h 4323844"/>
              <a:gd name="connsiteX74" fmla="*/ 40461 w 2678464"/>
              <a:gd name="connsiteY74" fmla="*/ 250853 h 4323844"/>
              <a:gd name="connsiteX75" fmla="*/ 32368 w 2678464"/>
              <a:gd name="connsiteY75" fmla="*/ 283221 h 4323844"/>
              <a:gd name="connsiteX76" fmla="*/ 24276 w 2678464"/>
              <a:gd name="connsiteY76" fmla="*/ 436970 h 4323844"/>
              <a:gd name="connsiteX77" fmla="*/ 16184 w 2678464"/>
              <a:gd name="connsiteY77" fmla="*/ 469338 h 4323844"/>
              <a:gd name="connsiteX78" fmla="*/ 0 w 2678464"/>
              <a:gd name="connsiteY78" fmla="*/ 493614 h 4323844"/>
              <a:gd name="connsiteX79" fmla="*/ 8092 w 2678464"/>
              <a:gd name="connsiteY79" fmla="*/ 582626 h 4323844"/>
              <a:gd name="connsiteX80" fmla="*/ 24276 w 2678464"/>
              <a:gd name="connsiteY80" fmla="*/ 639271 h 4323844"/>
              <a:gd name="connsiteX81" fmla="*/ 32368 w 2678464"/>
              <a:gd name="connsiteY81" fmla="*/ 679731 h 4323844"/>
              <a:gd name="connsiteX82" fmla="*/ 48553 w 2678464"/>
              <a:gd name="connsiteY82" fmla="*/ 728283 h 4323844"/>
              <a:gd name="connsiteX83" fmla="*/ 56645 w 2678464"/>
              <a:gd name="connsiteY83" fmla="*/ 801111 h 4323844"/>
              <a:gd name="connsiteX84" fmla="*/ 56645 w 2678464"/>
              <a:gd name="connsiteY84" fmla="*/ 882032 h 4323844"/>
              <a:gd name="connsiteX85" fmla="*/ 56645 w 2678464"/>
              <a:gd name="connsiteY85" fmla="*/ 930584 h 4323844"/>
              <a:gd name="connsiteX86" fmla="*/ 80921 w 2678464"/>
              <a:gd name="connsiteY86" fmla="*/ 1084333 h 4323844"/>
              <a:gd name="connsiteX87" fmla="*/ 105197 w 2678464"/>
              <a:gd name="connsiteY87" fmla="*/ 1254265 h 4323844"/>
              <a:gd name="connsiteX88" fmla="*/ 121381 w 2678464"/>
              <a:gd name="connsiteY88" fmla="*/ 1335186 h 4323844"/>
              <a:gd name="connsiteX89" fmla="*/ 105197 w 2678464"/>
              <a:gd name="connsiteY89" fmla="*/ 1359462 h 4323844"/>
              <a:gd name="connsiteX90" fmla="*/ 105197 w 2678464"/>
              <a:gd name="connsiteY90" fmla="*/ 1537487 h 4323844"/>
              <a:gd name="connsiteX91" fmla="*/ 137565 w 2678464"/>
              <a:gd name="connsiteY91" fmla="*/ 1626499 h 4323844"/>
              <a:gd name="connsiteX92" fmla="*/ 153749 w 2678464"/>
              <a:gd name="connsiteY92" fmla="*/ 1658867 h 4323844"/>
              <a:gd name="connsiteX93" fmla="*/ 161841 w 2678464"/>
              <a:gd name="connsiteY93" fmla="*/ 1691235 h 4323844"/>
              <a:gd name="connsiteX94" fmla="*/ 169933 w 2678464"/>
              <a:gd name="connsiteY94" fmla="*/ 1747880 h 4323844"/>
              <a:gd name="connsiteX95" fmla="*/ 202301 w 2678464"/>
              <a:gd name="connsiteY95" fmla="*/ 1804524 h 4323844"/>
              <a:gd name="connsiteX96" fmla="*/ 218485 w 2678464"/>
              <a:gd name="connsiteY96" fmla="*/ 1836892 h 4323844"/>
              <a:gd name="connsiteX97" fmla="*/ 275130 w 2678464"/>
              <a:gd name="connsiteY97" fmla="*/ 1877352 h 4323844"/>
              <a:gd name="connsiteX98" fmla="*/ 323682 w 2678464"/>
              <a:gd name="connsiteY98" fmla="*/ 1950180 h 4323844"/>
              <a:gd name="connsiteX99" fmla="*/ 339866 w 2678464"/>
              <a:gd name="connsiteY99" fmla="*/ 1974457 h 4323844"/>
              <a:gd name="connsiteX100" fmla="*/ 364142 w 2678464"/>
              <a:gd name="connsiteY100" fmla="*/ 2023009 h 4323844"/>
              <a:gd name="connsiteX101" fmla="*/ 388418 w 2678464"/>
              <a:gd name="connsiteY101" fmla="*/ 2055377 h 4323844"/>
              <a:gd name="connsiteX102" fmla="*/ 404602 w 2678464"/>
              <a:gd name="connsiteY102" fmla="*/ 2079653 h 4323844"/>
              <a:gd name="connsiteX103" fmla="*/ 412694 w 2678464"/>
              <a:gd name="connsiteY103" fmla="*/ 2128205 h 4323844"/>
              <a:gd name="connsiteX104" fmla="*/ 445062 w 2678464"/>
              <a:gd name="connsiteY104" fmla="*/ 2201034 h 4323844"/>
              <a:gd name="connsiteX105" fmla="*/ 453154 w 2678464"/>
              <a:gd name="connsiteY105" fmla="*/ 2225310 h 4323844"/>
              <a:gd name="connsiteX106" fmla="*/ 493614 w 2678464"/>
              <a:gd name="connsiteY106" fmla="*/ 2273862 h 4323844"/>
              <a:gd name="connsiteX107" fmla="*/ 542167 w 2678464"/>
              <a:gd name="connsiteY107" fmla="*/ 2379058 h 4323844"/>
              <a:gd name="connsiteX108" fmla="*/ 574535 w 2678464"/>
              <a:gd name="connsiteY108" fmla="*/ 2443795 h 4323844"/>
              <a:gd name="connsiteX109" fmla="*/ 590719 w 2678464"/>
              <a:gd name="connsiteY109" fmla="*/ 2492347 h 4323844"/>
              <a:gd name="connsiteX110" fmla="*/ 606903 w 2678464"/>
              <a:gd name="connsiteY110" fmla="*/ 2532807 h 4323844"/>
              <a:gd name="connsiteX111" fmla="*/ 623087 w 2678464"/>
              <a:gd name="connsiteY111" fmla="*/ 2557083 h 4323844"/>
              <a:gd name="connsiteX112" fmla="*/ 631179 w 2678464"/>
              <a:gd name="connsiteY112" fmla="*/ 2581359 h 4323844"/>
              <a:gd name="connsiteX113" fmla="*/ 639271 w 2678464"/>
              <a:gd name="connsiteY113" fmla="*/ 2621819 h 4323844"/>
              <a:gd name="connsiteX114" fmla="*/ 647363 w 2678464"/>
              <a:gd name="connsiteY114" fmla="*/ 2670372 h 4323844"/>
              <a:gd name="connsiteX115" fmla="*/ 687823 w 2678464"/>
              <a:gd name="connsiteY115" fmla="*/ 2718924 h 4323844"/>
              <a:gd name="connsiteX116" fmla="*/ 744468 w 2678464"/>
              <a:gd name="connsiteY116" fmla="*/ 2759384 h 4323844"/>
              <a:gd name="connsiteX117" fmla="*/ 793020 w 2678464"/>
              <a:gd name="connsiteY117" fmla="*/ 2799844 h 4323844"/>
              <a:gd name="connsiteX118" fmla="*/ 849664 w 2678464"/>
              <a:gd name="connsiteY118" fmla="*/ 2824120 h 4323844"/>
              <a:gd name="connsiteX119" fmla="*/ 922492 w 2678464"/>
              <a:gd name="connsiteY119" fmla="*/ 2872672 h 4323844"/>
              <a:gd name="connsiteX120" fmla="*/ 954861 w 2678464"/>
              <a:gd name="connsiteY120" fmla="*/ 2880764 h 4323844"/>
              <a:gd name="connsiteX121" fmla="*/ 987229 w 2678464"/>
              <a:gd name="connsiteY121" fmla="*/ 2872672 h 4323844"/>
              <a:gd name="connsiteX122" fmla="*/ 1068149 w 2678464"/>
              <a:gd name="connsiteY122" fmla="*/ 2913133 h 4323844"/>
              <a:gd name="connsiteX123" fmla="*/ 1140977 w 2678464"/>
              <a:gd name="connsiteY123" fmla="*/ 2953593 h 4323844"/>
              <a:gd name="connsiteX124" fmla="*/ 1189530 w 2678464"/>
              <a:gd name="connsiteY124" fmla="*/ 2977869 h 4323844"/>
              <a:gd name="connsiteX125" fmla="*/ 1238082 w 2678464"/>
              <a:gd name="connsiteY125" fmla="*/ 3010237 h 4323844"/>
              <a:gd name="connsiteX126" fmla="*/ 1262358 w 2678464"/>
              <a:gd name="connsiteY126" fmla="*/ 3034513 h 4323844"/>
              <a:gd name="connsiteX127" fmla="*/ 1310910 w 2678464"/>
              <a:gd name="connsiteY127" fmla="*/ 3066881 h 4323844"/>
              <a:gd name="connsiteX128" fmla="*/ 1399922 w 2678464"/>
              <a:gd name="connsiteY128" fmla="*/ 3115434 h 4323844"/>
              <a:gd name="connsiteX129" fmla="*/ 1440383 w 2678464"/>
              <a:gd name="connsiteY129" fmla="*/ 3163986 h 4323844"/>
              <a:gd name="connsiteX130" fmla="*/ 1472751 w 2678464"/>
              <a:gd name="connsiteY130" fmla="*/ 3180170 h 4323844"/>
              <a:gd name="connsiteX131" fmla="*/ 1497027 w 2678464"/>
              <a:gd name="connsiteY131" fmla="*/ 3204446 h 4323844"/>
              <a:gd name="connsiteX132" fmla="*/ 1529395 w 2678464"/>
              <a:gd name="connsiteY132" fmla="*/ 3220630 h 4323844"/>
              <a:gd name="connsiteX133" fmla="*/ 1577947 w 2678464"/>
              <a:gd name="connsiteY133" fmla="*/ 3252998 h 4323844"/>
              <a:gd name="connsiteX134" fmla="*/ 1594131 w 2678464"/>
              <a:gd name="connsiteY134" fmla="*/ 3285366 h 4323844"/>
              <a:gd name="connsiteX135" fmla="*/ 1650776 w 2678464"/>
              <a:gd name="connsiteY135" fmla="*/ 3342010 h 4323844"/>
              <a:gd name="connsiteX136" fmla="*/ 1666960 w 2678464"/>
              <a:gd name="connsiteY136" fmla="*/ 3374379 h 4323844"/>
              <a:gd name="connsiteX137" fmla="*/ 1683144 w 2678464"/>
              <a:gd name="connsiteY137" fmla="*/ 3398655 h 4323844"/>
              <a:gd name="connsiteX138" fmla="*/ 1723604 w 2678464"/>
              <a:gd name="connsiteY138" fmla="*/ 3463391 h 4323844"/>
              <a:gd name="connsiteX139" fmla="*/ 1715512 w 2678464"/>
              <a:gd name="connsiteY139" fmla="*/ 3738520 h 4323844"/>
              <a:gd name="connsiteX140" fmla="*/ 1731696 w 2678464"/>
              <a:gd name="connsiteY140" fmla="*/ 3770888 h 4323844"/>
              <a:gd name="connsiteX141" fmla="*/ 1739788 w 2678464"/>
              <a:gd name="connsiteY141" fmla="*/ 3795164 h 4323844"/>
              <a:gd name="connsiteX142" fmla="*/ 1755972 w 2678464"/>
              <a:gd name="connsiteY142" fmla="*/ 3835625 h 4323844"/>
              <a:gd name="connsiteX143" fmla="*/ 1772156 w 2678464"/>
              <a:gd name="connsiteY143" fmla="*/ 3948913 h 4323844"/>
              <a:gd name="connsiteX144" fmla="*/ 1780248 w 2678464"/>
              <a:gd name="connsiteY144" fmla="*/ 3973189 h 4323844"/>
              <a:gd name="connsiteX145" fmla="*/ 1804524 w 2678464"/>
              <a:gd name="connsiteY145" fmla="*/ 3981281 h 4323844"/>
              <a:gd name="connsiteX146" fmla="*/ 1893537 w 2678464"/>
              <a:gd name="connsiteY146" fmla="*/ 3997465 h 4323844"/>
              <a:gd name="connsiteX147" fmla="*/ 1998733 w 2678464"/>
              <a:gd name="connsiteY147" fmla="*/ 4005557 h 4323844"/>
              <a:gd name="connsiteX148" fmla="*/ 2112022 w 2678464"/>
              <a:gd name="connsiteY148" fmla="*/ 4070294 h 4323844"/>
              <a:gd name="connsiteX149" fmla="*/ 2160574 w 2678464"/>
              <a:gd name="connsiteY149" fmla="*/ 4086478 h 4323844"/>
              <a:gd name="connsiteX150" fmla="*/ 2290046 w 2678464"/>
              <a:gd name="connsiteY150" fmla="*/ 4102662 h 4323844"/>
              <a:gd name="connsiteX151" fmla="*/ 2330507 w 2678464"/>
              <a:gd name="connsiteY151" fmla="*/ 4126938 h 4323844"/>
              <a:gd name="connsiteX152" fmla="*/ 2370967 w 2678464"/>
              <a:gd name="connsiteY152" fmla="*/ 4143122 h 4323844"/>
              <a:gd name="connsiteX153" fmla="*/ 2427611 w 2678464"/>
              <a:gd name="connsiteY153" fmla="*/ 4175490 h 4323844"/>
              <a:gd name="connsiteX154" fmla="*/ 2443795 w 2678464"/>
              <a:gd name="connsiteY154" fmla="*/ 4199766 h 4323844"/>
              <a:gd name="connsiteX155" fmla="*/ 2459979 w 2678464"/>
              <a:gd name="connsiteY155" fmla="*/ 4232134 h 4323844"/>
              <a:gd name="connsiteX156" fmla="*/ 2484255 w 2678464"/>
              <a:gd name="connsiteY156" fmla="*/ 4256410 h 4323844"/>
              <a:gd name="connsiteX157" fmla="*/ 2500439 w 2678464"/>
              <a:gd name="connsiteY157" fmla="*/ 4280687 h 4323844"/>
              <a:gd name="connsiteX158" fmla="*/ 2532807 w 2678464"/>
              <a:gd name="connsiteY158" fmla="*/ 4296871 h 4323844"/>
              <a:gd name="connsiteX159" fmla="*/ 2557084 w 2678464"/>
              <a:gd name="connsiteY159" fmla="*/ 4304963 h 4323844"/>
              <a:gd name="connsiteX160" fmla="*/ 2662280 w 2678464"/>
              <a:gd name="connsiteY160" fmla="*/ 4321147 h 43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2678464" h="4323844">
                <a:moveTo>
                  <a:pt x="2662280" y="4321147"/>
                </a:moveTo>
                <a:cubicBezTo>
                  <a:pt x="2678464" y="4318450"/>
                  <a:pt x="2655761" y="4299789"/>
                  <a:pt x="2654188" y="4288779"/>
                </a:cubicBezTo>
                <a:cubicBezTo>
                  <a:pt x="2619256" y="4044255"/>
                  <a:pt x="2654248" y="4208754"/>
                  <a:pt x="2629912" y="3843717"/>
                </a:cubicBezTo>
                <a:cubicBezTo>
                  <a:pt x="2626069" y="3786076"/>
                  <a:pt x="2617186" y="3799273"/>
                  <a:pt x="2597544" y="3762796"/>
                </a:cubicBezTo>
                <a:cubicBezTo>
                  <a:pt x="2583247" y="3736244"/>
                  <a:pt x="2570571" y="3708849"/>
                  <a:pt x="2557084" y="3681876"/>
                </a:cubicBezTo>
                <a:lnTo>
                  <a:pt x="2540899" y="3649508"/>
                </a:lnTo>
                <a:cubicBezTo>
                  <a:pt x="2538202" y="3638719"/>
                  <a:pt x="2537324" y="3627303"/>
                  <a:pt x="2532807" y="3617140"/>
                </a:cubicBezTo>
                <a:cubicBezTo>
                  <a:pt x="2526419" y="3602768"/>
                  <a:pt x="2513906" y="3591461"/>
                  <a:pt x="2508531" y="3576680"/>
                </a:cubicBezTo>
                <a:cubicBezTo>
                  <a:pt x="2473644" y="3480740"/>
                  <a:pt x="2524475" y="3564181"/>
                  <a:pt x="2484255" y="3503851"/>
                </a:cubicBezTo>
                <a:cubicBezTo>
                  <a:pt x="2481558" y="3484970"/>
                  <a:pt x="2479299" y="3466021"/>
                  <a:pt x="2476163" y="3447207"/>
                </a:cubicBezTo>
                <a:cubicBezTo>
                  <a:pt x="2473902" y="3433640"/>
                  <a:pt x="2469440" y="3420432"/>
                  <a:pt x="2468071" y="3406747"/>
                </a:cubicBezTo>
                <a:cubicBezTo>
                  <a:pt x="2464036" y="3366398"/>
                  <a:pt x="2462676" y="3325826"/>
                  <a:pt x="2459979" y="3285366"/>
                </a:cubicBezTo>
                <a:cubicBezTo>
                  <a:pt x="2456305" y="3156774"/>
                  <a:pt x="2460994" y="3049709"/>
                  <a:pt x="2443795" y="2929317"/>
                </a:cubicBezTo>
                <a:cubicBezTo>
                  <a:pt x="2437091" y="2882391"/>
                  <a:pt x="2434180" y="2889176"/>
                  <a:pt x="2419519" y="2840304"/>
                </a:cubicBezTo>
                <a:cubicBezTo>
                  <a:pt x="2416323" y="2829652"/>
                  <a:pt x="2414623" y="2818588"/>
                  <a:pt x="2411427" y="2807936"/>
                </a:cubicBezTo>
                <a:cubicBezTo>
                  <a:pt x="2406525" y="2791596"/>
                  <a:pt x="2399381" y="2775934"/>
                  <a:pt x="2395243" y="2759384"/>
                </a:cubicBezTo>
                <a:cubicBezTo>
                  <a:pt x="2376700" y="2685213"/>
                  <a:pt x="2391397" y="2713155"/>
                  <a:pt x="2362875" y="2670372"/>
                </a:cubicBezTo>
                <a:cubicBezTo>
                  <a:pt x="2349954" y="2618685"/>
                  <a:pt x="2350374" y="2612081"/>
                  <a:pt x="2314322" y="2548991"/>
                </a:cubicBezTo>
                <a:cubicBezTo>
                  <a:pt x="2308644" y="2539055"/>
                  <a:pt x="2296698" y="2534027"/>
                  <a:pt x="2290046" y="2524715"/>
                </a:cubicBezTo>
                <a:cubicBezTo>
                  <a:pt x="2283035" y="2514899"/>
                  <a:pt x="2281100" y="2501997"/>
                  <a:pt x="2273862" y="2492347"/>
                </a:cubicBezTo>
                <a:cubicBezTo>
                  <a:pt x="2219286" y="2419579"/>
                  <a:pt x="2249272" y="2510495"/>
                  <a:pt x="2192942" y="2379058"/>
                </a:cubicBezTo>
                <a:cubicBezTo>
                  <a:pt x="2184850" y="2360177"/>
                  <a:pt x="2177853" y="2340788"/>
                  <a:pt x="2168666" y="2322414"/>
                </a:cubicBezTo>
                <a:cubicBezTo>
                  <a:pt x="2164317" y="2313715"/>
                  <a:pt x="2156831" y="2306837"/>
                  <a:pt x="2152482" y="2298138"/>
                </a:cubicBezTo>
                <a:cubicBezTo>
                  <a:pt x="2143233" y="2279641"/>
                  <a:pt x="2140915" y="2251869"/>
                  <a:pt x="2136298" y="2233402"/>
                </a:cubicBezTo>
                <a:cubicBezTo>
                  <a:pt x="2131535" y="2214351"/>
                  <a:pt x="2124877" y="2195808"/>
                  <a:pt x="2120114" y="2176757"/>
                </a:cubicBezTo>
                <a:cubicBezTo>
                  <a:pt x="2112226" y="2145203"/>
                  <a:pt x="2108498" y="2111626"/>
                  <a:pt x="2103930" y="2079653"/>
                </a:cubicBezTo>
                <a:cubicBezTo>
                  <a:pt x="2101233" y="2020311"/>
                  <a:pt x="2104010" y="1960466"/>
                  <a:pt x="2095838" y="1901628"/>
                </a:cubicBezTo>
                <a:cubicBezTo>
                  <a:pt x="2077552" y="1769973"/>
                  <a:pt x="2081105" y="1823250"/>
                  <a:pt x="2047285" y="1764064"/>
                </a:cubicBezTo>
                <a:cubicBezTo>
                  <a:pt x="2041300" y="1753590"/>
                  <a:pt x="2037086" y="1742169"/>
                  <a:pt x="2031101" y="1731695"/>
                </a:cubicBezTo>
                <a:cubicBezTo>
                  <a:pt x="2026276" y="1723251"/>
                  <a:pt x="2019266" y="1716118"/>
                  <a:pt x="2014917" y="1707419"/>
                </a:cubicBezTo>
                <a:cubicBezTo>
                  <a:pt x="2008421" y="1694427"/>
                  <a:pt x="2005229" y="1679951"/>
                  <a:pt x="1998733" y="1666959"/>
                </a:cubicBezTo>
                <a:cubicBezTo>
                  <a:pt x="1991699" y="1652891"/>
                  <a:pt x="1981914" y="1640347"/>
                  <a:pt x="1974457" y="1626499"/>
                </a:cubicBezTo>
                <a:cubicBezTo>
                  <a:pt x="1925585" y="1535737"/>
                  <a:pt x="1962419" y="1588869"/>
                  <a:pt x="1917813" y="1529395"/>
                </a:cubicBezTo>
                <a:cubicBezTo>
                  <a:pt x="1896113" y="1464293"/>
                  <a:pt x="1930030" y="1560196"/>
                  <a:pt x="1885445" y="1464658"/>
                </a:cubicBezTo>
                <a:cubicBezTo>
                  <a:pt x="1885437" y="1464641"/>
                  <a:pt x="1844988" y="1363517"/>
                  <a:pt x="1836892" y="1343278"/>
                </a:cubicBezTo>
                <a:cubicBezTo>
                  <a:pt x="1831497" y="1329791"/>
                  <a:pt x="1829423" y="1314439"/>
                  <a:pt x="1820708" y="1302818"/>
                </a:cubicBezTo>
                <a:lnTo>
                  <a:pt x="1796432" y="1270449"/>
                </a:lnTo>
                <a:cubicBezTo>
                  <a:pt x="1779591" y="1203084"/>
                  <a:pt x="1800097" y="1269688"/>
                  <a:pt x="1772156" y="1213805"/>
                </a:cubicBezTo>
                <a:cubicBezTo>
                  <a:pt x="1768341" y="1206176"/>
                  <a:pt x="1767879" y="1197158"/>
                  <a:pt x="1764064" y="1189529"/>
                </a:cubicBezTo>
                <a:cubicBezTo>
                  <a:pt x="1757030" y="1175461"/>
                  <a:pt x="1747880" y="1162556"/>
                  <a:pt x="1739788" y="1149069"/>
                </a:cubicBezTo>
                <a:cubicBezTo>
                  <a:pt x="1732683" y="1124200"/>
                  <a:pt x="1721229" y="1076821"/>
                  <a:pt x="1707420" y="1051964"/>
                </a:cubicBezTo>
                <a:cubicBezTo>
                  <a:pt x="1678961" y="1000736"/>
                  <a:pt x="1690404" y="1037367"/>
                  <a:pt x="1658868" y="995320"/>
                </a:cubicBezTo>
                <a:cubicBezTo>
                  <a:pt x="1649431" y="982738"/>
                  <a:pt x="1642683" y="968347"/>
                  <a:pt x="1634591" y="954860"/>
                </a:cubicBezTo>
                <a:cubicBezTo>
                  <a:pt x="1631894" y="944071"/>
                  <a:pt x="1629816" y="933107"/>
                  <a:pt x="1626499" y="922492"/>
                </a:cubicBezTo>
                <a:cubicBezTo>
                  <a:pt x="1616322" y="889926"/>
                  <a:pt x="1602406" y="858487"/>
                  <a:pt x="1594131" y="825387"/>
                </a:cubicBezTo>
                <a:cubicBezTo>
                  <a:pt x="1573558" y="743097"/>
                  <a:pt x="1587894" y="780546"/>
                  <a:pt x="1553671" y="712099"/>
                </a:cubicBezTo>
                <a:cubicBezTo>
                  <a:pt x="1548276" y="685126"/>
                  <a:pt x="1548512" y="656380"/>
                  <a:pt x="1537487" y="631179"/>
                </a:cubicBezTo>
                <a:cubicBezTo>
                  <a:pt x="1529043" y="611878"/>
                  <a:pt x="1509418" y="599664"/>
                  <a:pt x="1497027" y="582626"/>
                </a:cubicBezTo>
                <a:cubicBezTo>
                  <a:pt x="1487776" y="569906"/>
                  <a:pt x="1479785" y="556234"/>
                  <a:pt x="1472751" y="542166"/>
                </a:cubicBezTo>
                <a:cubicBezTo>
                  <a:pt x="1454151" y="504967"/>
                  <a:pt x="1458777" y="505395"/>
                  <a:pt x="1448475" y="469338"/>
                </a:cubicBezTo>
                <a:cubicBezTo>
                  <a:pt x="1446132" y="461136"/>
                  <a:pt x="1442726" y="453264"/>
                  <a:pt x="1440383" y="445062"/>
                </a:cubicBezTo>
                <a:cubicBezTo>
                  <a:pt x="1437328" y="434369"/>
                  <a:pt x="1437265" y="422641"/>
                  <a:pt x="1432291" y="412694"/>
                </a:cubicBezTo>
                <a:cubicBezTo>
                  <a:pt x="1426259" y="400631"/>
                  <a:pt x="1415495" y="391548"/>
                  <a:pt x="1408014" y="380326"/>
                </a:cubicBezTo>
                <a:cubicBezTo>
                  <a:pt x="1399289" y="367239"/>
                  <a:pt x="1391376" y="353614"/>
                  <a:pt x="1383738" y="339865"/>
                </a:cubicBezTo>
                <a:cubicBezTo>
                  <a:pt x="1377880" y="329320"/>
                  <a:pt x="1372546" y="318479"/>
                  <a:pt x="1367554" y="307497"/>
                </a:cubicBezTo>
                <a:cubicBezTo>
                  <a:pt x="1359054" y="288796"/>
                  <a:pt x="1354673" y="267945"/>
                  <a:pt x="1343278" y="250853"/>
                </a:cubicBezTo>
                <a:cubicBezTo>
                  <a:pt x="1337883" y="242761"/>
                  <a:pt x="1326867" y="240389"/>
                  <a:pt x="1319002" y="234669"/>
                </a:cubicBezTo>
                <a:cubicBezTo>
                  <a:pt x="1297188" y="218804"/>
                  <a:pt x="1275845" y="202301"/>
                  <a:pt x="1254266" y="186117"/>
                </a:cubicBezTo>
                <a:cubicBezTo>
                  <a:pt x="1243477" y="178025"/>
                  <a:pt x="1233961" y="167872"/>
                  <a:pt x="1221898" y="161841"/>
                </a:cubicBezTo>
                <a:cubicBezTo>
                  <a:pt x="1211109" y="156446"/>
                  <a:pt x="1200075" y="151515"/>
                  <a:pt x="1189530" y="145657"/>
                </a:cubicBezTo>
                <a:cubicBezTo>
                  <a:pt x="1148674" y="122959"/>
                  <a:pt x="1155506" y="122443"/>
                  <a:pt x="1116701" y="105196"/>
                </a:cubicBezTo>
                <a:cubicBezTo>
                  <a:pt x="1082921" y="90183"/>
                  <a:pt x="1063573" y="84789"/>
                  <a:pt x="1027689" y="72828"/>
                </a:cubicBezTo>
                <a:cubicBezTo>
                  <a:pt x="1011505" y="67433"/>
                  <a:pt x="995865" y="59990"/>
                  <a:pt x="979137" y="56644"/>
                </a:cubicBezTo>
                <a:cubicBezTo>
                  <a:pt x="938069" y="48431"/>
                  <a:pt x="927198" y="45478"/>
                  <a:pt x="882032" y="40460"/>
                </a:cubicBezTo>
                <a:cubicBezTo>
                  <a:pt x="852421" y="37170"/>
                  <a:pt x="822631" y="35658"/>
                  <a:pt x="793020" y="32368"/>
                </a:cubicBezTo>
                <a:cubicBezTo>
                  <a:pt x="774064" y="30262"/>
                  <a:pt x="755383" y="25860"/>
                  <a:pt x="736376" y="24276"/>
                </a:cubicBezTo>
                <a:cubicBezTo>
                  <a:pt x="690600" y="20461"/>
                  <a:pt x="644636" y="19344"/>
                  <a:pt x="598811" y="16184"/>
                </a:cubicBezTo>
                <a:cubicBezTo>
                  <a:pt x="566408" y="13949"/>
                  <a:pt x="534128" y="10057"/>
                  <a:pt x="501707" y="8092"/>
                </a:cubicBezTo>
                <a:cubicBezTo>
                  <a:pt x="445102" y="4661"/>
                  <a:pt x="388418" y="2697"/>
                  <a:pt x="331774" y="0"/>
                </a:cubicBezTo>
                <a:lnTo>
                  <a:pt x="250853" y="16184"/>
                </a:lnTo>
                <a:cubicBezTo>
                  <a:pt x="239978" y="18514"/>
                  <a:pt x="227596" y="17898"/>
                  <a:pt x="218485" y="24276"/>
                </a:cubicBezTo>
                <a:cubicBezTo>
                  <a:pt x="119242" y="93746"/>
                  <a:pt x="208290" y="60042"/>
                  <a:pt x="145657" y="80920"/>
                </a:cubicBezTo>
                <a:cubicBezTo>
                  <a:pt x="134868" y="94407"/>
                  <a:pt x="122443" y="106734"/>
                  <a:pt x="113289" y="121380"/>
                </a:cubicBezTo>
                <a:cubicBezTo>
                  <a:pt x="108768" y="128613"/>
                  <a:pt x="109495" y="138289"/>
                  <a:pt x="105197" y="145657"/>
                </a:cubicBezTo>
                <a:cubicBezTo>
                  <a:pt x="87012" y="176832"/>
                  <a:pt x="54371" y="213760"/>
                  <a:pt x="40461" y="250853"/>
                </a:cubicBezTo>
                <a:cubicBezTo>
                  <a:pt x="36556" y="261266"/>
                  <a:pt x="35066" y="272432"/>
                  <a:pt x="32368" y="283221"/>
                </a:cubicBezTo>
                <a:cubicBezTo>
                  <a:pt x="29671" y="334471"/>
                  <a:pt x="28722" y="385842"/>
                  <a:pt x="24276" y="436970"/>
                </a:cubicBezTo>
                <a:cubicBezTo>
                  <a:pt x="23313" y="448050"/>
                  <a:pt x="20565" y="459116"/>
                  <a:pt x="16184" y="469338"/>
                </a:cubicBezTo>
                <a:cubicBezTo>
                  <a:pt x="12353" y="478277"/>
                  <a:pt x="5395" y="485522"/>
                  <a:pt x="0" y="493614"/>
                </a:cubicBezTo>
                <a:cubicBezTo>
                  <a:pt x="2697" y="523285"/>
                  <a:pt x="4154" y="553094"/>
                  <a:pt x="8092" y="582626"/>
                </a:cubicBezTo>
                <a:cubicBezTo>
                  <a:pt x="12417" y="615064"/>
                  <a:pt x="17143" y="610737"/>
                  <a:pt x="24276" y="639271"/>
                </a:cubicBezTo>
                <a:cubicBezTo>
                  <a:pt x="27612" y="652614"/>
                  <a:pt x="28749" y="666462"/>
                  <a:pt x="32368" y="679731"/>
                </a:cubicBezTo>
                <a:cubicBezTo>
                  <a:pt x="36857" y="696189"/>
                  <a:pt x="48553" y="728283"/>
                  <a:pt x="48553" y="728283"/>
                </a:cubicBezTo>
                <a:cubicBezTo>
                  <a:pt x="51250" y="752559"/>
                  <a:pt x="53615" y="776874"/>
                  <a:pt x="56645" y="801111"/>
                </a:cubicBezTo>
                <a:cubicBezTo>
                  <a:pt x="65098" y="868736"/>
                  <a:pt x="71147" y="838527"/>
                  <a:pt x="56645" y="882032"/>
                </a:cubicBezTo>
                <a:cubicBezTo>
                  <a:pt x="78224" y="946768"/>
                  <a:pt x="56645" y="865848"/>
                  <a:pt x="56645" y="930584"/>
                </a:cubicBezTo>
                <a:cubicBezTo>
                  <a:pt x="56645" y="1046211"/>
                  <a:pt x="49249" y="1020987"/>
                  <a:pt x="80921" y="1084333"/>
                </a:cubicBezTo>
                <a:cubicBezTo>
                  <a:pt x="91504" y="1200741"/>
                  <a:pt x="83170" y="1144129"/>
                  <a:pt x="105197" y="1254265"/>
                </a:cubicBezTo>
                <a:lnTo>
                  <a:pt x="121381" y="1335186"/>
                </a:lnTo>
                <a:cubicBezTo>
                  <a:pt x="115986" y="1343278"/>
                  <a:pt x="105639" y="1349747"/>
                  <a:pt x="105197" y="1359462"/>
                </a:cubicBezTo>
                <a:cubicBezTo>
                  <a:pt x="95308" y="1577018"/>
                  <a:pt x="132580" y="1455333"/>
                  <a:pt x="105197" y="1537487"/>
                </a:cubicBezTo>
                <a:cubicBezTo>
                  <a:pt x="117158" y="1573371"/>
                  <a:pt x="122552" y="1592719"/>
                  <a:pt x="137565" y="1626499"/>
                </a:cubicBezTo>
                <a:cubicBezTo>
                  <a:pt x="142464" y="1637522"/>
                  <a:pt x="149513" y="1647572"/>
                  <a:pt x="153749" y="1658867"/>
                </a:cubicBezTo>
                <a:cubicBezTo>
                  <a:pt x="157654" y="1669280"/>
                  <a:pt x="159852" y="1680293"/>
                  <a:pt x="161841" y="1691235"/>
                </a:cubicBezTo>
                <a:cubicBezTo>
                  <a:pt x="165253" y="1710001"/>
                  <a:pt x="163518" y="1729918"/>
                  <a:pt x="169933" y="1747880"/>
                </a:cubicBezTo>
                <a:cubicBezTo>
                  <a:pt x="177247" y="1768360"/>
                  <a:pt x="191888" y="1785433"/>
                  <a:pt x="202301" y="1804524"/>
                </a:cubicBezTo>
                <a:cubicBezTo>
                  <a:pt x="208077" y="1815114"/>
                  <a:pt x="209955" y="1828362"/>
                  <a:pt x="218485" y="1836892"/>
                </a:cubicBezTo>
                <a:cubicBezTo>
                  <a:pt x="259324" y="1877731"/>
                  <a:pt x="250813" y="1843917"/>
                  <a:pt x="275130" y="1877352"/>
                </a:cubicBezTo>
                <a:cubicBezTo>
                  <a:pt x="292291" y="1900948"/>
                  <a:pt x="307498" y="1925904"/>
                  <a:pt x="323682" y="1950180"/>
                </a:cubicBezTo>
                <a:cubicBezTo>
                  <a:pt x="329077" y="1958272"/>
                  <a:pt x="335517" y="1965758"/>
                  <a:pt x="339866" y="1974457"/>
                </a:cubicBezTo>
                <a:cubicBezTo>
                  <a:pt x="347958" y="1990641"/>
                  <a:pt x="354833" y="2007493"/>
                  <a:pt x="364142" y="2023009"/>
                </a:cubicBezTo>
                <a:cubicBezTo>
                  <a:pt x="371081" y="2034574"/>
                  <a:pt x="380579" y="2044402"/>
                  <a:pt x="388418" y="2055377"/>
                </a:cubicBezTo>
                <a:cubicBezTo>
                  <a:pt x="394071" y="2063291"/>
                  <a:pt x="399207" y="2071561"/>
                  <a:pt x="404602" y="2079653"/>
                </a:cubicBezTo>
                <a:cubicBezTo>
                  <a:pt x="407299" y="2095837"/>
                  <a:pt x="408377" y="2112376"/>
                  <a:pt x="412694" y="2128205"/>
                </a:cubicBezTo>
                <a:cubicBezTo>
                  <a:pt x="422104" y="2162707"/>
                  <a:pt x="431729" y="2169922"/>
                  <a:pt x="445062" y="2201034"/>
                </a:cubicBezTo>
                <a:cubicBezTo>
                  <a:pt x="448422" y="2208874"/>
                  <a:pt x="449339" y="2217681"/>
                  <a:pt x="453154" y="2225310"/>
                </a:cubicBezTo>
                <a:cubicBezTo>
                  <a:pt x="464420" y="2247842"/>
                  <a:pt x="475718" y="2255966"/>
                  <a:pt x="493614" y="2273862"/>
                </a:cubicBezTo>
                <a:cubicBezTo>
                  <a:pt x="522156" y="2359485"/>
                  <a:pt x="502537" y="2326219"/>
                  <a:pt x="542167" y="2379058"/>
                </a:cubicBezTo>
                <a:cubicBezTo>
                  <a:pt x="562037" y="2458537"/>
                  <a:pt x="533270" y="2361264"/>
                  <a:pt x="574535" y="2443795"/>
                </a:cubicBezTo>
                <a:cubicBezTo>
                  <a:pt x="582164" y="2459053"/>
                  <a:pt x="584889" y="2476315"/>
                  <a:pt x="590719" y="2492347"/>
                </a:cubicBezTo>
                <a:cubicBezTo>
                  <a:pt x="595683" y="2505998"/>
                  <a:pt x="600407" y="2519815"/>
                  <a:pt x="606903" y="2532807"/>
                </a:cubicBezTo>
                <a:cubicBezTo>
                  <a:pt x="611252" y="2541506"/>
                  <a:pt x="618738" y="2548384"/>
                  <a:pt x="623087" y="2557083"/>
                </a:cubicBezTo>
                <a:cubicBezTo>
                  <a:pt x="626902" y="2564712"/>
                  <a:pt x="629110" y="2573084"/>
                  <a:pt x="631179" y="2581359"/>
                </a:cubicBezTo>
                <a:cubicBezTo>
                  <a:pt x="634515" y="2594702"/>
                  <a:pt x="636811" y="2608287"/>
                  <a:pt x="639271" y="2621819"/>
                </a:cubicBezTo>
                <a:cubicBezTo>
                  <a:pt x="642206" y="2637962"/>
                  <a:pt x="642648" y="2654656"/>
                  <a:pt x="647363" y="2670372"/>
                </a:cubicBezTo>
                <a:cubicBezTo>
                  <a:pt x="659782" y="2711770"/>
                  <a:pt x="660052" y="2695781"/>
                  <a:pt x="687823" y="2718924"/>
                </a:cubicBezTo>
                <a:cubicBezTo>
                  <a:pt x="737031" y="2759931"/>
                  <a:pt x="684573" y="2729438"/>
                  <a:pt x="744468" y="2759384"/>
                </a:cubicBezTo>
                <a:cubicBezTo>
                  <a:pt x="762364" y="2777280"/>
                  <a:pt x="770488" y="2788578"/>
                  <a:pt x="793020" y="2799844"/>
                </a:cubicBezTo>
                <a:cubicBezTo>
                  <a:pt x="811394" y="2809031"/>
                  <a:pt x="831630" y="2814283"/>
                  <a:pt x="849664" y="2824120"/>
                </a:cubicBezTo>
                <a:cubicBezTo>
                  <a:pt x="916934" y="2860813"/>
                  <a:pt x="844438" y="2837982"/>
                  <a:pt x="922492" y="2872672"/>
                </a:cubicBezTo>
                <a:cubicBezTo>
                  <a:pt x="932655" y="2877189"/>
                  <a:pt x="944071" y="2878067"/>
                  <a:pt x="954861" y="2880764"/>
                </a:cubicBezTo>
                <a:cubicBezTo>
                  <a:pt x="965650" y="2878067"/>
                  <a:pt x="976536" y="2869617"/>
                  <a:pt x="987229" y="2872672"/>
                </a:cubicBezTo>
                <a:cubicBezTo>
                  <a:pt x="1016226" y="2880957"/>
                  <a:pt x="1041176" y="2899646"/>
                  <a:pt x="1068149" y="2913133"/>
                </a:cubicBezTo>
                <a:cubicBezTo>
                  <a:pt x="1106794" y="2932456"/>
                  <a:pt x="1100330" y="2928189"/>
                  <a:pt x="1140977" y="2953593"/>
                </a:cubicBezTo>
                <a:cubicBezTo>
                  <a:pt x="1176832" y="2976002"/>
                  <a:pt x="1152096" y="2965391"/>
                  <a:pt x="1189530" y="2977869"/>
                </a:cubicBezTo>
                <a:cubicBezTo>
                  <a:pt x="1266973" y="3055312"/>
                  <a:pt x="1167817" y="2963394"/>
                  <a:pt x="1238082" y="3010237"/>
                </a:cubicBezTo>
                <a:cubicBezTo>
                  <a:pt x="1247604" y="3016585"/>
                  <a:pt x="1253325" y="3027487"/>
                  <a:pt x="1262358" y="3034513"/>
                </a:cubicBezTo>
                <a:cubicBezTo>
                  <a:pt x="1277711" y="3046455"/>
                  <a:pt x="1294109" y="3057080"/>
                  <a:pt x="1310910" y="3066881"/>
                </a:cubicBezTo>
                <a:cubicBezTo>
                  <a:pt x="1329007" y="3077437"/>
                  <a:pt x="1382648" y="3099887"/>
                  <a:pt x="1399922" y="3115434"/>
                </a:cubicBezTo>
                <a:cubicBezTo>
                  <a:pt x="1415581" y="3129527"/>
                  <a:pt x="1424637" y="3149990"/>
                  <a:pt x="1440383" y="3163986"/>
                </a:cubicBezTo>
                <a:cubicBezTo>
                  <a:pt x="1449399" y="3172000"/>
                  <a:pt x="1462935" y="3173159"/>
                  <a:pt x="1472751" y="3180170"/>
                </a:cubicBezTo>
                <a:cubicBezTo>
                  <a:pt x="1482063" y="3186822"/>
                  <a:pt x="1487715" y="3197794"/>
                  <a:pt x="1497027" y="3204446"/>
                </a:cubicBezTo>
                <a:cubicBezTo>
                  <a:pt x="1506843" y="3211457"/>
                  <a:pt x="1519051" y="3214424"/>
                  <a:pt x="1529395" y="3220630"/>
                </a:cubicBezTo>
                <a:cubicBezTo>
                  <a:pt x="1546074" y="3230637"/>
                  <a:pt x="1577947" y="3252998"/>
                  <a:pt x="1577947" y="3252998"/>
                </a:cubicBezTo>
                <a:cubicBezTo>
                  <a:pt x="1583342" y="3263787"/>
                  <a:pt x="1586492" y="3276030"/>
                  <a:pt x="1594131" y="3285366"/>
                </a:cubicBezTo>
                <a:cubicBezTo>
                  <a:pt x="1611040" y="3306032"/>
                  <a:pt x="1650776" y="3342010"/>
                  <a:pt x="1650776" y="3342010"/>
                </a:cubicBezTo>
                <a:cubicBezTo>
                  <a:pt x="1656171" y="3352800"/>
                  <a:pt x="1660975" y="3363905"/>
                  <a:pt x="1666960" y="3374379"/>
                </a:cubicBezTo>
                <a:cubicBezTo>
                  <a:pt x="1671785" y="3382823"/>
                  <a:pt x="1677990" y="3390408"/>
                  <a:pt x="1683144" y="3398655"/>
                </a:cubicBezTo>
                <a:cubicBezTo>
                  <a:pt x="1731943" y="3476734"/>
                  <a:pt x="1686626" y="3407924"/>
                  <a:pt x="1723604" y="3463391"/>
                </a:cubicBezTo>
                <a:cubicBezTo>
                  <a:pt x="1702466" y="3590218"/>
                  <a:pt x="1697219" y="3579980"/>
                  <a:pt x="1715512" y="3738520"/>
                </a:cubicBezTo>
                <a:cubicBezTo>
                  <a:pt x="1716895" y="3750503"/>
                  <a:pt x="1726944" y="3759800"/>
                  <a:pt x="1731696" y="3770888"/>
                </a:cubicBezTo>
                <a:cubicBezTo>
                  <a:pt x="1735056" y="3778728"/>
                  <a:pt x="1736793" y="3787177"/>
                  <a:pt x="1739788" y="3795164"/>
                </a:cubicBezTo>
                <a:cubicBezTo>
                  <a:pt x="1744888" y="3808765"/>
                  <a:pt x="1750577" y="3822138"/>
                  <a:pt x="1755972" y="3835625"/>
                </a:cubicBezTo>
                <a:cubicBezTo>
                  <a:pt x="1761367" y="3873388"/>
                  <a:pt x="1760093" y="3912724"/>
                  <a:pt x="1772156" y="3948913"/>
                </a:cubicBezTo>
                <a:cubicBezTo>
                  <a:pt x="1774853" y="3957005"/>
                  <a:pt x="1774217" y="3967158"/>
                  <a:pt x="1780248" y="3973189"/>
                </a:cubicBezTo>
                <a:cubicBezTo>
                  <a:pt x="1786279" y="3979220"/>
                  <a:pt x="1796432" y="3978584"/>
                  <a:pt x="1804524" y="3981281"/>
                </a:cubicBezTo>
                <a:cubicBezTo>
                  <a:pt x="1860145" y="3962741"/>
                  <a:pt x="1795195" y="3978733"/>
                  <a:pt x="1893537" y="3997465"/>
                </a:cubicBezTo>
                <a:cubicBezTo>
                  <a:pt x="1928085" y="4004045"/>
                  <a:pt x="1963668" y="4002860"/>
                  <a:pt x="1998733" y="4005557"/>
                </a:cubicBezTo>
                <a:cubicBezTo>
                  <a:pt x="2135648" y="4039786"/>
                  <a:pt x="1996317" y="3993157"/>
                  <a:pt x="2112022" y="4070294"/>
                </a:cubicBezTo>
                <a:cubicBezTo>
                  <a:pt x="2126216" y="4079757"/>
                  <a:pt x="2144024" y="4082340"/>
                  <a:pt x="2160574" y="4086478"/>
                </a:cubicBezTo>
                <a:cubicBezTo>
                  <a:pt x="2224452" y="4102448"/>
                  <a:pt x="2181859" y="4093646"/>
                  <a:pt x="2290046" y="4102662"/>
                </a:cubicBezTo>
                <a:cubicBezTo>
                  <a:pt x="2303533" y="4110754"/>
                  <a:pt x="2316439" y="4119904"/>
                  <a:pt x="2330507" y="4126938"/>
                </a:cubicBezTo>
                <a:cubicBezTo>
                  <a:pt x="2343499" y="4133434"/>
                  <a:pt x="2357693" y="4137223"/>
                  <a:pt x="2370967" y="4143122"/>
                </a:cubicBezTo>
                <a:cubicBezTo>
                  <a:pt x="2401767" y="4156811"/>
                  <a:pt x="2401575" y="4158133"/>
                  <a:pt x="2427611" y="4175490"/>
                </a:cubicBezTo>
                <a:cubicBezTo>
                  <a:pt x="2433006" y="4183582"/>
                  <a:pt x="2438970" y="4191322"/>
                  <a:pt x="2443795" y="4199766"/>
                </a:cubicBezTo>
                <a:cubicBezTo>
                  <a:pt x="2449780" y="4210239"/>
                  <a:pt x="2452968" y="4222318"/>
                  <a:pt x="2459979" y="4232134"/>
                </a:cubicBezTo>
                <a:cubicBezTo>
                  <a:pt x="2466631" y="4241446"/>
                  <a:pt x="2476929" y="4247619"/>
                  <a:pt x="2484255" y="4256410"/>
                </a:cubicBezTo>
                <a:cubicBezTo>
                  <a:pt x="2490481" y="4263882"/>
                  <a:pt x="2492968" y="4274461"/>
                  <a:pt x="2500439" y="4280687"/>
                </a:cubicBezTo>
                <a:cubicBezTo>
                  <a:pt x="2509706" y="4288410"/>
                  <a:pt x="2521719" y="4292119"/>
                  <a:pt x="2532807" y="4296871"/>
                </a:cubicBezTo>
                <a:cubicBezTo>
                  <a:pt x="2540647" y="4300231"/>
                  <a:pt x="2548670" y="4303561"/>
                  <a:pt x="2557084" y="4304963"/>
                </a:cubicBezTo>
                <a:cubicBezTo>
                  <a:pt x="2581177" y="4308978"/>
                  <a:pt x="2646096" y="4323844"/>
                  <a:pt x="2662280" y="4321147"/>
                </a:cubicBezTo>
                <a:close/>
              </a:path>
            </a:pathLst>
          </a:cu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1" name="50 Forma libre"/>
          <p:cNvSpPr/>
          <p:nvPr/>
        </p:nvSpPr>
        <p:spPr>
          <a:xfrm>
            <a:off x="5099439" y="571480"/>
            <a:ext cx="2187205" cy="6202017"/>
          </a:xfrm>
          <a:custGeom>
            <a:avLst/>
            <a:gdLst>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78 w 2187205"/>
              <a:gd name="connsiteY32" fmla="*/ 2472855 h 6202017"/>
              <a:gd name="connsiteX33" fmla="*/ 485029 w 2187205"/>
              <a:gd name="connsiteY33" fmla="*/ 2496709 h 6202017"/>
              <a:gd name="connsiteX34" fmla="*/ 477078 w 2187205"/>
              <a:gd name="connsiteY34" fmla="*/ 2536466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477078 w 2187205"/>
              <a:gd name="connsiteY34" fmla="*/ 2536466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66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66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42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42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2737 w 2187205"/>
              <a:gd name="connsiteY35" fmla="*/ 2608027 h 6202017"/>
              <a:gd name="connsiteX36" fmla="*/ 548640 w 2187205"/>
              <a:gd name="connsiteY36" fmla="*/ 2631881 h 6202017"/>
              <a:gd name="connsiteX37" fmla="*/ 596347 w 2187205"/>
              <a:gd name="connsiteY37" fmla="*/ 2671638 h 6202017"/>
              <a:gd name="connsiteX38" fmla="*/ 628153 w 2187205"/>
              <a:gd name="connsiteY38" fmla="*/ 2687540 h 6202017"/>
              <a:gd name="connsiteX39" fmla="*/ 644055 w 2187205"/>
              <a:gd name="connsiteY39" fmla="*/ 2711394 h 6202017"/>
              <a:gd name="connsiteX40" fmla="*/ 667909 w 2187205"/>
              <a:gd name="connsiteY40" fmla="*/ 2727297 h 6202017"/>
              <a:gd name="connsiteX41" fmla="*/ 691763 w 2187205"/>
              <a:gd name="connsiteY41" fmla="*/ 2767053 h 6202017"/>
              <a:gd name="connsiteX42" fmla="*/ 723568 w 2187205"/>
              <a:gd name="connsiteY42" fmla="*/ 2775005 h 6202017"/>
              <a:gd name="connsiteX43" fmla="*/ 747422 w 2187205"/>
              <a:gd name="connsiteY43" fmla="*/ 2782956 h 6202017"/>
              <a:gd name="connsiteX44" fmla="*/ 795130 w 2187205"/>
              <a:gd name="connsiteY44" fmla="*/ 2806810 h 6202017"/>
              <a:gd name="connsiteX45" fmla="*/ 818984 w 2187205"/>
              <a:gd name="connsiteY45" fmla="*/ 2822713 h 6202017"/>
              <a:gd name="connsiteX46" fmla="*/ 882594 w 2187205"/>
              <a:gd name="connsiteY46" fmla="*/ 2846566 h 6202017"/>
              <a:gd name="connsiteX47" fmla="*/ 930302 w 2187205"/>
              <a:gd name="connsiteY47" fmla="*/ 2854518 h 6202017"/>
              <a:gd name="connsiteX48" fmla="*/ 962107 w 2187205"/>
              <a:gd name="connsiteY48" fmla="*/ 2862469 h 6202017"/>
              <a:gd name="connsiteX49" fmla="*/ 1033669 w 2187205"/>
              <a:gd name="connsiteY49" fmla="*/ 2894274 h 6202017"/>
              <a:gd name="connsiteX50" fmla="*/ 1065474 w 2187205"/>
              <a:gd name="connsiteY50" fmla="*/ 2910177 h 6202017"/>
              <a:gd name="connsiteX51" fmla="*/ 1089328 w 2187205"/>
              <a:gd name="connsiteY51" fmla="*/ 2926080 h 6202017"/>
              <a:gd name="connsiteX52" fmla="*/ 1121134 w 2187205"/>
              <a:gd name="connsiteY52" fmla="*/ 2934031 h 6202017"/>
              <a:gd name="connsiteX53" fmla="*/ 1168841 w 2187205"/>
              <a:gd name="connsiteY53" fmla="*/ 2965836 h 6202017"/>
              <a:gd name="connsiteX54" fmla="*/ 1192695 w 2187205"/>
              <a:gd name="connsiteY54" fmla="*/ 2997641 h 6202017"/>
              <a:gd name="connsiteX55" fmla="*/ 1240403 w 2187205"/>
              <a:gd name="connsiteY55" fmla="*/ 3029446 h 6202017"/>
              <a:gd name="connsiteX56" fmla="*/ 1304014 w 2187205"/>
              <a:gd name="connsiteY56" fmla="*/ 3077154 h 6202017"/>
              <a:gd name="connsiteX57" fmla="*/ 1319916 w 2187205"/>
              <a:gd name="connsiteY57" fmla="*/ 3101008 h 6202017"/>
              <a:gd name="connsiteX58" fmla="*/ 1343770 w 2187205"/>
              <a:gd name="connsiteY58" fmla="*/ 3116911 h 6202017"/>
              <a:gd name="connsiteX59" fmla="*/ 1399429 w 2187205"/>
              <a:gd name="connsiteY59" fmla="*/ 3156667 h 6202017"/>
              <a:gd name="connsiteX60" fmla="*/ 1423283 w 2187205"/>
              <a:gd name="connsiteY60" fmla="*/ 3164619 h 6202017"/>
              <a:gd name="connsiteX61" fmla="*/ 1494845 w 2187205"/>
              <a:gd name="connsiteY61" fmla="*/ 3260034 h 6202017"/>
              <a:gd name="connsiteX62" fmla="*/ 1542553 w 2187205"/>
              <a:gd name="connsiteY62" fmla="*/ 3299791 h 6202017"/>
              <a:gd name="connsiteX63" fmla="*/ 1566407 w 2187205"/>
              <a:gd name="connsiteY63" fmla="*/ 3307742 h 6202017"/>
              <a:gd name="connsiteX64" fmla="*/ 1558455 w 2187205"/>
              <a:gd name="connsiteY64" fmla="*/ 3331596 h 6202017"/>
              <a:gd name="connsiteX65" fmla="*/ 1606163 w 2187205"/>
              <a:gd name="connsiteY65" fmla="*/ 3379304 h 6202017"/>
              <a:gd name="connsiteX66" fmla="*/ 1622066 w 2187205"/>
              <a:gd name="connsiteY66" fmla="*/ 3403158 h 6202017"/>
              <a:gd name="connsiteX67" fmla="*/ 1645920 w 2187205"/>
              <a:gd name="connsiteY67" fmla="*/ 3450866 h 6202017"/>
              <a:gd name="connsiteX68" fmla="*/ 1653871 w 2187205"/>
              <a:gd name="connsiteY68" fmla="*/ 3498573 h 6202017"/>
              <a:gd name="connsiteX69" fmla="*/ 1661822 w 2187205"/>
              <a:gd name="connsiteY69" fmla="*/ 3554233 h 6202017"/>
              <a:gd name="connsiteX70" fmla="*/ 1677725 w 2187205"/>
              <a:gd name="connsiteY70" fmla="*/ 3617843 h 6202017"/>
              <a:gd name="connsiteX71" fmla="*/ 1677725 w 2187205"/>
              <a:gd name="connsiteY71" fmla="*/ 3705307 h 6202017"/>
              <a:gd name="connsiteX72" fmla="*/ 1669774 w 2187205"/>
              <a:gd name="connsiteY72" fmla="*/ 3784820 h 6202017"/>
              <a:gd name="connsiteX73" fmla="*/ 1677725 w 2187205"/>
              <a:gd name="connsiteY73" fmla="*/ 3808674 h 6202017"/>
              <a:gd name="connsiteX74" fmla="*/ 1693627 w 2187205"/>
              <a:gd name="connsiteY74" fmla="*/ 3848431 h 6202017"/>
              <a:gd name="connsiteX75" fmla="*/ 1677725 w 2187205"/>
              <a:gd name="connsiteY75" fmla="*/ 3935895 h 6202017"/>
              <a:gd name="connsiteX76" fmla="*/ 1661822 w 2187205"/>
              <a:gd name="connsiteY76" fmla="*/ 3959749 h 6202017"/>
              <a:gd name="connsiteX77" fmla="*/ 1677725 w 2187205"/>
              <a:gd name="connsiteY77" fmla="*/ 3983603 h 6202017"/>
              <a:gd name="connsiteX78" fmla="*/ 1701579 w 2187205"/>
              <a:gd name="connsiteY78" fmla="*/ 4023360 h 6202017"/>
              <a:gd name="connsiteX79" fmla="*/ 1749287 w 2187205"/>
              <a:gd name="connsiteY79" fmla="*/ 4063116 h 6202017"/>
              <a:gd name="connsiteX80" fmla="*/ 1773140 w 2187205"/>
              <a:gd name="connsiteY80" fmla="*/ 4086970 h 6202017"/>
              <a:gd name="connsiteX81" fmla="*/ 1796994 w 2187205"/>
              <a:gd name="connsiteY81" fmla="*/ 4102873 h 6202017"/>
              <a:gd name="connsiteX82" fmla="*/ 1836751 w 2187205"/>
              <a:gd name="connsiteY82" fmla="*/ 4134678 h 6202017"/>
              <a:gd name="connsiteX83" fmla="*/ 1916264 w 2187205"/>
              <a:gd name="connsiteY83" fmla="*/ 4190337 h 6202017"/>
              <a:gd name="connsiteX84" fmla="*/ 1971923 w 2187205"/>
              <a:gd name="connsiteY84" fmla="*/ 4238045 h 6202017"/>
              <a:gd name="connsiteX85" fmla="*/ 2011680 w 2187205"/>
              <a:gd name="connsiteY85" fmla="*/ 4245996 h 6202017"/>
              <a:gd name="connsiteX86" fmla="*/ 2051436 w 2187205"/>
              <a:gd name="connsiteY86" fmla="*/ 4269850 h 6202017"/>
              <a:gd name="connsiteX87" fmla="*/ 2107095 w 2187205"/>
              <a:gd name="connsiteY87" fmla="*/ 4317558 h 6202017"/>
              <a:gd name="connsiteX88" fmla="*/ 2146852 w 2187205"/>
              <a:gd name="connsiteY88" fmla="*/ 4373217 h 6202017"/>
              <a:gd name="connsiteX89" fmla="*/ 2178657 w 2187205"/>
              <a:gd name="connsiteY89" fmla="*/ 4428876 h 6202017"/>
              <a:gd name="connsiteX90" fmla="*/ 2170706 w 2187205"/>
              <a:gd name="connsiteY90" fmla="*/ 4460681 h 6202017"/>
              <a:gd name="connsiteX91" fmla="*/ 2186608 w 2187205"/>
              <a:gd name="connsiteY91" fmla="*/ 4540194 h 6202017"/>
              <a:gd name="connsiteX92" fmla="*/ 2178657 w 2187205"/>
              <a:gd name="connsiteY92" fmla="*/ 4667415 h 6202017"/>
              <a:gd name="connsiteX93" fmla="*/ 2186608 w 2187205"/>
              <a:gd name="connsiteY93" fmla="*/ 4715123 h 6202017"/>
              <a:gd name="connsiteX94" fmla="*/ 2178657 w 2187205"/>
              <a:gd name="connsiteY94" fmla="*/ 4786685 h 6202017"/>
              <a:gd name="connsiteX95" fmla="*/ 2146852 w 2187205"/>
              <a:gd name="connsiteY95" fmla="*/ 4882100 h 6202017"/>
              <a:gd name="connsiteX96" fmla="*/ 2122998 w 2187205"/>
              <a:gd name="connsiteY96" fmla="*/ 4913906 h 6202017"/>
              <a:gd name="connsiteX97" fmla="*/ 2107095 w 2187205"/>
              <a:gd name="connsiteY97" fmla="*/ 4945711 h 6202017"/>
              <a:gd name="connsiteX98" fmla="*/ 2035534 w 2187205"/>
              <a:gd name="connsiteY98" fmla="*/ 5001370 h 6202017"/>
              <a:gd name="connsiteX99" fmla="*/ 1995777 w 2187205"/>
              <a:gd name="connsiteY99" fmla="*/ 5025224 h 6202017"/>
              <a:gd name="connsiteX100" fmla="*/ 1916264 w 2187205"/>
              <a:gd name="connsiteY100" fmla="*/ 5041126 h 6202017"/>
              <a:gd name="connsiteX101" fmla="*/ 1876507 w 2187205"/>
              <a:gd name="connsiteY101" fmla="*/ 5033175 h 6202017"/>
              <a:gd name="connsiteX102" fmla="*/ 1804946 w 2187205"/>
              <a:gd name="connsiteY102" fmla="*/ 5041126 h 6202017"/>
              <a:gd name="connsiteX103" fmla="*/ 1757238 w 2187205"/>
              <a:gd name="connsiteY103" fmla="*/ 5057029 h 6202017"/>
              <a:gd name="connsiteX104" fmla="*/ 1725433 w 2187205"/>
              <a:gd name="connsiteY104" fmla="*/ 5064980 h 6202017"/>
              <a:gd name="connsiteX105" fmla="*/ 1685676 w 2187205"/>
              <a:gd name="connsiteY105" fmla="*/ 5096786 h 6202017"/>
              <a:gd name="connsiteX106" fmla="*/ 1653871 w 2187205"/>
              <a:gd name="connsiteY106" fmla="*/ 5136542 h 6202017"/>
              <a:gd name="connsiteX107" fmla="*/ 1661822 w 2187205"/>
              <a:gd name="connsiteY107" fmla="*/ 5200153 h 6202017"/>
              <a:gd name="connsiteX108" fmla="*/ 1645920 w 2187205"/>
              <a:gd name="connsiteY108" fmla="*/ 5239909 h 6202017"/>
              <a:gd name="connsiteX109" fmla="*/ 1637968 w 2187205"/>
              <a:gd name="connsiteY109" fmla="*/ 5287617 h 6202017"/>
              <a:gd name="connsiteX110" fmla="*/ 1622066 w 2187205"/>
              <a:gd name="connsiteY110" fmla="*/ 5390984 h 6202017"/>
              <a:gd name="connsiteX111" fmla="*/ 1630017 w 2187205"/>
              <a:gd name="connsiteY111" fmla="*/ 5629523 h 6202017"/>
              <a:gd name="connsiteX112" fmla="*/ 1637968 w 2187205"/>
              <a:gd name="connsiteY112" fmla="*/ 5685182 h 6202017"/>
              <a:gd name="connsiteX113" fmla="*/ 1669774 w 2187205"/>
              <a:gd name="connsiteY113" fmla="*/ 5732890 h 6202017"/>
              <a:gd name="connsiteX114" fmla="*/ 1709530 w 2187205"/>
              <a:gd name="connsiteY114" fmla="*/ 5804452 h 6202017"/>
              <a:gd name="connsiteX115" fmla="*/ 1789043 w 2187205"/>
              <a:gd name="connsiteY115" fmla="*/ 5828306 h 6202017"/>
              <a:gd name="connsiteX116" fmla="*/ 1828800 w 2187205"/>
              <a:gd name="connsiteY116" fmla="*/ 5852160 h 6202017"/>
              <a:gd name="connsiteX117" fmla="*/ 1852654 w 2187205"/>
              <a:gd name="connsiteY117" fmla="*/ 5868062 h 6202017"/>
              <a:gd name="connsiteX118" fmla="*/ 1900361 w 2187205"/>
              <a:gd name="connsiteY118" fmla="*/ 5915770 h 6202017"/>
              <a:gd name="connsiteX119" fmla="*/ 1916264 w 2187205"/>
              <a:gd name="connsiteY119" fmla="*/ 5939624 h 6202017"/>
              <a:gd name="connsiteX120" fmla="*/ 1995777 w 2187205"/>
              <a:gd name="connsiteY120" fmla="*/ 5995283 h 6202017"/>
              <a:gd name="connsiteX121" fmla="*/ 2019631 w 2187205"/>
              <a:gd name="connsiteY121" fmla="*/ 6003234 h 6202017"/>
              <a:gd name="connsiteX122" fmla="*/ 2027582 w 2187205"/>
              <a:gd name="connsiteY122" fmla="*/ 6035040 h 6202017"/>
              <a:gd name="connsiteX123" fmla="*/ 2051436 w 2187205"/>
              <a:gd name="connsiteY123" fmla="*/ 6050942 h 6202017"/>
              <a:gd name="connsiteX124" fmla="*/ 2075290 w 2187205"/>
              <a:gd name="connsiteY124" fmla="*/ 6074796 h 6202017"/>
              <a:gd name="connsiteX125" fmla="*/ 2099144 w 2187205"/>
              <a:gd name="connsiteY125" fmla="*/ 6130455 h 6202017"/>
              <a:gd name="connsiteX126" fmla="*/ 2122998 w 2187205"/>
              <a:gd name="connsiteY126" fmla="*/ 6146358 h 6202017"/>
              <a:gd name="connsiteX127" fmla="*/ 2130949 w 2187205"/>
              <a:gd name="connsiteY127"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6039 w 2187205"/>
              <a:gd name="connsiteY35" fmla="*/ 2535327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6039 w 2187205"/>
              <a:gd name="connsiteY35" fmla="*/ 2535327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6039 w 2187205"/>
              <a:gd name="connsiteY35" fmla="*/ 2535327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6039 w 2187205"/>
              <a:gd name="connsiteY35" fmla="*/ 2535327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6039 w 2187205"/>
              <a:gd name="connsiteY35" fmla="*/ 253530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536418 h 6202017"/>
              <a:gd name="connsiteX35" fmla="*/ 536039 w 2187205"/>
              <a:gd name="connsiteY35" fmla="*/ 253530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53530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717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63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725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693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693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693 w 2187205"/>
              <a:gd name="connsiteY72" fmla="*/ 3705307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661 w 2187205"/>
              <a:gd name="connsiteY72" fmla="*/ 3705283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629 w 2187205"/>
              <a:gd name="connsiteY72" fmla="*/ 3705259 h 6202017"/>
              <a:gd name="connsiteX73" fmla="*/ 1669774 w 2187205"/>
              <a:gd name="connsiteY73" fmla="*/ 3784820 h 6202017"/>
              <a:gd name="connsiteX74" fmla="*/ 1677725 w 2187205"/>
              <a:gd name="connsiteY74" fmla="*/ 3808674 h 6202017"/>
              <a:gd name="connsiteX75" fmla="*/ 1693627 w 2187205"/>
              <a:gd name="connsiteY75" fmla="*/ 3848431 h 6202017"/>
              <a:gd name="connsiteX76" fmla="*/ 1677725 w 2187205"/>
              <a:gd name="connsiteY76" fmla="*/ 3935895 h 6202017"/>
              <a:gd name="connsiteX77" fmla="*/ 1661822 w 2187205"/>
              <a:gd name="connsiteY77" fmla="*/ 3959749 h 6202017"/>
              <a:gd name="connsiteX78" fmla="*/ 1677725 w 2187205"/>
              <a:gd name="connsiteY78" fmla="*/ 3983603 h 6202017"/>
              <a:gd name="connsiteX79" fmla="*/ 1701579 w 2187205"/>
              <a:gd name="connsiteY79" fmla="*/ 4023360 h 6202017"/>
              <a:gd name="connsiteX80" fmla="*/ 1749287 w 2187205"/>
              <a:gd name="connsiteY80" fmla="*/ 4063116 h 6202017"/>
              <a:gd name="connsiteX81" fmla="*/ 1773140 w 2187205"/>
              <a:gd name="connsiteY81" fmla="*/ 4086970 h 6202017"/>
              <a:gd name="connsiteX82" fmla="*/ 1796994 w 2187205"/>
              <a:gd name="connsiteY82" fmla="*/ 4102873 h 6202017"/>
              <a:gd name="connsiteX83" fmla="*/ 1836751 w 2187205"/>
              <a:gd name="connsiteY83" fmla="*/ 4134678 h 6202017"/>
              <a:gd name="connsiteX84" fmla="*/ 1916264 w 2187205"/>
              <a:gd name="connsiteY84" fmla="*/ 4190337 h 6202017"/>
              <a:gd name="connsiteX85" fmla="*/ 1971923 w 2187205"/>
              <a:gd name="connsiteY85" fmla="*/ 4238045 h 6202017"/>
              <a:gd name="connsiteX86" fmla="*/ 2011680 w 2187205"/>
              <a:gd name="connsiteY86" fmla="*/ 4245996 h 6202017"/>
              <a:gd name="connsiteX87" fmla="*/ 2051436 w 2187205"/>
              <a:gd name="connsiteY87" fmla="*/ 4269850 h 6202017"/>
              <a:gd name="connsiteX88" fmla="*/ 2107095 w 2187205"/>
              <a:gd name="connsiteY88" fmla="*/ 4317558 h 6202017"/>
              <a:gd name="connsiteX89" fmla="*/ 2146852 w 2187205"/>
              <a:gd name="connsiteY89" fmla="*/ 4373217 h 6202017"/>
              <a:gd name="connsiteX90" fmla="*/ 2178657 w 2187205"/>
              <a:gd name="connsiteY90" fmla="*/ 4428876 h 6202017"/>
              <a:gd name="connsiteX91" fmla="*/ 2170706 w 2187205"/>
              <a:gd name="connsiteY91" fmla="*/ 4460681 h 6202017"/>
              <a:gd name="connsiteX92" fmla="*/ 2186608 w 2187205"/>
              <a:gd name="connsiteY92" fmla="*/ 4540194 h 6202017"/>
              <a:gd name="connsiteX93" fmla="*/ 2178657 w 2187205"/>
              <a:gd name="connsiteY93" fmla="*/ 4667415 h 6202017"/>
              <a:gd name="connsiteX94" fmla="*/ 2186608 w 2187205"/>
              <a:gd name="connsiteY94" fmla="*/ 4715123 h 6202017"/>
              <a:gd name="connsiteX95" fmla="*/ 2178657 w 2187205"/>
              <a:gd name="connsiteY95" fmla="*/ 4786685 h 6202017"/>
              <a:gd name="connsiteX96" fmla="*/ 2146852 w 2187205"/>
              <a:gd name="connsiteY96" fmla="*/ 4882100 h 6202017"/>
              <a:gd name="connsiteX97" fmla="*/ 2122998 w 2187205"/>
              <a:gd name="connsiteY97" fmla="*/ 4913906 h 6202017"/>
              <a:gd name="connsiteX98" fmla="*/ 2107095 w 2187205"/>
              <a:gd name="connsiteY98" fmla="*/ 4945711 h 6202017"/>
              <a:gd name="connsiteX99" fmla="*/ 2035534 w 2187205"/>
              <a:gd name="connsiteY99" fmla="*/ 5001370 h 6202017"/>
              <a:gd name="connsiteX100" fmla="*/ 1995777 w 2187205"/>
              <a:gd name="connsiteY100" fmla="*/ 5025224 h 6202017"/>
              <a:gd name="connsiteX101" fmla="*/ 1916264 w 2187205"/>
              <a:gd name="connsiteY101" fmla="*/ 5041126 h 6202017"/>
              <a:gd name="connsiteX102" fmla="*/ 1876507 w 2187205"/>
              <a:gd name="connsiteY102" fmla="*/ 5033175 h 6202017"/>
              <a:gd name="connsiteX103" fmla="*/ 1804946 w 2187205"/>
              <a:gd name="connsiteY103" fmla="*/ 5041126 h 6202017"/>
              <a:gd name="connsiteX104" fmla="*/ 1757238 w 2187205"/>
              <a:gd name="connsiteY104" fmla="*/ 5057029 h 6202017"/>
              <a:gd name="connsiteX105" fmla="*/ 1725433 w 2187205"/>
              <a:gd name="connsiteY105" fmla="*/ 5064980 h 6202017"/>
              <a:gd name="connsiteX106" fmla="*/ 1685676 w 2187205"/>
              <a:gd name="connsiteY106" fmla="*/ 5096786 h 6202017"/>
              <a:gd name="connsiteX107" fmla="*/ 1653871 w 2187205"/>
              <a:gd name="connsiteY107" fmla="*/ 5136542 h 6202017"/>
              <a:gd name="connsiteX108" fmla="*/ 1661822 w 2187205"/>
              <a:gd name="connsiteY108" fmla="*/ 5200153 h 6202017"/>
              <a:gd name="connsiteX109" fmla="*/ 1645920 w 2187205"/>
              <a:gd name="connsiteY109" fmla="*/ 5239909 h 6202017"/>
              <a:gd name="connsiteX110" fmla="*/ 1637968 w 2187205"/>
              <a:gd name="connsiteY110" fmla="*/ 5287617 h 6202017"/>
              <a:gd name="connsiteX111" fmla="*/ 1622066 w 2187205"/>
              <a:gd name="connsiteY111" fmla="*/ 5390984 h 6202017"/>
              <a:gd name="connsiteX112" fmla="*/ 1630017 w 2187205"/>
              <a:gd name="connsiteY112" fmla="*/ 5629523 h 6202017"/>
              <a:gd name="connsiteX113" fmla="*/ 1637968 w 2187205"/>
              <a:gd name="connsiteY113" fmla="*/ 5685182 h 6202017"/>
              <a:gd name="connsiteX114" fmla="*/ 1669774 w 2187205"/>
              <a:gd name="connsiteY114" fmla="*/ 5732890 h 6202017"/>
              <a:gd name="connsiteX115" fmla="*/ 1709530 w 2187205"/>
              <a:gd name="connsiteY115" fmla="*/ 5804452 h 6202017"/>
              <a:gd name="connsiteX116" fmla="*/ 1789043 w 2187205"/>
              <a:gd name="connsiteY116" fmla="*/ 5828306 h 6202017"/>
              <a:gd name="connsiteX117" fmla="*/ 1828800 w 2187205"/>
              <a:gd name="connsiteY117" fmla="*/ 5852160 h 6202017"/>
              <a:gd name="connsiteX118" fmla="*/ 1852654 w 2187205"/>
              <a:gd name="connsiteY118" fmla="*/ 5868062 h 6202017"/>
              <a:gd name="connsiteX119" fmla="*/ 1900361 w 2187205"/>
              <a:gd name="connsiteY119" fmla="*/ 5915770 h 6202017"/>
              <a:gd name="connsiteX120" fmla="*/ 1916264 w 2187205"/>
              <a:gd name="connsiteY120" fmla="*/ 5939624 h 6202017"/>
              <a:gd name="connsiteX121" fmla="*/ 1995777 w 2187205"/>
              <a:gd name="connsiteY121" fmla="*/ 5995283 h 6202017"/>
              <a:gd name="connsiteX122" fmla="*/ 2019631 w 2187205"/>
              <a:gd name="connsiteY122" fmla="*/ 6003234 h 6202017"/>
              <a:gd name="connsiteX123" fmla="*/ 2027582 w 2187205"/>
              <a:gd name="connsiteY123" fmla="*/ 6035040 h 6202017"/>
              <a:gd name="connsiteX124" fmla="*/ 2051436 w 2187205"/>
              <a:gd name="connsiteY124" fmla="*/ 6050942 h 6202017"/>
              <a:gd name="connsiteX125" fmla="*/ 2075290 w 2187205"/>
              <a:gd name="connsiteY125" fmla="*/ 6074796 h 6202017"/>
              <a:gd name="connsiteX126" fmla="*/ 2099144 w 2187205"/>
              <a:gd name="connsiteY126" fmla="*/ 6130455 h 6202017"/>
              <a:gd name="connsiteX127" fmla="*/ 2122998 w 2187205"/>
              <a:gd name="connsiteY127" fmla="*/ 6146358 h 6202017"/>
              <a:gd name="connsiteX128" fmla="*/ 2130949 w 2187205"/>
              <a:gd name="connsiteY128"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77629 w 2187205"/>
              <a:gd name="connsiteY72" fmla="*/ 3705259 h 6202017"/>
              <a:gd name="connsiteX73" fmla="*/ 1605220 w 2187205"/>
              <a:gd name="connsiteY73" fmla="*/ 3773553 h 6202017"/>
              <a:gd name="connsiteX74" fmla="*/ 1669774 w 2187205"/>
              <a:gd name="connsiteY74" fmla="*/ 3784820 h 6202017"/>
              <a:gd name="connsiteX75" fmla="*/ 1677725 w 2187205"/>
              <a:gd name="connsiteY75" fmla="*/ 3808674 h 6202017"/>
              <a:gd name="connsiteX76" fmla="*/ 1693627 w 2187205"/>
              <a:gd name="connsiteY76" fmla="*/ 3848431 h 6202017"/>
              <a:gd name="connsiteX77" fmla="*/ 1677725 w 2187205"/>
              <a:gd name="connsiteY77" fmla="*/ 3935895 h 6202017"/>
              <a:gd name="connsiteX78" fmla="*/ 1661822 w 2187205"/>
              <a:gd name="connsiteY78" fmla="*/ 3959749 h 6202017"/>
              <a:gd name="connsiteX79" fmla="*/ 1677725 w 2187205"/>
              <a:gd name="connsiteY79" fmla="*/ 3983603 h 6202017"/>
              <a:gd name="connsiteX80" fmla="*/ 1701579 w 2187205"/>
              <a:gd name="connsiteY80" fmla="*/ 4023360 h 6202017"/>
              <a:gd name="connsiteX81" fmla="*/ 1749287 w 2187205"/>
              <a:gd name="connsiteY81" fmla="*/ 4063116 h 6202017"/>
              <a:gd name="connsiteX82" fmla="*/ 1773140 w 2187205"/>
              <a:gd name="connsiteY82" fmla="*/ 4086970 h 6202017"/>
              <a:gd name="connsiteX83" fmla="*/ 1796994 w 2187205"/>
              <a:gd name="connsiteY83" fmla="*/ 4102873 h 6202017"/>
              <a:gd name="connsiteX84" fmla="*/ 1836751 w 2187205"/>
              <a:gd name="connsiteY84" fmla="*/ 4134678 h 6202017"/>
              <a:gd name="connsiteX85" fmla="*/ 1916264 w 2187205"/>
              <a:gd name="connsiteY85" fmla="*/ 4190337 h 6202017"/>
              <a:gd name="connsiteX86" fmla="*/ 1971923 w 2187205"/>
              <a:gd name="connsiteY86" fmla="*/ 4238045 h 6202017"/>
              <a:gd name="connsiteX87" fmla="*/ 2011680 w 2187205"/>
              <a:gd name="connsiteY87" fmla="*/ 4245996 h 6202017"/>
              <a:gd name="connsiteX88" fmla="*/ 2051436 w 2187205"/>
              <a:gd name="connsiteY88" fmla="*/ 4269850 h 6202017"/>
              <a:gd name="connsiteX89" fmla="*/ 2107095 w 2187205"/>
              <a:gd name="connsiteY89" fmla="*/ 4317558 h 6202017"/>
              <a:gd name="connsiteX90" fmla="*/ 2146852 w 2187205"/>
              <a:gd name="connsiteY90" fmla="*/ 4373217 h 6202017"/>
              <a:gd name="connsiteX91" fmla="*/ 2178657 w 2187205"/>
              <a:gd name="connsiteY91" fmla="*/ 4428876 h 6202017"/>
              <a:gd name="connsiteX92" fmla="*/ 2170706 w 2187205"/>
              <a:gd name="connsiteY92" fmla="*/ 4460681 h 6202017"/>
              <a:gd name="connsiteX93" fmla="*/ 2186608 w 2187205"/>
              <a:gd name="connsiteY93" fmla="*/ 4540194 h 6202017"/>
              <a:gd name="connsiteX94" fmla="*/ 2178657 w 2187205"/>
              <a:gd name="connsiteY94" fmla="*/ 4667415 h 6202017"/>
              <a:gd name="connsiteX95" fmla="*/ 2186608 w 2187205"/>
              <a:gd name="connsiteY95" fmla="*/ 4715123 h 6202017"/>
              <a:gd name="connsiteX96" fmla="*/ 2178657 w 2187205"/>
              <a:gd name="connsiteY96" fmla="*/ 4786685 h 6202017"/>
              <a:gd name="connsiteX97" fmla="*/ 2146852 w 2187205"/>
              <a:gd name="connsiteY97" fmla="*/ 4882100 h 6202017"/>
              <a:gd name="connsiteX98" fmla="*/ 2122998 w 2187205"/>
              <a:gd name="connsiteY98" fmla="*/ 4913906 h 6202017"/>
              <a:gd name="connsiteX99" fmla="*/ 2107095 w 2187205"/>
              <a:gd name="connsiteY99" fmla="*/ 4945711 h 6202017"/>
              <a:gd name="connsiteX100" fmla="*/ 2035534 w 2187205"/>
              <a:gd name="connsiteY100" fmla="*/ 5001370 h 6202017"/>
              <a:gd name="connsiteX101" fmla="*/ 1995777 w 2187205"/>
              <a:gd name="connsiteY101" fmla="*/ 5025224 h 6202017"/>
              <a:gd name="connsiteX102" fmla="*/ 1916264 w 2187205"/>
              <a:gd name="connsiteY102" fmla="*/ 5041126 h 6202017"/>
              <a:gd name="connsiteX103" fmla="*/ 1876507 w 2187205"/>
              <a:gd name="connsiteY103" fmla="*/ 5033175 h 6202017"/>
              <a:gd name="connsiteX104" fmla="*/ 1804946 w 2187205"/>
              <a:gd name="connsiteY104" fmla="*/ 5041126 h 6202017"/>
              <a:gd name="connsiteX105" fmla="*/ 1757238 w 2187205"/>
              <a:gd name="connsiteY105" fmla="*/ 5057029 h 6202017"/>
              <a:gd name="connsiteX106" fmla="*/ 1725433 w 2187205"/>
              <a:gd name="connsiteY106" fmla="*/ 5064980 h 6202017"/>
              <a:gd name="connsiteX107" fmla="*/ 1685676 w 2187205"/>
              <a:gd name="connsiteY107" fmla="*/ 5096786 h 6202017"/>
              <a:gd name="connsiteX108" fmla="*/ 1653871 w 2187205"/>
              <a:gd name="connsiteY108" fmla="*/ 5136542 h 6202017"/>
              <a:gd name="connsiteX109" fmla="*/ 1661822 w 2187205"/>
              <a:gd name="connsiteY109" fmla="*/ 5200153 h 6202017"/>
              <a:gd name="connsiteX110" fmla="*/ 1645920 w 2187205"/>
              <a:gd name="connsiteY110" fmla="*/ 5239909 h 6202017"/>
              <a:gd name="connsiteX111" fmla="*/ 1637968 w 2187205"/>
              <a:gd name="connsiteY111" fmla="*/ 5287617 h 6202017"/>
              <a:gd name="connsiteX112" fmla="*/ 1622066 w 2187205"/>
              <a:gd name="connsiteY112" fmla="*/ 5390984 h 6202017"/>
              <a:gd name="connsiteX113" fmla="*/ 1630017 w 2187205"/>
              <a:gd name="connsiteY113" fmla="*/ 5629523 h 6202017"/>
              <a:gd name="connsiteX114" fmla="*/ 1637968 w 2187205"/>
              <a:gd name="connsiteY114" fmla="*/ 5685182 h 6202017"/>
              <a:gd name="connsiteX115" fmla="*/ 1669774 w 2187205"/>
              <a:gd name="connsiteY115" fmla="*/ 5732890 h 6202017"/>
              <a:gd name="connsiteX116" fmla="*/ 1709530 w 2187205"/>
              <a:gd name="connsiteY116" fmla="*/ 5804452 h 6202017"/>
              <a:gd name="connsiteX117" fmla="*/ 1789043 w 2187205"/>
              <a:gd name="connsiteY117" fmla="*/ 5828306 h 6202017"/>
              <a:gd name="connsiteX118" fmla="*/ 1828800 w 2187205"/>
              <a:gd name="connsiteY118" fmla="*/ 5852160 h 6202017"/>
              <a:gd name="connsiteX119" fmla="*/ 1852654 w 2187205"/>
              <a:gd name="connsiteY119" fmla="*/ 5868062 h 6202017"/>
              <a:gd name="connsiteX120" fmla="*/ 1900361 w 2187205"/>
              <a:gd name="connsiteY120" fmla="*/ 5915770 h 6202017"/>
              <a:gd name="connsiteX121" fmla="*/ 1916264 w 2187205"/>
              <a:gd name="connsiteY121" fmla="*/ 5939624 h 6202017"/>
              <a:gd name="connsiteX122" fmla="*/ 1995777 w 2187205"/>
              <a:gd name="connsiteY122" fmla="*/ 5995283 h 6202017"/>
              <a:gd name="connsiteX123" fmla="*/ 2019631 w 2187205"/>
              <a:gd name="connsiteY123" fmla="*/ 6003234 h 6202017"/>
              <a:gd name="connsiteX124" fmla="*/ 2027582 w 2187205"/>
              <a:gd name="connsiteY124" fmla="*/ 6035040 h 6202017"/>
              <a:gd name="connsiteX125" fmla="*/ 2051436 w 2187205"/>
              <a:gd name="connsiteY125" fmla="*/ 6050942 h 6202017"/>
              <a:gd name="connsiteX126" fmla="*/ 2075290 w 2187205"/>
              <a:gd name="connsiteY126" fmla="*/ 6074796 h 6202017"/>
              <a:gd name="connsiteX127" fmla="*/ 2099144 w 2187205"/>
              <a:gd name="connsiteY127" fmla="*/ 6130455 h 6202017"/>
              <a:gd name="connsiteX128" fmla="*/ 2122998 w 2187205"/>
              <a:gd name="connsiteY128" fmla="*/ 6146358 h 6202017"/>
              <a:gd name="connsiteX129" fmla="*/ 2130949 w 2187205"/>
              <a:gd name="connsiteY129"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06159 w 2187205"/>
              <a:gd name="connsiteY72" fmla="*/ 3705235 h 6202017"/>
              <a:gd name="connsiteX73" fmla="*/ 1605220 w 2187205"/>
              <a:gd name="connsiteY73" fmla="*/ 3773553 h 6202017"/>
              <a:gd name="connsiteX74" fmla="*/ 1669774 w 2187205"/>
              <a:gd name="connsiteY74" fmla="*/ 3784820 h 6202017"/>
              <a:gd name="connsiteX75" fmla="*/ 1677725 w 2187205"/>
              <a:gd name="connsiteY75" fmla="*/ 3808674 h 6202017"/>
              <a:gd name="connsiteX76" fmla="*/ 1693627 w 2187205"/>
              <a:gd name="connsiteY76" fmla="*/ 3848431 h 6202017"/>
              <a:gd name="connsiteX77" fmla="*/ 1677725 w 2187205"/>
              <a:gd name="connsiteY77" fmla="*/ 3935895 h 6202017"/>
              <a:gd name="connsiteX78" fmla="*/ 1661822 w 2187205"/>
              <a:gd name="connsiteY78" fmla="*/ 3959749 h 6202017"/>
              <a:gd name="connsiteX79" fmla="*/ 1677725 w 2187205"/>
              <a:gd name="connsiteY79" fmla="*/ 3983603 h 6202017"/>
              <a:gd name="connsiteX80" fmla="*/ 1701579 w 2187205"/>
              <a:gd name="connsiteY80" fmla="*/ 4023360 h 6202017"/>
              <a:gd name="connsiteX81" fmla="*/ 1749287 w 2187205"/>
              <a:gd name="connsiteY81" fmla="*/ 4063116 h 6202017"/>
              <a:gd name="connsiteX82" fmla="*/ 1773140 w 2187205"/>
              <a:gd name="connsiteY82" fmla="*/ 4086970 h 6202017"/>
              <a:gd name="connsiteX83" fmla="*/ 1796994 w 2187205"/>
              <a:gd name="connsiteY83" fmla="*/ 4102873 h 6202017"/>
              <a:gd name="connsiteX84" fmla="*/ 1836751 w 2187205"/>
              <a:gd name="connsiteY84" fmla="*/ 4134678 h 6202017"/>
              <a:gd name="connsiteX85" fmla="*/ 1916264 w 2187205"/>
              <a:gd name="connsiteY85" fmla="*/ 4190337 h 6202017"/>
              <a:gd name="connsiteX86" fmla="*/ 1971923 w 2187205"/>
              <a:gd name="connsiteY86" fmla="*/ 4238045 h 6202017"/>
              <a:gd name="connsiteX87" fmla="*/ 2011680 w 2187205"/>
              <a:gd name="connsiteY87" fmla="*/ 4245996 h 6202017"/>
              <a:gd name="connsiteX88" fmla="*/ 2051436 w 2187205"/>
              <a:gd name="connsiteY88" fmla="*/ 4269850 h 6202017"/>
              <a:gd name="connsiteX89" fmla="*/ 2107095 w 2187205"/>
              <a:gd name="connsiteY89" fmla="*/ 4317558 h 6202017"/>
              <a:gd name="connsiteX90" fmla="*/ 2146852 w 2187205"/>
              <a:gd name="connsiteY90" fmla="*/ 4373217 h 6202017"/>
              <a:gd name="connsiteX91" fmla="*/ 2178657 w 2187205"/>
              <a:gd name="connsiteY91" fmla="*/ 4428876 h 6202017"/>
              <a:gd name="connsiteX92" fmla="*/ 2170706 w 2187205"/>
              <a:gd name="connsiteY92" fmla="*/ 4460681 h 6202017"/>
              <a:gd name="connsiteX93" fmla="*/ 2186608 w 2187205"/>
              <a:gd name="connsiteY93" fmla="*/ 4540194 h 6202017"/>
              <a:gd name="connsiteX94" fmla="*/ 2178657 w 2187205"/>
              <a:gd name="connsiteY94" fmla="*/ 4667415 h 6202017"/>
              <a:gd name="connsiteX95" fmla="*/ 2186608 w 2187205"/>
              <a:gd name="connsiteY95" fmla="*/ 4715123 h 6202017"/>
              <a:gd name="connsiteX96" fmla="*/ 2178657 w 2187205"/>
              <a:gd name="connsiteY96" fmla="*/ 4786685 h 6202017"/>
              <a:gd name="connsiteX97" fmla="*/ 2146852 w 2187205"/>
              <a:gd name="connsiteY97" fmla="*/ 4882100 h 6202017"/>
              <a:gd name="connsiteX98" fmla="*/ 2122998 w 2187205"/>
              <a:gd name="connsiteY98" fmla="*/ 4913906 h 6202017"/>
              <a:gd name="connsiteX99" fmla="*/ 2107095 w 2187205"/>
              <a:gd name="connsiteY99" fmla="*/ 4945711 h 6202017"/>
              <a:gd name="connsiteX100" fmla="*/ 2035534 w 2187205"/>
              <a:gd name="connsiteY100" fmla="*/ 5001370 h 6202017"/>
              <a:gd name="connsiteX101" fmla="*/ 1995777 w 2187205"/>
              <a:gd name="connsiteY101" fmla="*/ 5025224 h 6202017"/>
              <a:gd name="connsiteX102" fmla="*/ 1916264 w 2187205"/>
              <a:gd name="connsiteY102" fmla="*/ 5041126 h 6202017"/>
              <a:gd name="connsiteX103" fmla="*/ 1876507 w 2187205"/>
              <a:gd name="connsiteY103" fmla="*/ 5033175 h 6202017"/>
              <a:gd name="connsiteX104" fmla="*/ 1804946 w 2187205"/>
              <a:gd name="connsiteY104" fmla="*/ 5041126 h 6202017"/>
              <a:gd name="connsiteX105" fmla="*/ 1757238 w 2187205"/>
              <a:gd name="connsiteY105" fmla="*/ 5057029 h 6202017"/>
              <a:gd name="connsiteX106" fmla="*/ 1725433 w 2187205"/>
              <a:gd name="connsiteY106" fmla="*/ 5064980 h 6202017"/>
              <a:gd name="connsiteX107" fmla="*/ 1685676 w 2187205"/>
              <a:gd name="connsiteY107" fmla="*/ 5096786 h 6202017"/>
              <a:gd name="connsiteX108" fmla="*/ 1653871 w 2187205"/>
              <a:gd name="connsiteY108" fmla="*/ 5136542 h 6202017"/>
              <a:gd name="connsiteX109" fmla="*/ 1661822 w 2187205"/>
              <a:gd name="connsiteY109" fmla="*/ 5200153 h 6202017"/>
              <a:gd name="connsiteX110" fmla="*/ 1645920 w 2187205"/>
              <a:gd name="connsiteY110" fmla="*/ 5239909 h 6202017"/>
              <a:gd name="connsiteX111" fmla="*/ 1637968 w 2187205"/>
              <a:gd name="connsiteY111" fmla="*/ 5287617 h 6202017"/>
              <a:gd name="connsiteX112" fmla="*/ 1622066 w 2187205"/>
              <a:gd name="connsiteY112" fmla="*/ 5390984 h 6202017"/>
              <a:gd name="connsiteX113" fmla="*/ 1630017 w 2187205"/>
              <a:gd name="connsiteY113" fmla="*/ 5629523 h 6202017"/>
              <a:gd name="connsiteX114" fmla="*/ 1637968 w 2187205"/>
              <a:gd name="connsiteY114" fmla="*/ 5685182 h 6202017"/>
              <a:gd name="connsiteX115" fmla="*/ 1669774 w 2187205"/>
              <a:gd name="connsiteY115" fmla="*/ 5732890 h 6202017"/>
              <a:gd name="connsiteX116" fmla="*/ 1709530 w 2187205"/>
              <a:gd name="connsiteY116" fmla="*/ 5804452 h 6202017"/>
              <a:gd name="connsiteX117" fmla="*/ 1789043 w 2187205"/>
              <a:gd name="connsiteY117" fmla="*/ 5828306 h 6202017"/>
              <a:gd name="connsiteX118" fmla="*/ 1828800 w 2187205"/>
              <a:gd name="connsiteY118" fmla="*/ 5852160 h 6202017"/>
              <a:gd name="connsiteX119" fmla="*/ 1852654 w 2187205"/>
              <a:gd name="connsiteY119" fmla="*/ 5868062 h 6202017"/>
              <a:gd name="connsiteX120" fmla="*/ 1900361 w 2187205"/>
              <a:gd name="connsiteY120" fmla="*/ 5915770 h 6202017"/>
              <a:gd name="connsiteX121" fmla="*/ 1916264 w 2187205"/>
              <a:gd name="connsiteY121" fmla="*/ 5939624 h 6202017"/>
              <a:gd name="connsiteX122" fmla="*/ 1995777 w 2187205"/>
              <a:gd name="connsiteY122" fmla="*/ 5995283 h 6202017"/>
              <a:gd name="connsiteX123" fmla="*/ 2019631 w 2187205"/>
              <a:gd name="connsiteY123" fmla="*/ 6003234 h 6202017"/>
              <a:gd name="connsiteX124" fmla="*/ 2027582 w 2187205"/>
              <a:gd name="connsiteY124" fmla="*/ 6035040 h 6202017"/>
              <a:gd name="connsiteX125" fmla="*/ 2051436 w 2187205"/>
              <a:gd name="connsiteY125" fmla="*/ 6050942 h 6202017"/>
              <a:gd name="connsiteX126" fmla="*/ 2075290 w 2187205"/>
              <a:gd name="connsiteY126" fmla="*/ 6074796 h 6202017"/>
              <a:gd name="connsiteX127" fmla="*/ 2099144 w 2187205"/>
              <a:gd name="connsiteY127" fmla="*/ 6130455 h 6202017"/>
              <a:gd name="connsiteX128" fmla="*/ 2122998 w 2187205"/>
              <a:gd name="connsiteY128" fmla="*/ 6146358 h 6202017"/>
              <a:gd name="connsiteX129" fmla="*/ 2130949 w 2187205"/>
              <a:gd name="connsiteY129"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06159 w 2187205"/>
              <a:gd name="connsiteY72" fmla="*/ 3705235 h 6202017"/>
              <a:gd name="connsiteX73" fmla="*/ 1605220 w 2187205"/>
              <a:gd name="connsiteY73" fmla="*/ 3773553 h 6202017"/>
              <a:gd name="connsiteX74" fmla="*/ 1669774 w 2187205"/>
              <a:gd name="connsiteY74" fmla="*/ 3784820 h 6202017"/>
              <a:gd name="connsiteX75" fmla="*/ 1677725 w 2187205"/>
              <a:gd name="connsiteY75" fmla="*/ 3808674 h 6202017"/>
              <a:gd name="connsiteX76" fmla="*/ 1693627 w 2187205"/>
              <a:gd name="connsiteY76" fmla="*/ 3848431 h 6202017"/>
              <a:gd name="connsiteX77" fmla="*/ 1677725 w 2187205"/>
              <a:gd name="connsiteY77" fmla="*/ 3935895 h 6202017"/>
              <a:gd name="connsiteX78" fmla="*/ 1661822 w 2187205"/>
              <a:gd name="connsiteY78" fmla="*/ 3959749 h 6202017"/>
              <a:gd name="connsiteX79" fmla="*/ 1677725 w 2187205"/>
              <a:gd name="connsiteY79" fmla="*/ 3983603 h 6202017"/>
              <a:gd name="connsiteX80" fmla="*/ 1701579 w 2187205"/>
              <a:gd name="connsiteY80" fmla="*/ 4023360 h 6202017"/>
              <a:gd name="connsiteX81" fmla="*/ 1749287 w 2187205"/>
              <a:gd name="connsiteY81" fmla="*/ 4063116 h 6202017"/>
              <a:gd name="connsiteX82" fmla="*/ 1773140 w 2187205"/>
              <a:gd name="connsiteY82" fmla="*/ 4086970 h 6202017"/>
              <a:gd name="connsiteX83" fmla="*/ 1796994 w 2187205"/>
              <a:gd name="connsiteY83" fmla="*/ 4102873 h 6202017"/>
              <a:gd name="connsiteX84" fmla="*/ 1836751 w 2187205"/>
              <a:gd name="connsiteY84" fmla="*/ 4134678 h 6202017"/>
              <a:gd name="connsiteX85" fmla="*/ 1916264 w 2187205"/>
              <a:gd name="connsiteY85" fmla="*/ 4190337 h 6202017"/>
              <a:gd name="connsiteX86" fmla="*/ 1971923 w 2187205"/>
              <a:gd name="connsiteY86" fmla="*/ 4238045 h 6202017"/>
              <a:gd name="connsiteX87" fmla="*/ 2011680 w 2187205"/>
              <a:gd name="connsiteY87" fmla="*/ 4245996 h 6202017"/>
              <a:gd name="connsiteX88" fmla="*/ 2051436 w 2187205"/>
              <a:gd name="connsiteY88" fmla="*/ 4269850 h 6202017"/>
              <a:gd name="connsiteX89" fmla="*/ 2107095 w 2187205"/>
              <a:gd name="connsiteY89" fmla="*/ 4317558 h 6202017"/>
              <a:gd name="connsiteX90" fmla="*/ 2146852 w 2187205"/>
              <a:gd name="connsiteY90" fmla="*/ 4373217 h 6202017"/>
              <a:gd name="connsiteX91" fmla="*/ 2178657 w 2187205"/>
              <a:gd name="connsiteY91" fmla="*/ 4428876 h 6202017"/>
              <a:gd name="connsiteX92" fmla="*/ 2170706 w 2187205"/>
              <a:gd name="connsiteY92" fmla="*/ 4460681 h 6202017"/>
              <a:gd name="connsiteX93" fmla="*/ 2186608 w 2187205"/>
              <a:gd name="connsiteY93" fmla="*/ 4540194 h 6202017"/>
              <a:gd name="connsiteX94" fmla="*/ 2178657 w 2187205"/>
              <a:gd name="connsiteY94" fmla="*/ 4667415 h 6202017"/>
              <a:gd name="connsiteX95" fmla="*/ 2186608 w 2187205"/>
              <a:gd name="connsiteY95" fmla="*/ 4715123 h 6202017"/>
              <a:gd name="connsiteX96" fmla="*/ 2178657 w 2187205"/>
              <a:gd name="connsiteY96" fmla="*/ 4786685 h 6202017"/>
              <a:gd name="connsiteX97" fmla="*/ 2146852 w 2187205"/>
              <a:gd name="connsiteY97" fmla="*/ 4882100 h 6202017"/>
              <a:gd name="connsiteX98" fmla="*/ 2122998 w 2187205"/>
              <a:gd name="connsiteY98" fmla="*/ 4913906 h 6202017"/>
              <a:gd name="connsiteX99" fmla="*/ 2107095 w 2187205"/>
              <a:gd name="connsiteY99" fmla="*/ 4945711 h 6202017"/>
              <a:gd name="connsiteX100" fmla="*/ 2035534 w 2187205"/>
              <a:gd name="connsiteY100" fmla="*/ 5001370 h 6202017"/>
              <a:gd name="connsiteX101" fmla="*/ 1995777 w 2187205"/>
              <a:gd name="connsiteY101" fmla="*/ 5025224 h 6202017"/>
              <a:gd name="connsiteX102" fmla="*/ 1916264 w 2187205"/>
              <a:gd name="connsiteY102" fmla="*/ 5041126 h 6202017"/>
              <a:gd name="connsiteX103" fmla="*/ 1876507 w 2187205"/>
              <a:gd name="connsiteY103" fmla="*/ 5033175 h 6202017"/>
              <a:gd name="connsiteX104" fmla="*/ 1804946 w 2187205"/>
              <a:gd name="connsiteY104" fmla="*/ 5041126 h 6202017"/>
              <a:gd name="connsiteX105" fmla="*/ 1757238 w 2187205"/>
              <a:gd name="connsiteY105" fmla="*/ 5057029 h 6202017"/>
              <a:gd name="connsiteX106" fmla="*/ 1725433 w 2187205"/>
              <a:gd name="connsiteY106" fmla="*/ 5064980 h 6202017"/>
              <a:gd name="connsiteX107" fmla="*/ 1685676 w 2187205"/>
              <a:gd name="connsiteY107" fmla="*/ 5096786 h 6202017"/>
              <a:gd name="connsiteX108" fmla="*/ 1653871 w 2187205"/>
              <a:gd name="connsiteY108" fmla="*/ 5136542 h 6202017"/>
              <a:gd name="connsiteX109" fmla="*/ 1661822 w 2187205"/>
              <a:gd name="connsiteY109" fmla="*/ 5200153 h 6202017"/>
              <a:gd name="connsiteX110" fmla="*/ 1645920 w 2187205"/>
              <a:gd name="connsiteY110" fmla="*/ 5239909 h 6202017"/>
              <a:gd name="connsiteX111" fmla="*/ 1637968 w 2187205"/>
              <a:gd name="connsiteY111" fmla="*/ 5287617 h 6202017"/>
              <a:gd name="connsiteX112" fmla="*/ 1622066 w 2187205"/>
              <a:gd name="connsiteY112" fmla="*/ 5390984 h 6202017"/>
              <a:gd name="connsiteX113" fmla="*/ 1630017 w 2187205"/>
              <a:gd name="connsiteY113" fmla="*/ 5629523 h 6202017"/>
              <a:gd name="connsiteX114" fmla="*/ 1637968 w 2187205"/>
              <a:gd name="connsiteY114" fmla="*/ 5685182 h 6202017"/>
              <a:gd name="connsiteX115" fmla="*/ 1669774 w 2187205"/>
              <a:gd name="connsiteY115" fmla="*/ 5732890 h 6202017"/>
              <a:gd name="connsiteX116" fmla="*/ 1709530 w 2187205"/>
              <a:gd name="connsiteY116" fmla="*/ 5804452 h 6202017"/>
              <a:gd name="connsiteX117" fmla="*/ 1789043 w 2187205"/>
              <a:gd name="connsiteY117" fmla="*/ 5828306 h 6202017"/>
              <a:gd name="connsiteX118" fmla="*/ 1828800 w 2187205"/>
              <a:gd name="connsiteY118" fmla="*/ 5852160 h 6202017"/>
              <a:gd name="connsiteX119" fmla="*/ 1852654 w 2187205"/>
              <a:gd name="connsiteY119" fmla="*/ 5868062 h 6202017"/>
              <a:gd name="connsiteX120" fmla="*/ 1900361 w 2187205"/>
              <a:gd name="connsiteY120" fmla="*/ 5915770 h 6202017"/>
              <a:gd name="connsiteX121" fmla="*/ 1916264 w 2187205"/>
              <a:gd name="connsiteY121" fmla="*/ 5939624 h 6202017"/>
              <a:gd name="connsiteX122" fmla="*/ 1995777 w 2187205"/>
              <a:gd name="connsiteY122" fmla="*/ 5995283 h 6202017"/>
              <a:gd name="connsiteX123" fmla="*/ 2019631 w 2187205"/>
              <a:gd name="connsiteY123" fmla="*/ 6003234 h 6202017"/>
              <a:gd name="connsiteX124" fmla="*/ 2027582 w 2187205"/>
              <a:gd name="connsiteY124" fmla="*/ 6035040 h 6202017"/>
              <a:gd name="connsiteX125" fmla="*/ 2051436 w 2187205"/>
              <a:gd name="connsiteY125" fmla="*/ 6050942 h 6202017"/>
              <a:gd name="connsiteX126" fmla="*/ 2075290 w 2187205"/>
              <a:gd name="connsiteY126" fmla="*/ 6074796 h 6202017"/>
              <a:gd name="connsiteX127" fmla="*/ 2099144 w 2187205"/>
              <a:gd name="connsiteY127" fmla="*/ 6130455 h 6202017"/>
              <a:gd name="connsiteX128" fmla="*/ 2122998 w 2187205"/>
              <a:gd name="connsiteY128" fmla="*/ 6146358 h 6202017"/>
              <a:gd name="connsiteX129" fmla="*/ 2130949 w 2187205"/>
              <a:gd name="connsiteY129"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77725 w 2187205"/>
              <a:gd name="connsiteY75" fmla="*/ 3808674 h 6202017"/>
              <a:gd name="connsiteX76" fmla="*/ 1693627 w 2187205"/>
              <a:gd name="connsiteY76" fmla="*/ 3848431 h 6202017"/>
              <a:gd name="connsiteX77" fmla="*/ 1677725 w 2187205"/>
              <a:gd name="connsiteY77" fmla="*/ 3935895 h 6202017"/>
              <a:gd name="connsiteX78" fmla="*/ 1661822 w 2187205"/>
              <a:gd name="connsiteY78" fmla="*/ 3959749 h 6202017"/>
              <a:gd name="connsiteX79" fmla="*/ 1677725 w 2187205"/>
              <a:gd name="connsiteY79" fmla="*/ 3983603 h 6202017"/>
              <a:gd name="connsiteX80" fmla="*/ 1701579 w 2187205"/>
              <a:gd name="connsiteY80" fmla="*/ 4023360 h 6202017"/>
              <a:gd name="connsiteX81" fmla="*/ 1749287 w 2187205"/>
              <a:gd name="connsiteY81" fmla="*/ 4063116 h 6202017"/>
              <a:gd name="connsiteX82" fmla="*/ 1773140 w 2187205"/>
              <a:gd name="connsiteY82" fmla="*/ 4086970 h 6202017"/>
              <a:gd name="connsiteX83" fmla="*/ 1796994 w 2187205"/>
              <a:gd name="connsiteY83" fmla="*/ 4102873 h 6202017"/>
              <a:gd name="connsiteX84" fmla="*/ 1836751 w 2187205"/>
              <a:gd name="connsiteY84" fmla="*/ 4134678 h 6202017"/>
              <a:gd name="connsiteX85" fmla="*/ 1916264 w 2187205"/>
              <a:gd name="connsiteY85" fmla="*/ 4190337 h 6202017"/>
              <a:gd name="connsiteX86" fmla="*/ 1971923 w 2187205"/>
              <a:gd name="connsiteY86" fmla="*/ 4238045 h 6202017"/>
              <a:gd name="connsiteX87" fmla="*/ 2011680 w 2187205"/>
              <a:gd name="connsiteY87" fmla="*/ 4245996 h 6202017"/>
              <a:gd name="connsiteX88" fmla="*/ 2051436 w 2187205"/>
              <a:gd name="connsiteY88" fmla="*/ 4269850 h 6202017"/>
              <a:gd name="connsiteX89" fmla="*/ 2107095 w 2187205"/>
              <a:gd name="connsiteY89" fmla="*/ 4317558 h 6202017"/>
              <a:gd name="connsiteX90" fmla="*/ 2146852 w 2187205"/>
              <a:gd name="connsiteY90" fmla="*/ 4373217 h 6202017"/>
              <a:gd name="connsiteX91" fmla="*/ 2178657 w 2187205"/>
              <a:gd name="connsiteY91" fmla="*/ 4428876 h 6202017"/>
              <a:gd name="connsiteX92" fmla="*/ 2170706 w 2187205"/>
              <a:gd name="connsiteY92" fmla="*/ 4460681 h 6202017"/>
              <a:gd name="connsiteX93" fmla="*/ 2186608 w 2187205"/>
              <a:gd name="connsiteY93" fmla="*/ 4540194 h 6202017"/>
              <a:gd name="connsiteX94" fmla="*/ 2178657 w 2187205"/>
              <a:gd name="connsiteY94" fmla="*/ 4667415 h 6202017"/>
              <a:gd name="connsiteX95" fmla="*/ 2186608 w 2187205"/>
              <a:gd name="connsiteY95" fmla="*/ 4715123 h 6202017"/>
              <a:gd name="connsiteX96" fmla="*/ 2178657 w 2187205"/>
              <a:gd name="connsiteY96" fmla="*/ 4786685 h 6202017"/>
              <a:gd name="connsiteX97" fmla="*/ 2146852 w 2187205"/>
              <a:gd name="connsiteY97" fmla="*/ 4882100 h 6202017"/>
              <a:gd name="connsiteX98" fmla="*/ 2122998 w 2187205"/>
              <a:gd name="connsiteY98" fmla="*/ 4913906 h 6202017"/>
              <a:gd name="connsiteX99" fmla="*/ 2107095 w 2187205"/>
              <a:gd name="connsiteY99" fmla="*/ 4945711 h 6202017"/>
              <a:gd name="connsiteX100" fmla="*/ 2035534 w 2187205"/>
              <a:gd name="connsiteY100" fmla="*/ 5001370 h 6202017"/>
              <a:gd name="connsiteX101" fmla="*/ 1995777 w 2187205"/>
              <a:gd name="connsiteY101" fmla="*/ 5025224 h 6202017"/>
              <a:gd name="connsiteX102" fmla="*/ 1916264 w 2187205"/>
              <a:gd name="connsiteY102" fmla="*/ 5041126 h 6202017"/>
              <a:gd name="connsiteX103" fmla="*/ 1876507 w 2187205"/>
              <a:gd name="connsiteY103" fmla="*/ 5033175 h 6202017"/>
              <a:gd name="connsiteX104" fmla="*/ 1804946 w 2187205"/>
              <a:gd name="connsiteY104" fmla="*/ 5041126 h 6202017"/>
              <a:gd name="connsiteX105" fmla="*/ 1757238 w 2187205"/>
              <a:gd name="connsiteY105" fmla="*/ 5057029 h 6202017"/>
              <a:gd name="connsiteX106" fmla="*/ 1725433 w 2187205"/>
              <a:gd name="connsiteY106" fmla="*/ 5064980 h 6202017"/>
              <a:gd name="connsiteX107" fmla="*/ 1685676 w 2187205"/>
              <a:gd name="connsiteY107" fmla="*/ 5096786 h 6202017"/>
              <a:gd name="connsiteX108" fmla="*/ 1653871 w 2187205"/>
              <a:gd name="connsiteY108" fmla="*/ 5136542 h 6202017"/>
              <a:gd name="connsiteX109" fmla="*/ 1661822 w 2187205"/>
              <a:gd name="connsiteY109" fmla="*/ 5200153 h 6202017"/>
              <a:gd name="connsiteX110" fmla="*/ 1645920 w 2187205"/>
              <a:gd name="connsiteY110" fmla="*/ 5239909 h 6202017"/>
              <a:gd name="connsiteX111" fmla="*/ 1637968 w 2187205"/>
              <a:gd name="connsiteY111" fmla="*/ 5287617 h 6202017"/>
              <a:gd name="connsiteX112" fmla="*/ 1622066 w 2187205"/>
              <a:gd name="connsiteY112" fmla="*/ 5390984 h 6202017"/>
              <a:gd name="connsiteX113" fmla="*/ 1630017 w 2187205"/>
              <a:gd name="connsiteY113" fmla="*/ 5629523 h 6202017"/>
              <a:gd name="connsiteX114" fmla="*/ 1637968 w 2187205"/>
              <a:gd name="connsiteY114" fmla="*/ 5685182 h 6202017"/>
              <a:gd name="connsiteX115" fmla="*/ 1669774 w 2187205"/>
              <a:gd name="connsiteY115" fmla="*/ 5732890 h 6202017"/>
              <a:gd name="connsiteX116" fmla="*/ 1709530 w 2187205"/>
              <a:gd name="connsiteY116" fmla="*/ 5804452 h 6202017"/>
              <a:gd name="connsiteX117" fmla="*/ 1789043 w 2187205"/>
              <a:gd name="connsiteY117" fmla="*/ 5828306 h 6202017"/>
              <a:gd name="connsiteX118" fmla="*/ 1828800 w 2187205"/>
              <a:gd name="connsiteY118" fmla="*/ 5852160 h 6202017"/>
              <a:gd name="connsiteX119" fmla="*/ 1852654 w 2187205"/>
              <a:gd name="connsiteY119" fmla="*/ 5868062 h 6202017"/>
              <a:gd name="connsiteX120" fmla="*/ 1900361 w 2187205"/>
              <a:gd name="connsiteY120" fmla="*/ 5915770 h 6202017"/>
              <a:gd name="connsiteX121" fmla="*/ 1916264 w 2187205"/>
              <a:gd name="connsiteY121" fmla="*/ 5939624 h 6202017"/>
              <a:gd name="connsiteX122" fmla="*/ 1995777 w 2187205"/>
              <a:gd name="connsiteY122" fmla="*/ 5995283 h 6202017"/>
              <a:gd name="connsiteX123" fmla="*/ 2019631 w 2187205"/>
              <a:gd name="connsiteY123" fmla="*/ 6003234 h 6202017"/>
              <a:gd name="connsiteX124" fmla="*/ 2027582 w 2187205"/>
              <a:gd name="connsiteY124" fmla="*/ 6035040 h 6202017"/>
              <a:gd name="connsiteX125" fmla="*/ 2051436 w 2187205"/>
              <a:gd name="connsiteY125" fmla="*/ 6050942 h 6202017"/>
              <a:gd name="connsiteX126" fmla="*/ 2075290 w 2187205"/>
              <a:gd name="connsiteY126" fmla="*/ 6074796 h 6202017"/>
              <a:gd name="connsiteX127" fmla="*/ 2099144 w 2187205"/>
              <a:gd name="connsiteY127" fmla="*/ 6130455 h 6202017"/>
              <a:gd name="connsiteX128" fmla="*/ 2122998 w 2187205"/>
              <a:gd name="connsiteY128" fmla="*/ 6146358 h 6202017"/>
              <a:gd name="connsiteX129" fmla="*/ 2130949 w 2187205"/>
              <a:gd name="connsiteY129"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77725 w 2187205"/>
              <a:gd name="connsiteY75" fmla="*/ 3808674 h 6202017"/>
              <a:gd name="connsiteX76" fmla="*/ 1605220 w 2187205"/>
              <a:gd name="connsiteY76" fmla="*/ 3883091 h 6202017"/>
              <a:gd name="connsiteX77" fmla="*/ 1693627 w 2187205"/>
              <a:gd name="connsiteY77" fmla="*/ 3848431 h 6202017"/>
              <a:gd name="connsiteX78" fmla="*/ 1677725 w 2187205"/>
              <a:gd name="connsiteY78" fmla="*/ 3935895 h 6202017"/>
              <a:gd name="connsiteX79" fmla="*/ 1661822 w 2187205"/>
              <a:gd name="connsiteY79" fmla="*/ 3959749 h 6202017"/>
              <a:gd name="connsiteX80" fmla="*/ 1677725 w 2187205"/>
              <a:gd name="connsiteY80" fmla="*/ 3983603 h 6202017"/>
              <a:gd name="connsiteX81" fmla="*/ 1701579 w 2187205"/>
              <a:gd name="connsiteY81" fmla="*/ 4023360 h 6202017"/>
              <a:gd name="connsiteX82" fmla="*/ 1749287 w 2187205"/>
              <a:gd name="connsiteY82" fmla="*/ 4063116 h 6202017"/>
              <a:gd name="connsiteX83" fmla="*/ 1773140 w 2187205"/>
              <a:gd name="connsiteY83" fmla="*/ 4086970 h 6202017"/>
              <a:gd name="connsiteX84" fmla="*/ 1796994 w 2187205"/>
              <a:gd name="connsiteY84" fmla="*/ 4102873 h 6202017"/>
              <a:gd name="connsiteX85" fmla="*/ 1836751 w 2187205"/>
              <a:gd name="connsiteY85" fmla="*/ 4134678 h 6202017"/>
              <a:gd name="connsiteX86" fmla="*/ 1916264 w 2187205"/>
              <a:gd name="connsiteY86" fmla="*/ 4190337 h 6202017"/>
              <a:gd name="connsiteX87" fmla="*/ 1971923 w 2187205"/>
              <a:gd name="connsiteY87" fmla="*/ 4238045 h 6202017"/>
              <a:gd name="connsiteX88" fmla="*/ 2011680 w 2187205"/>
              <a:gd name="connsiteY88" fmla="*/ 4245996 h 6202017"/>
              <a:gd name="connsiteX89" fmla="*/ 2051436 w 2187205"/>
              <a:gd name="connsiteY89" fmla="*/ 4269850 h 6202017"/>
              <a:gd name="connsiteX90" fmla="*/ 2107095 w 2187205"/>
              <a:gd name="connsiteY90" fmla="*/ 4317558 h 6202017"/>
              <a:gd name="connsiteX91" fmla="*/ 2146852 w 2187205"/>
              <a:gd name="connsiteY91" fmla="*/ 4373217 h 6202017"/>
              <a:gd name="connsiteX92" fmla="*/ 2178657 w 2187205"/>
              <a:gd name="connsiteY92" fmla="*/ 4428876 h 6202017"/>
              <a:gd name="connsiteX93" fmla="*/ 2170706 w 2187205"/>
              <a:gd name="connsiteY93" fmla="*/ 4460681 h 6202017"/>
              <a:gd name="connsiteX94" fmla="*/ 2186608 w 2187205"/>
              <a:gd name="connsiteY94" fmla="*/ 4540194 h 6202017"/>
              <a:gd name="connsiteX95" fmla="*/ 2178657 w 2187205"/>
              <a:gd name="connsiteY95" fmla="*/ 4667415 h 6202017"/>
              <a:gd name="connsiteX96" fmla="*/ 2186608 w 2187205"/>
              <a:gd name="connsiteY96" fmla="*/ 4715123 h 6202017"/>
              <a:gd name="connsiteX97" fmla="*/ 2178657 w 2187205"/>
              <a:gd name="connsiteY97" fmla="*/ 4786685 h 6202017"/>
              <a:gd name="connsiteX98" fmla="*/ 2146852 w 2187205"/>
              <a:gd name="connsiteY98" fmla="*/ 4882100 h 6202017"/>
              <a:gd name="connsiteX99" fmla="*/ 2122998 w 2187205"/>
              <a:gd name="connsiteY99" fmla="*/ 4913906 h 6202017"/>
              <a:gd name="connsiteX100" fmla="*/ 2107095 w 2187205"/>
              <a:gd name="connsiteY100" fmla="*/ 4945711 h 6202017"/>
              <a:gd name="connsiteX101" fmla="*/ 2035534 w 2187205"/>
              <a:gd name="connsiteY101" fmla="*/ 5001370 h 6202017"/>
              <a:gd name="connsiteX102" fmla="*/ 1995777 w 2187205"/>
              <a:gd name="connsiteY102" fmla="*/ 5025224 h 6202017"/>
              <a:gd name="connsiteX103" fmla="*/ 1916264 w 2187205"/>
              <a:gd name="connsiteY103" fmla="*/ 5041126 h 6202017"/>
              <a:gd name="connsiteX104" fmla="*/ 1876507 w 2187205"/>
              <a:gd name="connsiteY104" fmla="*/ 5033175 h 6202017"/>
              <a:gd name="connsiteX105" fmla="*/ 1804946 w 2187205"/>
              <a:gd name="connsiteY105" fmla="*/ 5041126 h 6202017"/>
              <a:gd name="connsiteX106" fmla="*/ 1757238 w 2187205"/>
              <a:gd name="connsiteY106" fmla="*/ 5057029 h 6202017"/>
              <a:gd name="connsiteX107" fmla="*/ 1725433 w 2187205"/>
              <a:gd name="connsiteY107" fmla="*/ 5064980 h 6202017"/>
              <a:gd name="connsiteX108" fmla="*/ 1685676 w 2187205"/>
              <a:gd name="connsiteY108" fmla="*/ 5096786 h 6202017"/>
              <a:gd name="connsiteX109" fmla="*/ 1653871 w 2187205"/>
              <a:gd name="connsiteY109" fmla="*/ 5136542 h 6202017"/>
              <a:gd name="connsiteX110" fmla="*/ 1661822 w 2187205"/>
              <a:gd name="connsiteY110" fmla="*/ 5200153 h 6202017"/>
              <a:gd name="connsiteX111" fmla="*/ 1645920 w 2187205"/>
              <a:gd name="connsiteY111" fmla="*/ 5239909 h 6202017"/>
              <a:gd name="connsiteX112" fmla="*/ 1637968 w 2187205"/>
              <a:gd name="connsiteY112" fmla="*/ 5287617 h 6202017"/>
              <a:gd name="connsiteX113" fmla="*/ 1622066 w 2187205"/>
              <a:gd name="connsiteY113" fmla="*/ 5390984 h 6202017"/>
              <a:gd name="connsiteX114" fmla="*/ 1630017 w 2187205"/>
              <a:gd name="connsiteY114" fmla="*/ 5629523 h 6202017"/>
              <a:gd name="connsiteX115" fmla="*/ 1637968 w 2187205"/>
              <a:gd name="connsiteY115" fmla="*/ 5685182 h 6202017"/>
              <a:gd name="connsiteX116" fmla="*/ 1669774 w 2187205"/>
              <a:gd name="connsiteY116" fmla="*/ 5732890 h 6202017"/>
              <a:gd name="connsiteX117" fmla="*/ 1709530 w 2187205"/>
              <a:gd name="connsiteY117" fmla="*/ 5804452 h 6202017"/>
              <a:gd name="connsiteX118" fmla="*/ 1789043 w 2187205"/>
              <a:gd name="connsiteY118" fmla="*/ 5828306 h 6202017"/>
              <a:gd name="connsiteX119" fmla="*/ 1828800 w 2187205"/>
              <a:gd name="connsiteY119" fmla="*/ 5852160 h 6202017"/>
              <a:gd name="connsiteX120" fmla="*/ 1852654 w 2187205"/>
              <a:gd name="connsiteY120" fmla="*/ 5868062 h 6202017"/>
              <a:gd name="connsiteX121" fmla="*/ 1900361 w 2187205"/>
              <a:gd name="connsiteY121" fmla="*/ 5915770 h 6202017"/>
              <a:gd name="connsiteX122" fmla="*/ 1916264 w 2187205"/>
              <a:gd name="connsiteY122" fmla="*/ 5939624 h 6202017"/>
              <a:gd name="connsiteX123" fmla="*/ 1995777 w 2187205"/>
              <a:gd name="connsiteY123" fmla="*/ 5995283 h 6202017"/>
              <a:gd name="connsiteX124" fmla="*/ 2019631 w 2187205"/>
              <a:gd name="connsiteY124" fmla="*/ 6003234 h 6202017"/>
              <a:gd name="connsiteX125" fmla="*/ 2027582 w 2187205"/>
              <a:gd name="connsiteY125" fmla="*/ 6035040 h 6202017"/>
              <a:gd name="connsiteX126" fmla="*/ 2051436 w 2187205"/>
              <a:gd name="connsiteY126" fmla="*/ 6050942 h 6202017"/>
              <a:gd name="connsiteX127" fmla="*/ 2075290 w 2187205"/>
              <a:gd name="connsiteY127" fmla="*/ 6074796 h 6202017"/>
              <a:gd name="connsiteX128" fmla="*/ 2099144 w 2187205"/>
              <a:gd name="connsiteY128" fmla="*/ 6130455 h 6202017"/>
              <a:gd name="connsiteX129" fmla="*/ 2122998 w 2187205"/>
              <a:gd name="connsiteY129" fmla="*/ 6146358 h 6202017"/>
              <a:gd name="connsiteX130" fmla="*/ 2130949 w 2187205"/>
              <a:gd name="connsiteY130"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77725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06255 w 2187205"/>
              <a:gd name="connsiteY75" fmla="*/ 3808674 h 6202017"/>
              <a:gd name="connsiteX76" fmla="*/ 1605220 w 2187205"/>
              <a:gd name="connsiteY76" fmla="*/ 3883091 h 6202017"/>
              <a:gd name="connsiteX77" fmla="*/ 1693627 w 2187205"/>
              <a:gd name="connsiteY77" fmla="*/ 3848431 h 6202017"/>
              <a:gd name="connsiteX78" fmla="*/ 1677725 w 2187205"/>
              <a:gd name="connsiteY78" fmla="*/ 3935895 h 6202017"/>
              <a:gd name="connsiteX79" fmla="*/ 1661822 w 2187205"/>
              <a:gd name="connsiteY79" fmla="*/ 3959749 h 6202017"/>
              <a:gd name="connsiteX80" fmla="*/ 1677725 w 2187205"/>
              <a:gd name="connsiteY80" fmla="*/ 3983603 h 6202017"/>
              <a:gd name="connsiteX81" fmla="*/ 1701579 w 2187205"/>
              <a:gd name="connsiteY81" fmla="*/ 4023360 h 6202017"/>
              <a:gd name="connsiteX82" fmla="*/ 1749287 w 2187205"/>
              <a:gd name="connsiteY82" fmla="*/ 4063116 h 6202017"/>
              <a:gd name="connsiteX83" fmla="*/ 1773140 w 2187205"/>
              <a:gd name="connsiteY83" fmla="*/ 4086970 h 6202017"/>
              <a:gd name="connsiteX84" fmla="*/ 1796994 w 2187205"/>
              <a:gd name="connsiteY84" fmla="*/ 4102873 h 6202017"/>
              <a:gd name="connsiteX85" fmla="*/ 1836751 w 2187205"/>
              <a:gd name="connsiteY85" fmla="*/ 4134678 h 6202017"/>
              <a:gd name="connsiteX86" fmla="*/ 1916264 w 2187205"/>
              <a:gd name="connsiteY86" fmla="*/ 4190337 h 6202017"/>
              <a:gd name="connsiteX87" fmla="*/ 1971923 w 2187205"/>
              <a:gd name="connsiteY87" fmla="*/ 4238045 h 6202017"/>
              <a:gd name="connsiteX88" fmla="*/ 2011680 w 2187205"/>
              <a:gd name="connsiteY88" fmla="*/ 4245996 h 6202017"/>
              <a:gd name="connsiteX89" fmla="*/ 2051436 w 2187205"/>
              <a:gd name="connsiteY89" fmla="*/ 4269850 h 6202017"/>
              <a:gd name="connsiteX90" fmla="*/ 2107095 w 2187205"/>
              <a:gd name="connsiteY90" fmla="*/ 4317558 h 6202017"/>
              <a:gd name="connsiteX91" fmla="*/ 2146852 w 2187205"/>
              <a:gd name="connsiteY91" fmla="*/ 4373217 h 6202017"/>
              <a:gd name="connsiteX92" fmla="*/ 2178657 w 2187205"/>
              <a:gd name="connsiteY92" fmla="*/ 4428876 h 6202017"/>
              <a:gd name="connsiteX93" fmla="*/ 2170706 w 2187205"/>
              <a:gd name="connsiteY93" fmla="*/ 4460681 h 6202017"/>
              <a:gd name="connsiteX94" fmla="*/ 2186608 w 2187205"/>
              <a:gd name="connsiteY94" fmla="*/ 4540194 h 6202017"/>
              <a:gd name="connsiteX95" fmla="*/ 2178657 w 2187205"/>
              <a:gd name="connsiteY95" fmla="*/ 4667415 h 6202017"/>
              <a:gd name="connsiteX96" fmla="*/ 2186608 w 2187205"/>
              <a:gd name="connsiteY96" fmla="*/ 4715123 h 6202017"/>
              <a:gd name="connsiteX97" fmla="*/ 2178657 w 2187205"/>
              <a:gd name="connsiteY97" fmla="*/ 4786685 h 6202017"/>
              <a:gd name="connsiteX98" fmla="*/ 2146852 w 2187205"/>
              <a:gd name="connsiteY98" fmla="*/ 4882100 h 6202017"/>
              <a:gd name="connsiteX99" fmla="*/ 2122998 w 2187205"/>
              <a:gd name="connsiteY99" fmla="*/ 4913906 h 6202017"/>
              <a:gd name="connsiteX100" fmla="*/ 2107095 w 2187205"/>
              <a:gd name="connsiteY100" fmla="*/ 4945711 h 6202017"/>
              <a:gd name="connsiteX101" fmla="*/ 2035534 w 2187205"/>
              <a:gd name="connsiteY101" fmla="*/ 5001370 h 6202017"/>
              <a:gd name="connsiteX102" fmla="*/ 1995777 w 2187205"/>
              <a:gd name="connsiteY102" fmla="*/ 5025224 h 6202017"/>
              <a:gd name="connsiteX103" fmla="*/ 1916264 w 2187205"/>
              <a:gd name="connsiteY103" fmla="*/ 5041126 h 6202017"/>
              <a:gd name="connsiteX104" fmla="*/ 1876507 w 2187205"/>
              <a:gd name="connsiteY104" fmla="*/ 5033175 h 6202017"/>
              <a:gd name="connsiteX105" fmla="*/ 1804946 w 2187205"/>
              <a:gd name="connsiteY105" fmla="*/ 5041126 h 6202017"/>
              <a:gd name="connsiteX106" fmla="*/ 1757238 w 2187205"/>
              <a:gd name="connsiteY106" fmla="*/ 5057029 h 6202017"/>
              <a:gd name="connsiteX107" fmla="*/ 1725433 w 2187205"/>
              <a:gd name="connsiteY107" fmla="*/ 5064980 h 6202017"/>
              <a:gd name="connsiteX108" fmla="*/ 1685676 w 2187205"/>
              <a:gd name="connsiteY108" fmla="*/ 5096786 h 6202017"/>
              <a:gd name="connsiteX109" fmla="*/ 1653871 w 2187205"/>
              <a:gd name="connsiteY109" fmla="*/ 5136542 h 6202017"/>
              <a:gd name="connsiteX110" fmla="*/ 1661822 w 2187205"/>
              <a:gd name="connsiteY110" fmla="*/ 5200153 h 6202017"/>
              <a:gd name="connsiteX111" fmla="*/ 1645920 w 2187205"/>
              <a:gd name="connsiteY111" fmla="*/ 5239909 h 6202017"/>
              <a:gd name="connsiteX112" fmla="*/ 1637968 w 2187205"/>
              <a:gd name="connsiteY112" fmla="*/ 5287617 h 6202017"/>
              <a:gd name="connsiteX113" fmla="*/ 1622066 w 2187205"/>
              <a:gd name="connsiteY113" fmla="*/ 5390984 h 6202017"/>
              <a:gd name="connsiteX114" fmla="*/ 1630017 w 2187205"/>
              <a:gd name="connsiteY114" fmla="*/ 5629523 h 6202017"/>
              <a:gd name="connsiteX115" fmla="*/ 1637968 w 2187205"/>
              <a:gd name="connsiteY115" fmla="*/ 5685182 h 6202017"/>
              <a:gd name="connsiteX116" fmla="*/ 1669774 w 2187205"/>
              <a:gd name="connsiteY116" fmla="*/ 5732890 h 6202017"/>
              <a:gd name="connsiteX117" fmla="*/ 1709530 w 2187205"/>
              <a:gd name="connsiteY117" fmla="*/ 5804452 h 6202017"/>
              <a:gd name="connsiteX118" fmla="*/ 1789043 w 2187205"/>
              <a:gd name="connsiteY118" fmla="*/ 5828306 h 6202017"/>
              <a:gd name="connsiteX119" fmla="*/ 1828800 w 2187205"/>
              <a:gd name="connsiteY119" fmla="*/ 5852160 h 6202017"/>
              <a:gd name="connsiteX120" fmla="*/ 1852654 w 2187205"/>
              <a:gd name="connsiteY120" fmla="*/ 5868062 h 6202017"/>
              <a:gd name="connsiteX121" fmla="*/ 1900361 w 2187205"/>
              <a:gd name="connsiteY121" fmla="*/ 5915770 h 6202017"/>
              <a:gd name="connsiteX122" fmla="*/ 1916264 w 2187205"/>
              <a:gd name="connsiteY122" fmla="*/ 5939624 h 6202017"/>
              <a:gd name="connsiteX123" fmla="*/ 1995777 w 2187205"/>
              <a:gd name="connsiteY123" fmla="*/ 5995283 h 6202017"/>
              <a:gd name="connsiteX124" fmla="*/ 2019631 w 2187205"/>
              <a:gd name="connsiteY124" fmla="*/ 6003234 h 6202017"/>
              <a:gd name="connsiteX125" fmla="*/ 2027582 w 2187205"/>
              <a:gd name="connsiteY125" fmla="*/ 6035040 h 6202017"/>
              <a:gd name="connsiteX126" fmla="*/ 2051436 w 2187205"/>
              <a:gd name="connsiteY126" fmla="*/ 6050942 h 6202017"/>
              <a:gd name="connsiteX127" fmla="*/ 2075290 w 2187205"/>
              <a:gd name="connsiteY127" fmla="*/ 6074796 h 6202017"/>
              <a:gd name="connsiteX128" fmla="*/ 2099144 w 2187205"/>
              <a:gd name="connsiteY128" fmla="*/ 6130455 h 6202017"/>
              <a:gd name="connsiteX129" fmla="*/ 2122998 w 2187205"/>
              <a:gd name="connsiteY129" fmla="*/ 6146358 h 6202017"/>
              <a:gd name="connsiteX130" fmla="*/ 2130949 w 2187205"/>
              <a:gd name="connsiteY130"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255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06255 w 2187205"/>
              <a:gd name="connsiteY75" fmla="*/ 3808674 h 6202017"/>
              <a:gd name="connsiteX76" fmla="*/ 1605220 w 2187205"/>
              <a:gd name="connsiteY76" fmla="*/ 3883091 h 6202017"/>
              <a:gd name="connsiteX77" fmla="*/ 1693627 w 2187205"/>
              <a:gd name="connsiteY77" fmla="*/ 3848431 h 6202017"/>
              <a:gd name="connsiteX78" fmla="*/ 1677725 w 2187205"/>
              <a:gd name="connsiteY78" fmla="*/ 3935895 h 6202017"/>
              <a:gd name="connsiteX79" fmla="*/ 1661822 w 2187205"/>
              <a:gd name="connsiteY79" fmla="*/ 3959749 h 6202017"/>
              <a:gd name="connsiteX80" fmla="*/ 1677725 w 2187205"/>
              <a:gd name="connsiteY80" fmla="*/ 3983603 h 6202017"/>
              <a:gd name="connsiteX81" fmla="*/ 1701579 w 2187205"/>
              <a:gd name="connsiteY81" fmla="*/ 4023360 h 6202017"/>
              <a:gd name="connsiteX82" fmla="*/ 1749287 w 2187205"/>
              <a:gd name="connsiteY82" fmla="*/ 4063116 h 6202017"/>
              <a:gd name="connsiteX83" fmla="*/ 1773140 w 2187205"/>
              <a:gd name="connsiteY83" fmla="*/ 4086970 h 6202017"/>
              <a:gd name="connsiteX84" fmla="*/ 1796994 w 2187205"/>
              <a:gd name="connsiteY84" fmla="*/ 4102873 h 6202017"/>
              <a:gd name="connsiteX85" fmla="*/ 1836751 w 2187205"/>
              <a:gd name="connsiteY85" fmla="*/ 4134678 h 6202017"/>
              <a:gd name="connsiteX86" fmla="*/ 1916264 w 2187205"/>
              <a:gd name="connsiteY86" fmla="*/ 4190337 h 6202017"/>
              <a:gd name="connsiteX87" fmla="*/ 1971923 w 2187205"/>
              <a:gd name="connsiteY87" fmla="*/ 4238045 h 6202017"/>
              <a:gd name="connsiteX88" fmla="*/ 2011680 w 2187205"/>
              <a:gd name="connsiteY88" fmla="*/ 4245996 h 6202017"/>
              <a:gd name="connsiteX89" fmla="*/ 2051436 w 2187205"/>
              <a:gd name="connsiteY89" fmla="*/ 4269850 h 6202017"/>
              <a:gd name="connsiteX90" fmla="*/ 2107095 w 2187205"/>
              <a:gd name="connsiteY90" fmla="*/ 4317558 h 6202017"/>
              <a:gd name="connsiteX91" fmla="*/ 2146852 w 2187205"/>
              <a:gd name="connsiteY91" fmla="*/ 4373217 h 6202017"/>
              <a:gd name="connsiteX92" fmla="*/ 2178657 w 2187205"/>
              <a:gd name="connsiteY92" fmla="*/ 4428876 h 6202017"/>
              <a:gd name="connsiteX93" fmla="*/ 2170706 w 2187205"/>
              <a:gd name="connsiteY93" fmla="*/ 4460681 h 6202017"/>
              <a:gd name="connsiteX94" fmla="*/ 2186608 w 2187205"/>
              <a:gd name="connsiteY94" fmla="*/ 4540194 h 6202017"/>
              <a:gd name="connsiteX95" fmla="*/ 2178657 w 2187205"/>
              <a:gd name="connsiteY95" fmla="*/ 4667415 h 6202017"/>
              <a:gd name="connsiteX96" fmla="*/ 2186608 w 2187205"/>
              <a:gd name="connsiteY96" fmla="*/ 4715123 h 6202017"/>
              <a:gd name="connsiteX97" fmla="*/ 2178657 w 2187205"/>
              <a:gd name="connsiteY97" fmla="*/ 4786685 h 6202017"/>
              <a:gd name="connsiteX98" fmla="*/ 2146852 w 2187205"/>
              <a:gd name="connsiteY98" fmla="*/ 4882100 h 6202017"/>
              <a:gd name="connsiteX99" fmla="*/ 2122998 w 2187205"/>
              <a:gd name="connsiteY99" fmla="*/ 4913906 h 6202017"/>
              <a:gd name="connsiteX100" fmla="*/ 2107095 w 2187205"/>
              <a:gd name="connsiteY100" fmla="*/ 4945711 h 6202017"/>
              <a:gd name="connsiteX101" fmla="*/ 2035534 w 2187205"/>
              <a:gd name="connsiteY101" fmla="*/ 5001370 h 6202017"/>
              <a:gd name="connsiteX102" fmla="*/ 1995777 w 2187205"/>
              <a:gd name="connsiteY102" fmla="*/ 5025224 h 6202017"/>
              <a:gd name="connsiteX103" fmla="*/ 1916264 w 2187205"/>
              <a:gd name="connsiteY103" fmla="*/ 5041126 h 6202017"/>
              <a:gd name="connsiteX104" fmla="*/ 1876507 w 2187205"/>
              <a:gd name="connsiteY104" fmla="*/ 5033175 h 6202017"/>
              <a:gd name="connsiteX105" fmla="*/ 1804946 w 2187205"/>
              <a:gd name="connsiteY105" fmla="*/ 5041126 h 6202017"/>
              <a:gd name="connsiteX106" fmla="*/ 1757238 w 2187205"/>
              <a:gd name="connsiteY106" fmla="*/ 5057029 h 6202017"/>
              <a:gd name="connsiteX107" fmla="*/ 1725433 w 2187205"/>
              <a:gd name="connsiteY107" fmla="*/ 5064980 h 6202017"/>
              <a:gd name="connsiteX108" fmla="*/ 1685676 w 2187205"/>
              <a:gd name="connsiteY108" fmla="*/ 5096786 h 6202017"/>
              <a:gd name="connsiteX109" fmla="*/ 1653871 w 2187205"/>
              <a:gd name="connsiteY109" fmla="*/ 5136542 h 6202017"/>
              <a:gd name="connsiteX110" fmla="*/ 1661822 w 2187205"/>
              <a:gd name="connsiteY110" fmla="*/ 5200153 h 6202017"/>
              <a:gd name="connsiteX111" fmla="*/ 1645920 w 2187205"/>
              <a:gd name="connsiteY111" fmla="*/ 5239909 h 6202017"/>
              <a:gd name="connsiteX112" fmla="*/ 1637968 w 2187205"/>
              <a:gd name="connsiteY112" fmla="*/ 5287617 h 6202017"/>
              <a:gd name="connsiteX113" fmla="*/ 1622066 w 2187205"/>
              <a:gd name="connsiteY113" fmla="*/ 5390984 h 6202017"/>
              <a:gd name="connsiteX114" fmla="*/ 1630017 w 2187205"/>
              <a:gd name="connsiteY114" fmla="*/ 5629523 h 6202017"/>
              <a:gd name="connsiteX115" fmla="*/ 1637968 w 2187205"/>
              <a:gd name="connsiteY115" fmla="*/ 5685182 h 6202017"/>
              <a:gd name="connsiteX116" fmla="*/ 1669774 w 2187205"/>
              <a:gd name="connsiteY116" fmla="*/ 5732890 h 6202017"/>
              <a:gd name="connsiteX117" fmla="*/ 1709530 w 2187205"/>
              <a:gd name="connsiteY117" fmla="*/ 5804452 h 6202017"/>
              <a:gd name="connsiteX118" fmla="*/ 1789043 w 2187205"/>
              <a:gd name="connsiteY118" fmla="*/ 5828306 h 6202017"/>
              <a:gd name="connsiteX119" fmla="*/ 1828800 w 2187205"/>
              <a:gd name="connsiteY119" fmla="*/ 5852160 h 6202017"/>
              <a:gd name="connsiteX120" fmla="*/ 1852654 w 2187205"/>
              <a:gd name="connsiteY120" fmla="*/ 5868062 h 6202017"/>
              <a:gd name="connsiteX121" fmla="*/ 1900361 w 2187205"/>
              <a:gd name="connsiteY121" fmla="*/ 5915770 h 6202017"/>
              <a:gd name="connsiteX122" fmla="*/ 1916264 w 2187205"/>
              <a:gd name="connsiteY122" fmla="*/ 5939624 h 6202017"/>
              <a:gd name="connsiteX123" fmla="*/ 1995777 w 2187205"/>
              <a:gd name="connsiteY123" fmla="*/ 5995283 h 6202017"/>
              <a:gd name="connsiteX124" fmla="*/ 2019631 w 2187205"/>
              <a:gd name="connsiteY124" fmla="*/ 6003234 h 6202017"/>
              <a:gd name="connsiteX125" fmla="*/ 2027582 w 2187205"/>
              <a:gd name="connsiteY125" fmla="*/ 6035040 h 6202017"/>
              <a:gd name="connsiteX126" fmla="*/ 2051436 w 2187205"/>
              <a:gd name="connsiteY126" fmla="*/ 6050942 h 6202017"/>
              <a:gd name="connsiteX127" fmla="*/ 2075290 w 2187205"/>
              <a:gd name="connsiteY127" fmla="*/ 6074796 h 6202017"/>
              <a:gd name="connsiteX128" fmla="*/ 2099144 w 2187205"/>
              <a:gd name="connsiteY128" fmla="*/ 6130455 h 6202017"/>
              <a:gd name="connsiteX129" fmla="*/ 2122998 w 2187205"/>
              <a:gd name="connsiteY129" fmla="*/ 6146358 h 6202017"/>
              <a:gd name="connsiteX130" fmla="*/ 2130949 w 2187205"/>
              <a:gd name="connsiteY130"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223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06255 w 2187205"/>
              <a:gd name="connsiteY75" fmla="*/ 3808674 h 6202017"/>
              <a:gd name="connsiteX76" fmla="*/ 1605220 w 2187205"/>
              <a:gd name="connsiteY76" fmla="*/ 3883091 h 6202017"/>
              <a:gd name="connsiteX77" fmla="*/ 1693627 w 2187205"/>
              <a:gd name="connsiteY77" fmla="*/ 3848431 h 6202017"/>
              <a:gd name="connsiteX78" fmla="*/ 1677725 w 2187205"/>
              <a:gd name="connsiteY78" fmla="*/ 3935895 h 6202017"/>
              <a:gd name="connsiteX79" fmla="*/ 1661822 w 2187205"/>
              <a:gd name="connsiteY79" fmla="*/ 3959749 h 6202017"/>
              <a:gd name="connsiteX80" fmla="*/ 1677725 w 2187205"/>
              <a:gd name="connsiteY80" fmla="*/ 3983603 h 6202017"/>
              <a:gd name="connsiteX81" fmla="*/ 1701579 w 2187205"/>
              <a:gd name="connsiteY81" fmla="*/ 4023360 h 6202017"/>
              <a:gd name="connsiteX82" fmla="*/ 1749287 w 2187205"/>
              <a:gd name="connsiteY82" fmla="*/ 4063116 h 6202017"/>
              <a:gd name="connsiteX83" fmla="*/ 1773140 w 2187205"/>
              <a:gd name="connsiteY83" fmla="*/ 4086970 h 6202017"/>
              <a:gd name="connsiteX84" fmla="*/ 1796994 w 2187205"/>
              <a:gd name="connsiteY84" fmla="*/ 4102873 h 6202017"/>
              <a:gd name="connsiteX85" fmla="*/ 1836751 w 2187205"/>
              <a:gd name="connsiteY85" fmla="*/ 4134678 h 6202017"/>
              <a:gd name="connsiteX86" fmla="*/ 1916264 w 2187205"/>
              <a:gd name="connsiteY86" fmla="*/ 4190337 h 6202017"/>
              <a:gd name="connsiteX87" fmla="*/ 1971923 w 2187205"/>
              <a:gd name="connsiteY87" fmla="*/ 4238045 h 6202017"/>
              <a:gd name="connsiteX88" fmla="*/ 2011680 w 2187205"/>
              <a:gd name="connsiteY88" fmla="*/ 4245996 h 6202017"/>
              <a:gd name="connsiteX89" fmla="*/ 2051436 w 2187205"/>
              <a:gd name="connsiteY89" fmla="*/ 4269850 h 6202017"/>
              <a:gd name="connsiteX90" fmla="*/ 2107095 w 2187205"/>
              <a:gd name="connsiteY90" fmla="*/ 4317558 h 6202017"/>
              <a:gd name="connsiteX91" fmla="*/ 2146852 w 2187205"/>
              <a:gd name="connsiteY91" fmla="*/ 4373217 h 6202017"/>
              <a:gd name="connsiteX92" fmla="*/ 2178657 w 2187205"/>
              <a:gd name="connsiteY92" fmla="*/ 4428876 h 6202017"/>
              <a:gd name="connsiteX93" fmla="*/ 2170706 w 2187205"/>
              <a:gd name="connsiteY93" fmla="*/ 4460681 h 6202017"/>
              <a:gd name="connsiteX94" fmla="*/ 2186608 w 2187205"/>
              <a:gd name="connsiteY94" fmla="*/ 4540194 h 6202017"/>
              <a:gd name="connsiteX95" fmla="*/ 2178657 w 2187205"/>
              <a:gd name="connsiteY95" fmla="*/ 4667415 h 6202017"/>
              <a:gd name="connsiteX96" fmla="*/ 2186608 w 2187205"/>
              <a:gd name="connsiteY96" fmla="*/ 4715123 h 6202017"/>
              <a:gd name="connsiteX97" fmla="*/ 2178657 w 2187205"/>
              <a:gd name="connsiteY97" fmla="*/ 4786685 h 6202017"/>
              <a:gd name="connsiteX98" fmla="*/ 2146852 w 2187205"/>
              <a:gd name="connsiteY98" fmla="*/ 4882100 h 6202017"/>
              <a:gd name="connsiteX99" fmla="*/ 2122998 w 2187205"/>
              <a:gd name="connsiteY99" fmla="*/ 4913906 h 6202017"/>
              <a:gd name="connsiteX100" fmla="*/ 2107095 w 2187205"/>
              <a:gd name="connsiteY100" fmla="*/ 4945711 h 6202017"/>
              <a:gd name="connsiteX101" fmla="*/ 2035534 w 2187205"/>
              <a:gd name="connsiteY101" fmla="*/ 5001370 h 6202017"/>
              <a:gd name="connsiteX102" fmla="*/ 1995777 w 2187205"/>
              <a:gd name="connsiteY102" fmla="*/ 5025224 h 6202017"/>
              <a:gd name="connsiteX103" fmla="*/ 1916264 w 2187205"/>
              <a:gd name="connsiteY103" fmla="*/ 5041126 h 6202017"/>
              <a:gd name="connsiteX104" fmla="*/ 1876507 w 2187205"/>
              <a:gd name="connsiteY104" fmla="*/ 5033175 h 6202017"/>
              <a:gd name="connsiteX105" fmla="*/ 1804946 w 2187205"/>
              <a:gd name="connsiteY105" fmla="*/ 5041126 h 6202017"/>
              <a:gd name="connsiteX106" fmla="*/ 1757238 w 2187205"/>
              <a:gd name="connsiteY106" fmla="*/ 5057029 h 6202017"/>
              <a:gd name="connsiteX107" fmla="*/ 1725433 w 2187205"/>
              <a:gd name="connsiteY107" fmla="*/ 5064980 h 6202017"/>
              <a:gd name="connsiteX108" fmla="*/ 1685676 w 2187205"/>
              <a:gd name="connsiteY108" fmla="*/ 5096786 h 6202017"/>
              <a:gd name="connsiteX109" fmla="*/ 1653871 w 2187205"/>
              <a:gd name="connsiteY109" fmla="*/ 5136542 h 6202017"/>
              <a:gd name="connsiteX110" fmla="*/ 1661822 w 2187205"/>
              <a:gd name="connsiteY110" fmla="*/ 5200153 h 6202017"/>
              <a:gd name="connsiteX111" fmla="*/ 1645920 w 2187205"/>
              <a:gd name="connsiteY111" fmla="*/ 5239909 h 6202017"/>
              <a:gd name="connsiteX112" fmla="*/ 1637968 w 2187205"/>
              <a:gd name="connsiteY112" fmla="*/ 5287617 h 6202017"/>
              <a:gd name="connsiteX113" fmla="*/ 1622066 w 2187205"/>
              <a:gd name="connsiteY113" fmla="*/ 5390984 h 6202017"/>
              <a:gd name="connsiteX114" fmla="*/ 1630017 w 2187205"/>
              <a:gd name="connsiteY114" fmla="*/ 5629523 h 6202017"/>
              <a:gd name="connsiteX115" fmla="*/ 1637968 w 2187205"/>
              <a:gd name="connsiteY115" fmla="*/ 5685182 h 6202017"/>
              <a:gd name="connsiteX116" fmla="*/ 1669774 w 2187205"/>
              <a:gd name="connsiteY116" fmla="*/ 5732890 h 6202017"/>
              <a:gd name="connsiteX117" fmla="*/ 1709530 w 2187205"/>
              <a:gd name="connsiteY117" fmla="*/ 5804452 h 6202017"/>
              <a:gd name="connsiteX118" fmla="*/ 1789043 w 2187205"/>
              <a:gd name="connsiteY118" fmla="*/ 5828306 h 6202017"/>
              <a:gd name="connsiteX119" fmla="*/ 1828800 w 2187205"/>
              <a:gd name="connsiteY119" fmla="*/ 5852160 h 6202017"/>
              <a:gd name="connsiteX120" fmla="*/ 1852654 w 2187205"/>
              <a:gd name="connsiteY120" fmla="*/ 5868062 h 6202017"/>
              <a:gd name="connsiteX121" fmla="*/ 1900361 w 2187205"/>
              <a:gd name="connsiteY121" fmla="*/ 5915770 h 6202017"/>
              <a:gd name="connsiteX122" fmla="*/ 1916264 w 2187205"/>
              <a:gd name="connsiteY122" fmla="*/ 5939624 h 6202017"/>
              <a:gd name="connsiteX123" fmla="*/ 1995777 w 2187205"/>
              <a:gd name="connsiteY123" fmla="*/ 5995283 h 6202017"/>
              <a:gd name="connsiteX124" fmla="*/ 2019631 w 2187205"/>
              <a:gd name="connsiteY124" fmla="*/ 6003234 h 6202017"/>
              <a:gd name="connsiteX125" fmla="*/ 2027582 w 2187205"/>
              <a:gd name="connsiteY125" fmla="*/ 6035040 h 6202017"/>
              <a:gd name="connsiteX126" fmla="*/ 2051436 w 2187205"/>
              <a:gd name="connsiteY126" fmla="*/ 6050942 h 6202017"/>
              <a:gd name="connsiteX127" fmla="*/ 2075290 w 2187205"/>
              <a:gd name="connsiteY127" fmla="*/ 6074796 h 6202017"/>
              <a:gd name="connsiteX128" fmla="*/ 2099144 w 2187205"/>
              <a:gd name="connsiteY128" fmla="*/ 6130455 h 6202017"/>
              <a:gd name="connsiteX129" fmla="*/ 2122998 w 2187205"/>
              <a:gd name="connsiteY129" fmla="*/ 6146358 h 6202017"/>
              <a:gd name="connsiteX130" fmla="*/ 2130949 w 2187205"/>
              <a:gd name="connsiteY130"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223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06255 w 2187205"/>
              <a:gd name="connsiteY75" fmla="*/ 3808674 h 6202017"/>
              <a:gd name="connsiteX76" fmla="*/ 1605220 w 2187205"/>
              <a:gd name="connsiteY76" fmla="*/ 3883091 h 6202017"/>
              <a:gd name="connsiteX77" fmla="*/ 1693627 w 2187205"/>
              <a:gd name="connsiteY77" fmla="*/ 3848431 h 6202017"/>
              <a:gd name="connsiteX78" fmla="*/ 1677725 w 2187205"/>
              <a:gd name="connsiteY78" fmla="*/ 3935895 h 6202017"/>
              <a:gd name="connsiteX79" fmla="*/ 1661822 w 2187205"/>
              <a:gd name="connsiteY79" fmla="*/ 3959749 h 6202017"/>
              <a:gd name="connsiteX80" fmla="*/ 1677725 w 2187205"/>
              <a:gd name="connsiteY80" fmla="*/ 3983603 h 6202017"/>
              <a:gd name="connsiteX81" fmla="*/ 1701579 w 2187205"/>
              <a:gd name="connsiteY81" fmla="*/ 4023360 h 6202017"/>
              <a:gd name="connsiteX82" fmla="*/ 1749287 w 2187205"/>
              <a:gd name="connsiteY82" fmla="*/ 4063116 h 6202017"/>
              <a:gd name="connsiteX83" fmla="*/ 1773140 w 2187205"/>
              <a:gd name="connsiteY83" fmla="*/ 4086970 h 6202017"/>
              <a:gd name="connsiteX84" fmla="*/ 1796994 w 2187205"/>
              <a:gd name="connsiteY84" fmla="*/ 4102873 h 6202017"/>
              <a:gd name="connsiteX85" fmla="*/ 1836751 w 2187205"/>
              <a:gd name="connsiteY85" fmla="*/ 4134678 h 6202017"/>
              <a:gd name="connsiteX86" fmla="*/ 1916264 w 2187205"/>
              <a:gd name="connsiteY86" fmla="*/ 4190337 h 6202017"/>
              <a:gd name="connsiteX87" fmla="*/ 1971923 w 2187205"/>
              <a:gd name="connsiteY87" fmla="*/ 4238045 h 6202017"/>
              <a:gd name="connsiteX88" fmla="*/ 2011680 w 2187205"/>
              <a:gd name="connsiteY88" fmla="*/ 4245996 h 6202017"/>
              <a:gd name="connsiteX89" fmla="*/ 2051436 w 2187205"/>
              <a:gd name="connsiteY89" fmla="*/ 4269850 h 6202017"/>
              <a:gd name="connsiteX90" fmla="*/ 2107095 w 2187205"/>
              <a:gd name="connsiteY90" fmla="*/ 4317558 h 6202017"/>
              <a:gd name="connsiteX91" fmla="*/ 2146852 w 2187205"/>
              <a:gd name="connsiteY91" fmla="*/ 4373217 h 6202017"/>
              <a:gd name="connsiteX92" fmla="*/ 2178657 w 2187205"/>
              <a:gd name="connsiteY92" fmla="*/ 4428876 h 6202017"/>
              <a:gd name="connsiteX93" fmla="*/ 2170706 w 2187205"/>
              <a:gd name="connsiteY93" fmla="*/ 4460681 h 6202017"/>
              <a:gd name="connsiteX94" fmla="*/ 2186608 w 2187205"/>
              <a:gd name="connsiteY94" fmla="*/ 4540194 h 6202017"/>
              <a:gd name="connsiteX95" fmla="*/ 2178657 w 2187205"/>
              <a:gd name="connsiteY95" fmla="*/ 4667415 h 6202017"/>
              <a:gd name="connsiteX96" fmla="*/ 2186608 w 2187205"/>
              <a:gd name="connsiteY96" fmla="*/ 4715123 h 6202017"/>
              <a:gd name="connsiteX97" fmla="*/ 2178657 w 2187205"/>
              <a:gd name="connsiteY97" fmla="*/ 4786685 h 6202017"/>
              <a:gd name="connsiteX98" fmla="*/ 2146852 w 2187205"/>
              <a:gd name="connsiteY98" fmla="*/ 4882100 h 6202017"/>
              <a:gd name="connsiteX99" fmla="*/ 2122998 w 2187205"/>
              <a:gd name="connsiteY99" fmla="*/ 4913906 h 6202017"/>
              <a:gd name="connsiteX100" fmla="*/ 2107095 w 2187205"/>
              <a:gd name="connsiteY100" fmla="*/ 4945711 h 6202017"/>
              <a:gd name="connsiteX101" fmla="*/ 2035534 w 2187205"/>
              <a:gd name="connsiteY101" fmla="*/ 5001370 h 6202017"/>
              <a:gd name="connsiteX102" fmla="*/ 1995777 w 2187205"/>
              <a:gd name="connsiteY102" fmla="*/ 5025224 h 6202017"/>
              <a:gd name="connsiteX103" fmla="*/ 1916264 w 2187205"/>
              <a:gd name="connsiteY103" fmla="*/ 5041126 h 6202017"/>
              <a:gd name="connsiteX104" fmla="*/ 1876507 w 2187205"/>
              <a:gd name="connsiteY104" fmla="*/ 5033175 h 6202017"/>
              <a:gd name="connsiteX105" fmla="*/ 1804946 w 2187205"/>
              <a:gd name="connsiteY105" fmla="*/ 5041126 h 6202017"/>
              <a:gd name="connsiteX106" fmla="*/ 1757238 w 2187205"/>
              <a:gd name="connsiteY106" fmla="*/ 5057029 h 6202017"/>
              <a:gd name="connsiteX107" fmla="*/ 1725433 w 2187205"/>
              <a:gd name="connsiteY107" fmla="*/ 5064980 h 6202017"/>
              <a:gd name="connsiteX108" fmla="*/ 1685676 w 2187205"/>
              <a:gd name="connsiteY108" fmla="*/ 5096786 h 6202017"/>
              <a:gd name="connsiteX109" fmla="*/ 1653871 w 2187205"/>
              <a:gd name="connsiteY109" fmla="*/ 5136542 h 6202017"/>
              <a:gd name="connsiteX110" fmla="*/ 1661822 w 2187205"/>
              <a:gd name="connsiteY110" fmla="*/ 5200153 h 6202017"/>
              <a:gd name="connsiteX111" fmla="*/ 1645920 w 2187205"/>
              <a:gd name="connsiteY111" fmla="*/ 5239909 h 6202017"/>
              <a:gd name="connsiteX112" fmla="*/ 1637968 w 2187205"/>
              <a:gd name="connsiteY112" fmla="*/ 5287617 h 6202017"/>
              <a:gd name="connsiteX113" fmla="*/ 1622066 w 2187205"/>
              <a:gd name="connsiteY113" fmla="*/ 5390984 h 6202017"/>
              <a:gd name="connsiteX114" fmla="*/ 1630017 w 2187205"/>
              <a:gd name="connsiteY114" fmla="*/ 5629523 h 6202017"/>
              <a:gd name="connsiteX115" fmla="*/ 1637968 w 2187205"/>
              <a:gd name="connsiteY115" fmla="*/ 5685182 h 6202017"/>
              <a:gd name="connsiteX116" fmla="*/ 1669774 w 2187205"/>
              <a:gd name="connsiteY116" fmla="*/ 5732890 h 6202017"/>
              <a:gd name="connsiteX117" fmla="*/ 1709530 w 2187205"/>
              <a:gd name="connsiteY117" fmla="*/ 5804452 h 6202017"/>
              <a:gd name="connsiteX118" fmla="*/ 1789043 w 2187205"/>
              <a:gd name="connsiteY118" fmla="*/ 5828306 h 6202017"/>
              <a:gd name="connsiteX119" fmla="*/ 1828800 w 2187205"/>
              <a:gd name="connsiteY119" fmla="*/ 5852160 h 6202017"/>
              <a:gd name="connsiteX120" fmla="*/ 1852654 w 2187205"/>
              <a:gd name="connsiteY120" fmla="*/ 5868062 h 6202017"/>
              <a:gd name="connsiteX121" fmla="*/ 1900361 w 2187205"/>
              <a:gd name="connsiteY121" fmla="*/ 5915770 h 6202017"/>
              <a:gd name="connsiteX122" fmla="*/ 1916264 w 2187205"/>
              <a:gd name="connsiteY122" fmla="*/ 5939624 h 6202017"/>
              <a:gd name="connsiteX123" fmla="*/ 1995777 w 2187205"/>
              <a:gd name="connsiteY123" fmla="*/ 5995283 h 6202017"/>
              <a:gd name="connsiteX124" fmla="*/ 2019631 w 2187205"/>
              <a:gd name="connsiteY124" fmla="*/ 6003234 h 6202017"/>
              <a:gd name="connsiteX125" fmla="*/ 2027582 w 2187205"/>
              <a:gd name="connsiteY125" fmla="*/ 6035040 h 6202017"/>
              <a:gd name="connsiteX126" fmla="*/ 2051436 w 2187205"/>
              <a:gd name="connsiteY126" fmla="*/ 6050942 h 6202017"/>
              <a:gd name="connsiteX127" fmla="*/ 2075290 w 2187205"/>
              <a:gd name="connsiteY127" fmla="*/ 6074796 h 6202017"/>
              <a:gd name="connsiteX128" fmla="*/ 2099144 w 2187205"/>
              <a:gd name="connsiteY128" fmla="*/ 6130455 h 6202017"/>
              <a:gd name="connsiteX129" fmla="*/ 2122998 w 2187205"/>
              <a:gd name="connsiteY129" fmla="*/ 6146358 h 6202017"/>
              <a:gd name="connsiteX130" fmla="*/ 2130949 w 2187205"/>
              <a:gd name="connsiteY130"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223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06255 w 2187205"/>
              <a:gd name="connsiteY75" fmla="*/ 3808674 h 6202017"/>
              <a:gd name="connsiteX76" fmla="*/ 1605220 w 2187205"/>
              <a:gd name="connsiteY76" fmla="*/ 3883091 h 6202017"/>
              <a:gd name="connsiteX77" fmla="*/ 1622157 w 2187205"/>
              <a:gd name="connsiteY77" fmla="*/ 3919845 h 6202017"/>
              <a:gd name="connsiteX78" fmla="*/ 1677725 w 2187205"/>
              <a:gd name="connsiteY78" fmla="*/ 3935895 h 6202017"/>
              <a:gd name="connsiteX79" fmla="*/ 1661822 w 2187205"/>
              <a:gd name="connsiteY79" fmla="*/ 3959749 h 6202017"/>
              <a:gd name="connsiteX80" fmla="*/ 1677725 w 2187205"/>
              <a:gd name="connsiteY80" fmla="*/ 3983603 h 6202017"/>
              <a:gd name="connsiteX81" fmla="*/ 1701579 w 2187205"/>
              <a:gd name="connsiteY81" fmla="*/ 4023360 h 6202017"/>
              <a:gd name="connsiteX82" fmla="*/ 1749287 w 2187205"/>
              <a:gd name="connsiteY82" fmla="*/ 4063116 h 6202017"/>
              <a:gd name="connsiteX83" fmla="*/ 1773140 w 2187205"/>
              <a:gd name="connsiteY83" fmla="*/ 4086970 h 6202017"/>
              <a:gd name="connsiteX84" fmla="*/ 1796994 w 2187205"/>
              <a:gd name="connsiteY84" fmla="*/ 4102873 h 6202017"/>
              <a:gd name="connsiteX85" fmla="*/ 1836751 w 2187205"/>
              <a:gd name="connsiteY85" fmla="*/ 4134678 h 6202017"/>
              <a:gd name="connsiteX86" fmla="*/ 1916264 w 2187205"/>
              <a:gd name="connsiteY86" fmla="*/ 4190337 h 6202017"/>
              <a:gd name="connsiteX87" fmla="*/ 1971923 w 2187205"/>
              <a:gd name="connsiteY87" fmla="*/ 4238045 h 6202017"/>
              <a:gd name="connsiteX88" fmla="*/ 2011680 w 2187205"/>
              <a:gd name="connsiteY88" fmla="*/ 4245996 h 6202017"/>
              <a:gd name="connsiteX89" fmla="*/ 2051436 w 2187205"/>
              <a:gd name="connsiteY89" fmla="*/ 4269850 h 6202017"/>
              <a:gd name="connsiteX90" fmla="*/ 2107095 w 2187205"/>
              <a:gd name="connsiteY90" fmla="*/ 4317558 h 6202017"/>
              <a:gd name="connsiteX91" fmla="*/ 2146852 w 2187205"/>
              <a:gd name="connsiteY91" fmla="*/ 4373217 h 6202017"/>
              <a:gd name="connsiteX92" fmla="*/ 2178657 w 2187205"/>
              <a:gd name="connsiteY92" fmla="*/ 4428876 h 6202017"/>
              <a:gd name="connsiteX93" fmla="*/ 2170706 w 2187205"/>
              <a:gd name="connsiteY93" fmla="*/ 4460681 h 6202017"/>
              <a:gd name="connsiteX94" fmla="*/ 2186608 w 2187205"/>
              <a:gd name="connsiteY94" fmla="*/ 4540194 h 6202017"/>
              <a:gd name="connsiteX95" fmla="*/ 2178657 w 2187205"/>
              <a:gd name="connsiteY95" fmla="*/ 4667415 h 6202017"/>
              <a:gd name="connsiteX96" fmla="*/ 2186608 w 2187205"/>
              <a:gd name="connsiteY96" fmla="*/ 4715123 h 6202017"/>
              <a:gd name="connsiteX97" fmla="*/ 2178657 w 2187205"/>
              <a:gd name="connsiteY97" fmla="*/ 4786685 h 6202017"/>
              <a:gd name="connsiteX98" fmla="*/ 2146852 w 2187205"/>
              <a:gd name="connsiteY98" fmla="*/ 4882100 h 6202017"/>
              <a:gd name="connsiteX99" fmla="*/ 2122998 w 2187205"/>
              <a:gd name="connsiteY99" fmla="*/ 4913906 h 6202017"/>
              <a:gd name="connsiteX100" fmla="*/ 2107095 w 2187205"/>
              <a:gd name="connsiteY100" fmla="*/ 4945711 h 6202017"/>
              <a:gd name="connsiteX101" fmla="*/ 2035534 w 2187205"/>
              <a:gd name="connsiteY101" fmla="*/ 5001370 h 6202017"/>
              <a:gd name="connsiteX102" fmla="*/ 1995777 w 2187205"/>
              <a:gd name="connsiteY102" fmla="*/ 5025224 h 6202017"/>
              <a:gd name="connsiteX103" fmla="*/ 1916264 w 2187205"/>
              <a:gd name="connsiteY103" fmla="*/ 5041126 h 6202017"/>
              <a:gd name="connsiteX104" fmla="*/ 1876507 w 2187205"/>
              <a:gd name="connsiteY104" fmla="*/ 5033175 h 6202017"/>
              <a:gd name="connsiteX105" fmla="*/ 1804946 w 2187205"/>
              <a:gd name="connsiteY105" fmla="*/ 5041126 h 6202017"/>
              <a:gd name="connsiteX106" fmla="*/ 1757238 w 2187205"/>
              <a:gd name="connsiteY106" fmla="*/ 5057029 h 6202017"/>
              <a:gd name="connsiteX107" fmla="*/ 1725433 w 2187205"/>
              <a:gd name="connsiteY107" fmla="*/ 5064980 h 6202017"/>
              <a:gd name="connsiteX108" fmla="*/ 1685676 w 2187205"/>
              <a:gd name="connsiteY108" fmla="*/ 5096786 h 6202017"/>
              <a:gd name="connsiteX109" fmla="*/ 1653871 w 2187205"/>
              <a:gd name="connsiteY109" fmla="*/ 5136542 h 6202017"/>
              <a:gd name="connsiteX110" fmla="*/ 1661822 w 2187205"/>
              <a:gd name="connsiteY110" fmla="*/ 5200153 h 6202017"/>
              <a:gd name="connsiteX111" fmla="*/ 1645920 w 2187205"/>
              <a:gd name="connsiteY111" fmla="*/ 5239909 h 6202017"/>
              <a:gd name="connsiteX112" fmla="*/ 1637968 w 2187205"/>
              <a:gd name="connsiteY112" fmla="*/ 5287617 h 6202017"/>
              <a:gd name="connsiteX113" fmla="*/ 1622066 w 2187205"/>
              <a:gd name="connsiteY113" fmla="*/ 5390984 h 6202017"/>
              <a:gd name="connsiteX114" fmla="*/ 1630017 w 2187205"/>
              <a:gd name="connsiteY114" fmla="*/ 5629523 h 6202017"/>
              <a:gd name="connsiteX115" fmla="*/ 1637968 w 2187205"/>
              <a:gd name="connsiteY115" fmla="*/ 5685182 h 6202017"/>
              <a:gd name="connsiteX116" fmla="*/ 1669774 w 2187205"/>
              <a:gd name="connsiteY116" fmla="*/ 5732890 h 6202017"/>
              <a:gd name="connsiteX117" fmla="*/ 1709530 w 2187205"/>
              <a:gd name="connsiteY117" fmla="*/ 5804452 h 6202017"/>
              <a:gd name="connsiteX118" fmla="*/ 1789043 w 2187205"/>
              <a:gd name="connsiteY118" fmla="*/ 5828306 h 6202017"/>
              <a:gd name="connsiteX119" fmla="*/ 1828800 w 2187205"/>
              <a:gd name="connsiteY119" fmla="*/ 5852160 h 6202017"/>
              <a:gd name="connsiteX120" fmla="*/ 1852654 w 2187205"/>
              <a:gd name="connsiteY120" fmla="*/ 5868062 h 6202017"/>
              <a:gd name="connsiteX121" fmla="*/ 1900361 w 2187205"/>
              <a:gd name="connsiteY121" fmla="*/ 5915770 h 6202017"/>
              <a:gd name="connsiteX122" fmla="*/ 1916264 w 2187205"/>
              <a:gd name="connsiteY122" fmla="*/ 5939624 h 6202017"/>
              <a:gd name="connsiteX123" fmla="*/ 1995777 w 2187205"/>
              <a:gd name="connsiteY123" fmla="*/ 5995283 h 6202017"/>
              <a:gd name="connsiteX124" fmla="*/ 2019631 w 2187205"/>
              <a:gd name="connsiteY124" fmla="*/ 6003234 h 6202017"/>
              <a:gd name="connsiteX125" fmla="*/ 2027582 w 2187205"/>
              <a:gd name="connsiteY125" fmla="*/ 6035040 h 6202017"/>
              <a:gd name="connsiteX126" fmla="*/ 2051436 w 2187205"/>
              <a:gd name="connsiteY126" fmla="*/ 6050942 h 6202017"/>
              <a:gd name="connsiteX127" fmla="*/ 2075290 w 2187205"/>
              <a:gd name="connsiteY127" fmla="*/ 6074796 h 6202017"/>
              <a:gd name="connsiteX128" fmla="*/ 2099144 w 2187205"/>
              <a:gd name="connsiteY128" fmla="*/ 6130455 h 6202017"/>
              <a:gd name="connsiteX129" fmla="*/ 2122998 w 2187205"/>
              <a:gd name="connsiteY129" fmla="*/ 6146358 h 6202017"/>
              <a:gd name="connsiteX130" fmla="*/ 2130949 w 2187205"/>
              <a:gd name="connsiteY130"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06255 w 2187205"/>
              <a:gd name="connsiteY75" fmla="*/ 3808674 h 6202017"/>
              <a:gd name="connsiteX76" fmla="*/ 1605220 w 2187205"/>
              <a:gd name="connsiteY76" fmla="*/ 3883091 h 6202017"/>
              <a:gd name="connsiteX77" fmla="*/ 1622157 w 2187205"/>
              <a:gd name="connsiteY77" fmla="*/ 3919845 h 6202017"/>
              <a:gd name="connsiteX78" fmla="*/ 1677725 w 2187205"/>
              <a:gd name="connsiteY78" fmla="*/ 3935895 h 6202017"/>
              <a:gd name="connsiteX79" fmla="*/ 1661822 w 2187205"/>
              <a:gd name="connsiteY79" fmla="*/ 3959749 h 6202017"/>
              <a:gd name="connsiteX80" fmla="*/ 1677725 w 2187205"/>
              <a:gd name="connsiteY80" fmla="*/ 3983603 h 6202017"/>
              <a:gd name="connsiteX81" fmla="*/ 1701579 w 2187205"/>
              <a:gd name="connsiteY81" fmla="*/ 4023360 h 6202017"/>
              <a:gd name="connsiteX82" fmla="*/ 1749287 w 2187205"/>
              <a:gd name="connsiteY82" fmla="*/ 4063116 h 6202017"/>
              <a:gd name="connsiteX83" fmla="*/ 1773140 w 2187205"/>
              <a:gd name="connsiteY83" fmla="*/ 4086970 h 6202017"/>
              <a:gd name="connsiteX84" fmla="*/ 1796994 w 2187205"/>
              <a:gd name="connsiteY84" fmla="*/ 4102873 h 6202017"/>
              <a:gd name="connsiteX85" fmla="*/ 1836751 w 2187205"/>
              <a:gd name="connsiteY85" fmla="*/ 4134678 h 6202017"/>
              <a:gd name="connsiteX86" fmla="*/ 1916264 w 2187205"/>
              <a:gd name="connsiteY86" fmla="*/ 4190337 h 6202017"/>
              <a:gd name="connsiteX87" fmla="*/ 1971923 w 2187205"/>
              <a:gd name="connsiteY87" fmla="*/ 4238045 h 6202017"/>
              <a:gd name="connsiteX88" fmla="*/ 2011680 w 2187205"/>
              <a:gd name="connsiteY88" fmla="*/ 4245996 h 6202017"/>
              <a:gd name="connsiteX89" fmla="*/ 2051436 w 2187205"/>
              <a:gd name="connsiteY89" fmla="*/ 4269850 h 6202017"/>
              <a:gd name="connsiteX90" fmla="*/ 2107095 w 2187205"/>
              <a:gd name="connsiteY90" fmla="*/ 4317558 h 6202017"/>
              <a:gd name="connsiteX91" fmla="*/ 2146852 w 2187205"/>
              <a:gd name="connsiteY91" fmla="*/ 4373217 h 6202017"/>
              <a:gd name="connsiteX92" fmla="*/ 2178657 w 2187205"/>
              <a:gd name="connsiteY92" fmla="*/ 4428876 h 6202017"/>
              <a:gd name="connsiteX93" fmla="*/ 2170706 w 2187205"/>
              <a:gd name="connsiteY93" fmla="*/ 4460681 h 6202017"/>
              <a:gd name="connsiteX94" fmla="*/ 2186608 w 2187205"/>
              <a:gd name="connsiteY94" fmla="*/ 4540194 h 6202017"/>
              <a:gd name="connsiteX95" fmla="*/ 2178657 w 2187205"/>
              <a:gd name="connsiteY95" fmla="*/ 4667415 h 6202017"/>
              <a:gd name="connsiteX96" fmla="*/ 2186608 w 2187205"/>
              <a:gd name="connsiteY96" fmla="*/ 4715123 h 6202017"/>
              <a:gd name="connsiteX97" fmla="*/ 2178657 w 2187205"/>
              <a:gd name="connsiteY97" fmla="*/ 4786685 h 6202017"/>
              <a:gd name="connsiteX98" fmla="*/ 2146852 w 2187205"/>
              <a:gd name="connsiteY98" fmla="*/ 4882100 h 6202017"/>
              <a:gd name="connsiteX99" fmla="*/ 2122998 w 2187205"/>
              <a:gd name="connsiteY99" fmla="*/ 4913906 h 6202017"/>
              <a:gd name="connsiteX100" fmla="*/ 2107095 w 2187205"/>
              <a:gd name="connsiteY100" fmla="*/ 4945711 h 6202017"/>
              <a:gd name="connsiteX101" fmla="*/ 2035534 w 2187205"/>
              <a:gd name="connsiteY101" fmla="*/ 5001370 h 6202017"/>
              <a:gd name="connsiteX102" fmla="*/ 1995777 w 2187205"/>
              <a:gd name="connsiteY102" fmla="*/ 5025224 h 6202017"/>
              <a:gd name="connsiteX103" fmla="*/ 1916264 w 2187205"/>
              <a:gd name="connsiteY103" fmla="*/ 5041126 h 6202017"/>
              <a:gd name="connsiteX104" fmla="*/ 1876507 w 2187205"/>
              <a:gd name="connsiteY104" fmla="*/ 5033175 h 6202017"/>
              <a:gd name="connsiteX105" fmla="*/ 1804946 w 2187205"/>
              <a:gd name="connsiteY105" fmla="*/ 5041126 h 6202017"/>
              <a:gd name="connsiteX106" fmla="*/ 1757238 w 2187205"/>
              <a:gd name="connsiteY106" fmla="*/ 5057029 h 6202017"/>
              <a:gd name="connsiteX107" fmla="*/ 1725433 w 2187205"/>
              <a:gd name="connsiteY107" fmla="*/ 5064980 h 6202017"/>
              <a:gd name="connsiteX108" fmla="*/ 1685676 w 2187205"/>
              <a:gd name="connsiteY108" fmla="*/ 5096786 h 6202017"/>
              <a:gd name="connsiteX109" fmla="*/ 1653871 w 2187205"/>
              <a:gd name="connsiteY109" fmla="*/ 5136542 h 6202017"/>
              <a:gd name="connsiteX110" fmla="*/ 1661822 w 2187205"/>
              <a:gd name="connsiteY110" fmla="*/ 5200153 h 6202017"/>
              <a:gd name="connsiteX111" fmla="*/ 1645920 w 2187205"/>
              <a:gd name="connsiteY111" fmla="*/ 5239909 h 6202017"/>
              <a:gd name="connsiteX112" fmla="*/ 1637968 w 2187205"/>
              <a:gd name="connsiteY112" fmla="*/ 5287617 h 6202017"/>
              <a:gd name="connsiteX113" fmla="*/ 1622066 w 2187205"/>
              <a:gd name="connsiteY113" fmla="*/ 5390984 h 6202017"/>
              <a:gd name="connsiteX114" fmla="*/ 1630017 w 2187205"/>
              <a:gd name="connsiteY114" fmla="*/ 5629523 h 6202017"/>
              <a:gd name="connsiteX115" fmla="*/ 1637968 w 2187205"/>
              <a:gd name="connsiteY115" fmla="*/ 5685182 h 6202017"/>
              <a:gd name="connsiteX116" fmla="*/ 1669774 w 2187205"/>
              <a:gd name="connsiteY116" fmla="*/ 5732890 h 6202017"/>
              <a:gd name="connsiteX117" fmla="*/ 1709530 w 2187205"/>
              <a:gd name="connsiteY117" fmla="*/ 5804452 h 6202017"/>
              <a:gd name="connsiteX118" fmla="*/ 1789043 w 2187205"/>
              <a:gd name="connsiteY118" fmla="*/ 5828306 h 6202017"/>
              <a:gd name="connsiteX119" fmla="*/ 1828800 w 2187205"/>
              <a:gd name="connsiteY119" fmla="*/ 5852160 h 6202017"/>
              <a:gd name="connsiteX120" fmla="*/ 1852654 w 2187205"/>
              <a:gd name="connsiteY120" fmla="*/ 5868062 h 6202017"/>
              <a:gd name="connsiteX121" fmla="*/ 1900361 w 2187205"/>
              <a:gd name="connsiteY121" fmla="*/ 5915770 h 6202017"/>
              <a:gd name="connsiteX122" fmla="*/ 1916264 w 2187205"/>
              <a:gd name="connsiteY122" fmla="*/ 5939624 h 6202017"/>
              <a:gd name="connsiteX123" fmla="*/ 1995777 w 2187205"/>
              <a:gd name="connsiteY123" fmla="*/ 5995283 h 6202017"/>
              <a:gd name="connsiteX124" fmla="*/ 2019631 w 2187205"/>
              <a:gd name="connsiteY124" fmla="*/ 6003234 h 6202017"/>
              <a:gd name="connsiteX125" fmla="*/ 2027582 w 2187205"/>
              <a:gd name="connsiteY125" fmla="*/ 6035040 h 6202017"/>
              <a:gd name="connsiteX126" fmla="*/ 2051436 w 2187205"/>
              <a:gd name="connsiteY126" fmla="*/ 6050942 h 6202017"/>
              <a:gd name="connsiteX127" fmla="*/ 2075290 w 2187205"/>
              <a:gd name="connsiteY127" fmla="*/ 6074796 h 6202017"/>
              <a:gd name="connsiteX128" fmla="*/ 2099144 w 2187205"/>
              <a:gd name="connsiteY128" fmla="*/ 6130455 h 6202017"/>
              <a:gd name="connsiteX129" fmla="*/ 2122998 w 2187205"/>
              <a:gd name="connsiteY129" fmla="*/ 6146358 h 6202017"/>
              <a:gd name="connsiteX130" fmla="*/ 2130949 w 2187205"/>
              <a:gd name="connsiteY130"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17843 h 6202017"/>
              <a:gd name="connsiteX72" fmla="*/ 1606159 w 2187205"/>
              <a:gd name="connsiteY72" fmla="*/ 3705235 h 6202017"/>
              <a:gd name="connsiteX73" fmla="*/ 1605220 w 2187205"/>
              <a:gd name="connsiteY73" fmla="*/ 3773553 h 6202017"/>
              <a:gd name="connsiteX74" fmla="*/ 1598304 w 2187205"/>
              <a:gd name="connsiteY74" fmla="*/ 3784820 h 6202017"/>
              <a:gd name="connsiteX75" fmla="*/ 1606255 w 2187205"/>
              <a:gd name="connsiteY75" fmla="*/ 3808674 h 6202017"/>
              <a:gd name="connsiteX76" fmla="*/ 1605220 w 2187205"/>
              <a:gd name="connsiteY76" fmla="*/ 3883091 h 6202017"/>
              <a:gd name="connsiteX77" fmla="*/ 1622157 w 2187205"/>
              <a:gd name="connsiteY77" fmla="*/ 3919845 h 6202017"/>
              <a:gd name="connsiteX78" fmla="*/ 1677725 w 2187205"/>
              <a:gd name="connsiteY78" fmla="*/ 3935895 h 6202017"/>
              <a:gd name="connsiteX79" fmla="*/ 1661822 w 2187205"/>
              <a:gd name="connsiteY79" fmla="*/ 3959749 h 6202017"/>
              <a:gd name="connsiteX80" fmla="*/ 1677725 w 2187205"/>
              <a:gd name="connsiteY80" fmla="*/ 3983603 h 6202017"/>
              <a:gd name="connsiteX81" fmla="*/ 1701579 w 2187205"/>
              <a:gd name="connsiteY81" fmla="*/ 4023360 h 6202017"/>
              <a:gd name="connsiteX82" fmla="*/ 1749287 w 2187205"/>
              <a:gd name="connsiteY82" fmla="*/ 4063116 h 6202017"/>
              <a:gd name="connsiteX83" fmla="*/ 1773140 w 2187205"/>
              <a:gd name="connsiteY83" fmla="*/ 4086970 h 6202017"/>
              <a:gd name="connsiteX84" fmla="*/ 1796994 w 2187205"/>
              <a:gd name="connsiteY84" fmla="*/ 4102873 h 6202017"/>
              <a:gd name="connsiteX85" fmla="*/ 1836751 w 2187205"/>
              <a:gd name="connsiteY85" fmla="*/ 4134678 h 6202017"/>
              <a:gd name="connsiteX86" fmla="*/ 1916264 w 2187205"/>
              <a:gd name="connsiteY86" fmla="*/ 4190337 h 6202017"/>
              <a:gd name="connsiteX87" fmla="*/ 1971923 w 2187205"/>
              <a:gd name="connsiteY87" fmla="*/ 4238045 h 6202017"/>
              <a:gd name="connsiteX88" fmla="*/ 2011680 w 2187205"/>
              <a:gd name="connsiteY88" fmla="*/ 4245996 h 6202017"/>
              <a:gd name="connsiteX89" fmla="*/ 2051436 w 2187205"/>
              <a:gd name="connsiteY89" fmla="*/ 4269850 h 6202017"/>
              <a:gd name="connsiteX90" fmla="*/ 2107095 w 2187205"/>
              <a:gd name="connsiteY90" fmla="*/ 4317558 h 6202017"/>
              <a:gd name="connsiteX91" fmla="*/ 2146852 w 2187205"/>
              <a:gd name="connsiteY91" fmla="*/ 4373217 h 6202017"/>
              <a:gd name="connsiteX92" fmla="*/ 2178657 w 2187205"/>
              <a:gd name="connsiteY92" fmla="*/ 4428876 h 6202017"/>
              <a:gd name="connsiteX93" fmla="*/ 2170706 w 2187205"/>
              <a:gd name="connsiteY93" fmla="*/ 4460681 h 6202017"/>
              <a:gd name="connsiteX94" fmla="*/ 2186608 w 2187205"/>
              <a:gd name="connsiteY94" fmla="*/ 4540194 h 6202017"/>
              <a:gd name="connsiteX95" fmla="*/ 2178657 w 2187205"/>
              <a:gd name="connsiteY95" fmla="*/ 4667415 h 6202017"/>
              <a:gd name="connsiteX96" fmla="*/ 2186608 w 2187205"/>
              <a:gd name="connsiteY96" fmla="*/ 4715123 h 6202017"/>
              <a:gd name="connsiteX97" fmla="*/ 2178657 w 2187205"/>
              <a:gd name="connsiteY97" fmla="*/ 4786685 h 6202017"/>
              <a:gd name="connsiteX98" fmla="*/ 2146852 w 2187205"/>
              <a:gd name="connsiteY98" fmla="*/ 4882100 h 6202017"/>
              <a:gd name="connsiteX99" fmla="*/ 2122998 w 2187205"/>
              <a:gd name="connsiteY99" fmla="*/ 4913906 h 6202017"/>
              <a:gd name="connsiteX100" fmla="*/ 2107095 w 2187205"/>
              <a:gd name="connsiteY100" fmla="*/ 4945711 h 6202017"/>
              <a:gd name="connsiteX101" fmla="*/ 2035534 w 2187205"/>
              <a:gd name="connsiteY101" fmla="*/ 5001370 h 6202017"/>
              <a:gd name="connsiteX102" fmla="*/ 1995777 w 2187205"/>
              <a:gd name="connsiteY102" fmla="*/ 5025224 h 6202017"/>
              <a:gd name="connsiteX103" fmla="*/ 1916264 w 2187205"/>
              <a:gd name="connsiteY103" fmla="*/ 5041126 h 6202017"/>
              <a:gd name="connsiteX104" fmla="*/ 1876507 w 2187205"/>
              <a:gd name="connsiteY104" fmla="*/ 5033175 h 6202017"/>
              <a:gd name="connsiteX105" fmla="*/ 1804946 w 2187205"/>
              <a:gd name="connsiteY105" fmla="*/ 5041126 h 6202017"/>
              <a:gd name="connsiteX106" fmla="*/ 1757238 w 2187205"/>
              <a:gd name="connsiteY106" fmla="*/ 5057029 h 6202017"/>
              <a:gd name="connsiteX107" fmla="*/ 1725433 w 2187205"/>
              <a:gd name="connsiteY107" fmla="*/ 5064980 h 6202017"/>
              <a:gd name="connsiteX108" fmla="*/ 1685676 w 2187205"/>
              <a:gd name="connsiteY108" fmla="*/ 5096786 h 6202017"/>
              <a:gd name="connsiteX109" fmla="*/ 1653871 w 2187205"/>
              <a:gd name="connsiteY109" fmla="*/ 5136542 h 6202017"/>
              <a:gd name="connsiteX110" fmla="*/ 1661822 w 2187205"/>
              <a:gd name="connsiteY110" fmla="*/ 5200153 h 6202017"/>
              <a:gd name="connsiteX111" fmla="*/ 1645920 w 2187205"/>
              <a:gd name="connsiteY111" fmla="*/ 5239909 h 6202017"/>
              <a:gd name="connsiteX112" fmla="*/ 1637968 w 2187205"/>
              <a:gd name="connsiteY112" fmla="*/ 5287617 h 6202017"/>
              <a:gd name="connsiteX113" fmla="*/ 1622066 w 2187205"/>
              <a:gd name="connsiteY113" fmla="*/ 5390984 h 6202017"/>
              <a:gd name="connsiteX114" fmla="*/ 1630017 w 2187205"/>
              <a:gd name="connsiteY114" fmla="*/ 5629523 h 6202017"/>
              <a:gd name="connsiteX115" fmla="*/ 1637968 w 2187205"/>
              <a:gd name="connsiteY115" fmla="*/ 5685182 h 6202017"/>
              <a:gd name="connsiteX116" fmla="*/ 1669774 w 2187205"/>
              <a:gd name="connsiteY116" fmla="*/ 5732890 h 6202017"/>
              <a:gd name="connsiteX117" fmla="*/ 1709530 w 2187205"/>
              <a:gd name="connsiteY117" fmla="*/ 5804452 h 6202017"/>
              <a:gd name="connsiteX118" fmla="*/ 1789043 w 2187205"/>
              <a:gd name="connsiteY118" fmla="*/ 5828306 h 6202017"/>
              <a:gd name="connsiteX119" fmla="*/ 1828800 w 2187205"/>
              <a:gd name="connsiteY119" fmla="*/ 5852160 h 6202017"/>
              <a:gd name="connsiteX120" fmla="*/ 1852654 w 2187205"/>
              <a:gd name="connsiteY120" fmla="*/ 5868062 h 6202017"/>
              <a:gd name="connsiteX121" fmla="*/ 1900361 w 2187205"/>
              <a:gd name="connsiteY121" fmla="*/ 5915770 h 6202017"/>
              <a:gd name="connsiteX122" fmla="*/ 1916264 w 2187205"/>
              <a:gd name="connsiteY122" fmla="*/ 5939624 h 6202017"/>
              <a:gd name="connsiteX123" fmla="*/ 1995777 w 2187205"/>
              <a:gd name="connsiteY123" fmla="*/ 5995283 h 6202017"/>
              <a:gd name="connsiteX124" fmla="*/ 2019631 w 2187205"/>
              <a:gd name="connsiteY124" fmla="*/ 6003234 h 6202017"/>
              <a:gd name="connsiteX125" fmla="*/ 2027582 w 2187205"/>
              <a:gd name="connsiteY125" fmla="*/ 6035040 h 6202017"/>
              <a:gd name="connsiteX126" fmla="*/ 2051436 w 2187205"/>
              <a:gd name="connsiteY126" fmla="*/ 6050942 h 6202017"/>
              <a:gd name="connsiteX127" fmla="*/ 2075290 w 2187205"/>
              <a:gd name="connsiteY127" fmla="*/ 6074796 h 6202017"/>
              <a:gd name="connsiteX128" fmla="*/ 2099144 w 2187205"/>
              <a:gd name="connsiteY128" fmla="*/ 6130455 h 6202017"/>
              <a:gd name="connsiteX129" fmla="*/ 2122998 w 2187205"/>
              <a:gd name="connsiteY129" fmla="*/ 6146358 h 6202017"/>
              <a:gd name="connsiteX130" fmla="*/ 2130949 w 2187205"/>
              <a:gd name="connsiteY130"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17843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61822 w 2187205"/>
              <a:gd name="connsiteY80" fmla="*/ 3959749 h 6202017"/>
              <a:gd name="connsiteX81" fmla="*/ 1677725 w 2187205"/>
              <a:gd name="connsiteY81" fmla="*/ 3983603 h 6202017"/>
              <a:gd name="connsiteX82" fmla="*/ 1701579 w 2187205"/>
              <a:gd name="connsiteY82" fmla="*/ 4023360 h 6202017"/>
              <a:gd name="connsiteX83" fmla="*/ 1749287 w 2187205"/>
              <a:gd name="connsiteY83" fmla="*/ 4063116 h 6202017"/>
              <a:gd name="connsiteX84" fmla="*/ 1773140 w 2187205"/>
              <a:gd name="connsiteY84" fmla="*/ 4086970 h 6202017"/>
              <a:gd name="connsiteX85" fmla="*/ 1796994 w 2187205"/>
              <a:gd name="connsiteY85" fmla="*/ 4102873 h 6202017"/>
              <a:gd name="connsiteX86" fmla="*/ 1836751 w 2187205"/>
              <a:gd name="connsiteY86" fmla="*/ 4134678 h 6202017"/>
              <a:gd name="connsiteX87" fmla="*/ 1916264 w 2187205"/>
              <a:gd name="connsiteY87" fmla="*/ 4190337 h 6202017"/>
              <a:gd name="connsiteX88" fmla="*/ 1971923 w 2187205"/>
              <a:gd name="connsiteY88" fmla="*/ 4238045 h 6202017"/>
              <a:gd name="connsiteX89" fmla="*/ 2011680 w 2187205"/>
              <a:gd name="connsiteY89" fmla="*/ 4245996 h 6202017"/>
              <a:gd name="connsiteX90" fmla="*/ 2051436 w 2187205"/>
              <a:gd name="connsiteY90" fmla="*/ 4269850 h 6202017"/>
              <a:gd name="connsiteX91" fmla="*/ 2107095 w 2187205"/>
              <a:gd name="connsiteY91" fmla="*/ 4317558 h 6202017"/>
              <a:gd name="connsiteX92" fmla="*/ 2146852 w 2187205"/>
              <a:gd name="connsiteY92" fmla="*/ 4373217 h 6202017"/>
              <a:gd name="connsiteX93" fmla="*/ 2178657 w 2187205"/>
              <a:gd name="connsiteY93" fmla="*/ 4428876 h 6202017"/>
              <a:gd name="connsiteX94" fmla="*/ 2170706 w 2187205"/>
              <a:gd name="connsiteY94" fmla="*/ 4460681 h 6202017"/>
              <a:gd name="connsiteX95" fmla="*/ 2186608 w 2187205"/>
              <a:gd name="connsiteY95" fmla="*/ 4540194 h 6202017"/>
              <a:gd name="connsiteX96" fmla="*/ 2178657 w 2187205"/>
              <a:gd name="connsiteY96" fmla="*/ 4667415 h 6202017"/>
              <a:gd name="connsiteX97" fmla="*/ 2186608 w 2187205"/>
              <a:gd name="connsiteY97" fmla="*/ 4715123 h 6202017"/>
              <a:gd name="connsiteX98" fmla="*/ 2178657 w 2187205"/>
              <a:gd name="connsiteY98" fmla="*/ 4786685 h 6202017"/>
              <a:gd name="connsiteX99" fmla="*/ 2146852 w 2187205"/>
              <a:gd name="connsiteY99" fmla="*/ 4882100 h 6202017"/>
              <a:gd name="connsiteX100" fmla="*/ 2122998 w 2187205"/>
              <a:gd name="connsiteY100" fmla="*/ 4913906 h 6202017"/>
              <a:gd name="connsiteX101" fmla="*/ 2107095 w 2187205"/>
              <a:gd name="connsiteY101" fmla="*/ 4945711 h 6202017"/>
              <a:gd name="connsiteX102" fmla="*/ 2035534 w 2187205"/>
              <a:gd name="connsiteY102" fmla="*/ 5001370 h 6202017"/>
              <a:gd name="connsiteX103" fmla="*/ 1995777 w 2187205"/>
              <a:gd name="connsiteY103" fmla="*/ 5025224 h 6202017"/>
              <a:gd name="connsiteX104" fmla="*/ 1916264 w 2187205"/>
              <a:gd name="connsiteY104" fmla="*/ 5041126 h 6202017"/>
              <a:gd name="connsiteX105" fmla="*/ 1876507 w 2187205"/>
              <a:gd name="connsiteY105" fmla="*/ 5033175 h 6202017"/>
              <a:gd name="connsiteX106" fmla="*/ 1804946 w 2187205"/>
              <a:gd name="connsiteY106" fmla="*/ 5041126 h 6202017"/>
              <a:gd name="connsiteX107" fmla="*/ 1757238 w 2187205"/>
              <a:gd name="connsiteY107" fmla="*/ 5057029 h 6202017"/>
              <a:gd name="connsiteX108" fmla="*/ 1725433 w 2187205"/>
              <a:gd name="connsiteY108" fmla="*/ 5064980 h 6202017"/>
              <a:gd name="connsiteX109" fmla="*/ 1685676 w 2187205"/>
              <a:gd name="connsiteY109" fmla="*/ 5096786 h 6202017"/>
              <a:gd name="connsiteX110" fmla="*/ 1653871 w 2187205"/>
              <a:gd name="connsiteY110" fmla="*/ 5136542 h 6202017"/>
              <a:gd name="connsiteX111" fmla="*/ 1661822 w 2187205"/>
              <a:gd name="connsiteY111" fmla="*/ 5200153 h 6202017"/>
              <a:gd name="connsiteX112" fmla="*/ 1645920 w 2187205"/>
              <a:gd name="connsiteY112" fmla="*/ 5239909 h 6202017"/>
              <a:gd name="connsiteX113" fmla="*/ 1637968 w 2187205"/>
              <a:gd name="connsiteY113" fmla="*/ 5287617 h 6202017"/>
              <a:gd name="connsiteX114" fmla="*/ 1622066 w 2187205"/>
              <a:gd name="connsiteY114" fmla="*/ 5390984 h 6202017"/>
              <a:gd name="connsiteX115" fmla="*/ 1630017 w 2187205"/>
              <a:gd name="connsiteY115" fmla="*/ 5629523 h 6202017"/>
              <a:gd name="connsiteX116" fmla="*/ 1637968 w 2187205"/>
              <a:gd name="connsiteY116" fmla="*/ 5685182 h 6202017"/>
              <a:gd name="connsiteX117" fmla="*/ 1669774 w 2187205"/>
              <a:gd name="connsiteY117" fmla="*/ 5732890 h 6202017"/>
              <a:gd name="connsiteX118" fmla="*/ 1709530 w 2187205"/>
              <a:gd name="connsiteY118" fmla="*/ 5804452 h 6202017"/>
              <a:gd name="connsiteX119" fmla="*/ 1789043 w 2187205"/>
              <a:gd name="connsiteY119" fmla="*/ 5828306 h 6202017"/>
              <a:gd name="connsiteX120" fmla="*/ 1828800 w 2187205"/>
              <a:gd name="connsiteY120" fmla="*/ 5852160 h 6202017"/>
              <a:gd name="connsiteX121" fmla="*/ 1852654 w 2187205"/>
              <a:gd name="connsiteY121" fmla="*/ 5868062 h 6202017"/>
              <a:gd name="connsiteX122" fmla="*/ 1900361 w 2187205"/>
              <a:gd name="connsiteY122" fmla="*/ 5915770 h 6202017"/>
              <a:gd name="connsiteX123" fmla="*/ 1916264 w 2187205"/>
              <a:gd name="connsiteY123" fmla="*/ 5939624 h 6202017"/>
              <a:gd name="connsiteX124" fmla="*/ 1995777 w 2187205"/>
              <a:gd name="connsiteY124" fmla="*/ 5995283 h 6202017"/>
              <a:gd name="connsiteX125" fmla="*/ 2019631 w 2187205"/>
              <a:gd name="connsiteY125" fmla="*/ 6003234 h 6202017"/>
              <a:gd name="connsiteX126" fmla="*/ 2027582 w 2187205"/>
              <a:gd name="connsiteY126" fmla="*/ 6035040 h 6202017"/>
              <a:gd name="connsiteX127" fmla="*/ 2051436 w 2187205"/>
              <a:gd name="connsiteY127" fmla="*/ 6050942 h 6202017"/>
              <a:gd name="connsiteX128" fmla="*/ 2075290 w 2187205"/>
              <a:gd name="connsiteY128" fmla="*/ 6074796 h 6202017"/>
              <a:gd name="connsiteX129" fmla="*/ 2099144 w 2187205"/>
              <a:gd name="connsiteY129" fmla="*/ 6130455 h 6202017"/>
              <a:gd name="connsiteX130" fmla="*/ 2122998 w 2187205"/>
              <a:gd name="connsiteY130" fmla="*/ 6146358 h 6202017"/>
              <a:gd name="connsiteX131" fmla="*/ 2130949 w 2187205"/>
              <a:gd name="connsiteY131"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61822 w 2187205"/>
              <a:gd name="connsiteY80" fmla="*/ 3959749 h 6202017"/>
              <a:gd name="connsiteX81" fmla="*/ 1677725 w 2187205"/>
              <a:gd name="connsiteY81" fmla="*/ 3983603 h 6202017"/>
              <a:gd name="connsiteX82" fmla="*/ 1701579 w 2187205"/>
              <a:gd name="connsiteY82" fmla="*/ 4023360 h 6202017"/>
              <a:gd name="connsiteX83" fmla="*/ 1749287 w 2187205"/>
              <a:gd name="connsiteY83" fmla="*/ 4063116 h 6202017"/>
              <a:gd name="connsiteX84" fmla="*/ 1773140 w 2187205"/>
              <a:gd name="connsiteY84" fmla="*/ 4086970 h 6202017"/>
              <a:gd name="connsiteX85" fmla="*/ 1796994 w 2187205"/>
              <a:gd name="connsiteY85" fmla="*/ 4102873 h 6202017"/>
              <a:gd name="connsiteX86" fmla="*/ 1836751 w 2187205"/>
              <a:gd name="connsiteY86" fmla="*/ 4134678 h 6202017"/>
              <a:gd name="connsiteX87" fmla="*/ 1916264 w 2187205"/>
              <a:gd name="connsiteY87" fmla="*/ 4190337 h 6202017"/>
              <a:gd name="connsiteX88" fmla="*/ 1971923 w 2187205"/>
              <a:gd name="connsiteY88" fmla="*/ 4238045 h 6202017"/>
              <a:gd name="connsiteX89" fmla="*/ 2011680 w 2187205"/>
              <a:gd name="connsiteY89" fmla="*/ 4245996 h 6202017"/>
              <a:gd name="connsiteX90" fmla="*/ 2051436 w 2187205"/>
              <a:gd name="connsiteY90" fmla="*/ 4269850 h 6202017"/>
              <a:gd name="connsiteX91" fmla="*/ 2107095 w 2187205"/>
              <a:gd name="connsiteY91" fmla="*/ 4317558 h 6202017"/>
              <a:gd name="connsiteX92" fmla="*/ 2146852 w 2187205"/>
              <a:gd name="connsiteY92" fmla="*/ 4373217 h 6202017"/>
              <a:gd name="connsiteX93" fmla="*/ 2178657 w 2187205"/>
              <a:gd name="connsiteY93" fmla="*/ 4428876 h 6202017"/>
              <a:gd name="connsiteX94" fmla="*/ 2170706 w 2187205"/>
              <a:gd name="connsiteY94" fmla="*/ 4460681 h 6202017"/>
              <a:gd name="connsiteX95" fmla="*/ 2186608 w 2187205"/>
              <a:gd name="connsiteY95" fmla="*/ 4540194 h 6202017"/>
              <a:gd name="connsiteX96" fmla="*/ 2178657 w 2187205"/>
              <a:gd name="connsiteY96" fmla="*/ 4667415 h 6202017"/>
              <a:gd name="connsiteX97" fmla="*/ 2186608 w 2187205"/>
              <a:gd name="connsiteY97" fmla="*/ 4715123 h 6202017"/>
              <a:gd name="connsiteX98" fmla="*/ 2178657 w 2187205"/>
              <a:gd name="connsiteY98" fmla="*/ 4786685 h 6202017"/>
              <a:gd name="connsiteX99" fmla="*/ 2146852 w 2187205"/>
              <a:gd name="connsiteY99" fmla="*/ 4882100 h 6202017"/>
              <a:gd name="connsiteX100" fmla="*/ 2122998 w 2187205"/>
              <a:gd name="connsiteY100" fmla="*/ 4913906 h 6202017"/>
              <a:gd name="connsiteX101" fmla="*/ 2107095 w 2187205"/>
              <a:gd name="connsiteY101" fmla="*/ 4945711 h 6202017"/>
              <a:gd name="connsiteX102" fmla="*/ 2035534 w 2187205"/>
              <a:gd name="connsiteY102" fmla="*/ 5001370 h 6202017"/>
              <a:gd name="connsiteX103" fmla="*/ 1995777 w 2187205"/>
              <a:gd name="connsiteY103" fmla="*/ 5025224 h 6202017"/>
              <a:gd name="connsiteX104" fmla="*/ 1916264 w 2187205"/>
              <a:gd name="connsiteY104" fmla="*/ 5041126 h 6202017"/>
              <a:gd name="connsiteX105" fmla="*/ 1876507 w 2187205"/>
              <a:gd name="connsiteY105" fmla="*/ 5033175 h 6202017"/>
              <a:gd name="connsiteX106" fmla="*/ 1804946 w 2187205"/>
              <a:gd name="connsiteY106" fmla="*/ 5041126 h 6202017"/>
              <a:gd name="connsiteX107" fmla="*/ 1757238 w 2187205"/>
              <a:gd name="connsiteY107" fmla="*/ 5057029 h 6202017"/>
              <a:gd name="connsiteX108" fmla="*/ 1725433 w 2187205"/>
              <a:gd name="connsiteY108" fmla="*/ 5064980 h 6202017"/>
              <a:gd name="connsiteX109" fmla="*/ 1685676 w 2187205"/>
              <a:gd name="connsiteY109" fmla="*/ 5096786 h 6202017"/>
              <a:gd name="connsiteX110" fmla="*/ 1653871 w 2187205"/>
              <a:gd name="connsiteY110" fmla="*/ 5136542 h 6202017"/>
              <a:gd name="connsiteX111" fmla="*/ 1661822 w 2187205"/>
              <a:gd name="connsiteY111" fmla="*/ 5200153 h 6202017"/>
              <a:gd name="connsiteX112" fmla="*/ 1645920 w 2187205"/>
              <a:gd name="connsiteY112" fmla="*/ 5239909 h 6202017"/>
              <a:gd name="connsiteX113" fmla="*/ 1637968 w 2187205"/>
              <a:gd name="connsiteY113" fmla="*/ 5287617 h 6202017"/>
              <a:gd name="connsiteX114" fmla="*/ 1622066 w 2187205"/>
              <a:gd name="connsiteY114" fmla="*/ 5390984 h 6202017"/>
              <a:gd name="connsiteX115" fmla="*/ 1630017 w 2187205"/>
              <a:gd name="connsiteY115" fmla="*/ 5629523 h 6202017"/>
              <a:gd name="connsiteX116" fmla="*/ 1637968 w 2187205"/>
              <a:gd name="connsiteY116" fmla="*/ 5685182 h 6202017"/>
              <a:gd name="connsiteX117" fmla="*/ 1669774 w 2187205"/>
              <a:gd name="connsiteY117" fmla="*/ 5732890 h 6202017"/>
              <a:gd name="connsiteX118" fmla="*/ 1709530 w 2187205"/>
              <a:gd name="connsiteY118" fmla="*/ 5804452 h 6202017"/>
              <a:gd name="connsiteX119" fmla="*/ 1789043 w 2187205"/>
              <a:gd name="connsiteY119" fmla="*/ 5828306 h 6202017"/>
              <a:gd name="connsiteX120" fmla="*/ 1828800 w 2187205"/>
              <a:gd name="connsiteY120" fmla="*/ 5852160 h 6202017"/>
              <a:gd name="connsiteX121" fmla="*/ 1852654 w 2187205"/>
              <a:gd name="connsiteY121" fmla="*/ 5868062 h 6202017"/>
              <a:gd name="connsiteX122" fmla="*/ 1900361 w 2187205"/>
              <a:gd name="connsiteY122" fmla="*/ 5915770 h 6202017"/>
              <a:gd name="connsiteX123" fmla="*/ 1916264 w 2187205"/>
              <a:gd name="connsiteY123" fmla="*/ 5939624 h 6202017"/>
              <a:gd name="connsiteX124" fmla="*/ 1995777 w 2187205"/>
              <a:gd name="connsiteY124" fmla="*/ 5995283 h 6202017"/>
              <a:gd name="connsiteX125" fmla="*/ 2019631 w 2187205"/>
              <a:gd name="connsiteY125" fmla="*/ 6003234 h 6202017"/>
              <a:gd name="connsiteX126" fmla="*/ 2027582 w 2187205"/>
              <a:gd name="connsiteY126" fmla="*/ 6035040 h 6202017"/>
              <a:gd name="connsiteX127" fmla="*/ 2051436 w 2187205"/>
              <a:gd name="connsiteY127" fmla="*/ 6050942 h 6202017"/>
              <a:gd name="connsiteX128" fmla="*/ 2075290 w 2187205"/>
              <a:gd name="connsiteY128" fmla="*/ 6074796 h 6202017"/>
              <a:gd name="connsiteX129" fmla="*/ 2099144 w 2187205"/>
              <a:gd name="connsiteY129" fmla="*/ 6130455 h 6202017"/>
              <a:gd name="connsiteX130" fmla="*/ 2122998 w 2187205"/>
              <a:gd name="connsiteY130" fmla="*/ 6146358 h 6202017"/>
              <a:gd name="connsiteX131" fmla="*/ 2130949 w 2187205"/>
              <a:gd name="connsiteY131"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61822 w 2187205"/>
              <a:gd name="connsiteY80" fmla="*/ 3959749 h 6202017"/>
              <a:gd name="connsiteX81" fmla="*/ 1677725 w 2187205"/>
              <a:gd name="connsiteY81" fmla="*/ 3983603 h 6202017"/>
              <a:gd name="connsiteX82" fmla="*/ 1701579 w 2187205"/>
              <a:gd name="connsiteY82" fmla="*/ 4023360 h 6202017"/>
              <a:gd name="connsiteX83" fmla="*/ 1749287 w 2187205"/>
              <a:gd name="connsiteY83" fmla="*/ 4063116 h 6202017"/>
              <a:gd name="connsiteX84" fmla="*/ 1773140 w 2187205"/>
              <a:gd name="connsiteY84" fmla="*/ 4086970 h 6202017"/>
              <a:gd name="connsiteX85" fmla="*/ 1796994 w 2187205"/>
              <a:gd name="connsiteY85" fmla="*/ 4102873 h 6202017"/>
              <a:gd name="connsiteX86" fmla="*/ 1836751 w 2187205"/>
              <a:gd name="connsiteY86" fmla="*/ 4134678 h 6202017"/>
              <a:gd name="connsiteX87" fmla="*/ 1916264 w 2187205"/>
              <a:gd name="connsiteY87" fmla="*/ 4190337 h 6202017"/>
              <a:gd name="connsiteX88" fmla="*/ 1971923 w 2187205"/>
              <a:gd name="connsiteY88" fmla="*/ 4238045 h 6202017"/>
              <a:gd name="connsiteX89" fmla="*/ 2011680 w 2187205"/>
              <a:gd name="connsiteY89" fmla="*/ 4245996 h 6202017"/>
              <a:gd name="connsiteX90" fmla="*/ 2051436 w 2187205"/>
              <a:gd name="connsiteY90" fmla="*/ 4269850 h 6202017"/>
              <a:gd name="connsiteX91" fmla="*/ 2107095 w 2187205"/>
              <a:gd name="connsiteY91" fmla="*/ 4317558 h 6202017"/>
              <a:gd name="connsiteX92" fmla="*/ 2146852 w 2187205"/>
              <a:gd name="connsiteY92" fmla="*/ 4373217 h 6202017"/>
              <a:gd name="connsiteX93" fmla="*/ 2178657 w 2187205"/>
              <a:gd name="connsiteY93" fmla="*/ 4428876 h 6202017"/>
              <a:gd name="connsiteX94" fmla="*/ 2170706 w 2187205"/>
              <a:gd name="connsiteY94" fmla="*/ 4460681 h 6202017"/>
              <a:gd name="connsiteX95" fmla="*/ 2186608 w 2187205"/>
              <a:gd name="connsiteY95" fmla="*/ 4540194 h 6202017"/>
              <a:gd name="connsiteX96" fmla="*/ 2178657 w 2187205"/>
              <a:gd name="connsiteY96" fmla="*/ 4667415 h 6202017"/>
              <a:gd name="connsiteX97" fmla="*/ 2186608 w 2187205"/>
              <a:gd name="connsiteY97" fmla="*/ 4715123 h 6202017"/>
              <a:gd name="connsiteX98" fmla="*/ 2178657 w 2187205"/>
              <a:gd name="connsiteY98" fmla="*/ 4786685 h 6202017"/>
              <a:gd name="connsiteX99" fmla="*/ 2146852 w 2187205"/>
              <a:gd name="connsiteY99" fmla="*/ 4882100 h 6202017"/>
              <a:gd name="connsiteX100" fmla="*/ 2122998 w 2187205"/>
              <a:gd name="connsiteY100" fmla="*/ 4913906 h 6202017"/>
              <a:gd name="connsiteX101" fmla="*/ 2107095 w 2187205"/>
              <a:gd name="connsiteY101" fmla="*/ 4945711 h 6202017"/>
              <a:gd name="connsiteX102" fmla="*/ 2035534 w 2187205"/>
              <a:gd name="connsiteY102" fmla="*/ 5001370 h 6202017"/>
              <a:gd name="connsiteX103" fmla="*/ 1995777 w 2187205"/>
              <a:gd name="connsiteY103" fmla="*/ 5025224 h 6202017"/>
              <a:gd name="connsiteX104" fmla="*/ 1916264 w 2187205"/>
              <a:gd name="connsiteY104" fmla="*/ 5041126 h 6202017"/>
              <a:gd name="connsiteX105" fmla="*/ 1876507 w 2187205"/>
              <a:gd name="connsiteY105" fmla="*/ 5033175 h 6202017"/>
              <a:gd name="connsiteX106" fmla="*/ 1804946 w 2187205"/>
              <a:gd name="connsiteY106" fmla="*/ 5041126 h 6202017"/>
              <a:gd name="connsiteX107" fmla="*/ 1757238 w 2187205"/>
              <a:gd name="connsiteY107" fmla="*/ 5057029 h 6202017"/>
              <a:gd name="connsiteX108" fmla="*/ 1725433 w 2187205"/>
              <a:gd name="connsiteY108" fmla="*/ 5064980 h 6202017"/>
              <a:gd name="connsiteX109" fmla="*/ 1685676 w 2187205"/>
              <a:gd name="connsiteY109" fmla="*/ 5096786 h 6202017"/>
              <a:gd name="connsiteX110" fmla="*/ 1653871 w 2187205"/>
              <a:gd name="connsiteY110" fmla="*/ 5136542 h 6202017"/>
              <a:gd name="connsiteX111" fmla="*/ 1661822 w 2187205"/>
              <a:gd name="connsiteY111" fmla="*/ 5200153 h 6202017"/>
              <a:gd name="connsiteX112" fmla="*/ 1645920 w 2187205"/>
              <a:gd name="connsiteY112" fmla="*/ 5239909 h 6202017"/>
              <a:gd name="connsiteX113" fmla="*/ 1637968 w 2187205"/>
              <a:gd name="connsiteY113" fmla="*/ 5287617 h 6202017"/>
              <a:gd name="connsiteX114" fmla="*/ 1622066 w 2187205"/>
              <a:gd name="connsiteY114" fmla="*/ 5390984 h 6202017"/>
              <a:gd name="connsiteX115" fmla="*/ 1630017 w 2187205"/>
              <a:gd name="connsiteY115" fmla="*/ 5629523 h 6202017"/>
              <a:gd name="connsiteX116" fmla="*/ 1637968 w 2187205"/>
              <a:gd name="connsiteY116" fmla="*/ 5685182 h 6202017"/>
              <a:gd name="connsiteX117" fmla="*/ 1669774 w 2187205"/>
              <a:gd name="connsiteY117" fmla="*/ 5732890 h 6202017"/>
              <a:gd name="connsiteX118" fmla="*/ 1709530 w 2187205"/>
              <a:gd name="connsiteY118" fmla="*/ 5804452 h 6202017"/>
              <a:gd name="connsiteX119" fmla="*/ 1789043 w 2187205"/>
              <a:gd name="connsiteY119" fmla="*/ 5828306 h 6202017"/>
              <a:gd name="connsiteX120" fmla="*/ 1828800 w 2187205"/>
              <a:gd name="connsiteY120" fmla="*/ 5852160 h 6202017"/>
              <a:gd name="connsiteX121" fmla="*/ 1852654 w 2187205"/>
              <a:gd name="connsiteY121" fmla="*/ 5868062 h 6202017"/>
              <a:gd name="connsiteX122" fmla="*/ 1900361 w 2187205"/>
              <a:gd name="connsiteY122" fmla="*/ 5915770 h 6202017"/>
              <a:gd name="connsiteX123" fmla="*/ 1916264 w 2187205"/>
              <a:gd name="connsiteY123" fmla="*/ 5939624 h 6202017"/>
              <a:gd name="connsiteX124" fmla="*/ 1995777 w 2187205"/>
              <a:gd name="connsiteY124" fmla="*/ 5995283 h 6202017"/>
              <a:gd name="connsiteX125" fmla="*/ 2019631 w 2187205"/>
              <a:gd name="connsiteY125" fmla="*/ 6003234 h 6202017"/>
              <a:gd name="connsiteX126" fmla="*/ 2027582 w 2187205"/>
              <a:gd name="connsiteY126" fmla="*/ 6035040 h 6202017"/>
              <a:gd name="connsiteX127" fmla="*/ 2051436 w 2187205"/>
              <a:gd name="connsiteY127" fmla="*/ 6050942 h 6202017"/>
              <a:gd name="connsiteX128" fmla="*/ 2075290 w 2187205"/>
              <a:gd name="connsiteY128" fmla="*/ 6074796 h 6202017"/>
              <a:gd name="connsiteX129" fmla="*/ 2099144 w 2187205"/>
              <a:gd name="connsiteY129" fmla="*/ 6130455 h 6202017"/>
              <a:gd name="connsiteX130" fmla="*/ 2122998 w 2187205"/>
              <a:gd name="connsiteY130" fmla="*/ 6146358 h 6202017"/>
              <a:gd name="connsiteX131" fmla="*/ 2130949 w 2187205"/>
              <a:gd name="connsiteY131"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61822 w 2187205"/>
              <a:gd name="connsiteY80" fmla="*/ 3959749 h 6202017"/>
              <a:gd name="connsiteX81" fmla="*/ 1677725 w 2187205"/>
              <a:gd name="connsiteY81" fmla="*/ 3983603 h 6202017"/>
              <a:gd name="connsiteX82" fmla="*/ 1701579 w 2187205"/>
              <a:gd name="connsiteY82" fmla="*/ 4023360 h 6202017"/>
              <a:gd name="connsiteX83" fmla="*/ 1749287 w 2187205"/>
              <a:gd name="connsiteY83" fmla="*/ 4063116 h 6202017"/>
              <a:gd name="connsiteX84" fmla="*/ 1773140 w 2187205"/>
              <a:gd name="connsiteY84" fmla="*/ 4086970 h 6202017"/>
              <a:gd name="connsiteX85" fmla="*/ 1796994 w 2187205"/>
              <a:gd name="connsiteY85" fmla="*/ 4102873 h 6202017"/>
              <a:gd name="connsiteX86" fmla="*/ 1836751 w 2187205"/>
              <a:gd name="connsiteY86" fmla="*/ 4134678 h 6202017"/>
              <a:gd name="connsiteX87" fmla="*/ 1916264 w 2187205"/>
              <a:gd name="connsiteY87" fmla="*/ 4190337 h 6202017"/>
              <a:gd name="connsiteX88" fmla="*/ 1971923 w 2187205"/>
              <a:gd name="connsiteY88" fmla="*/ 4238045 h 6202017"/>
              <a:gd name="connsiteX89" fmla="*/ 2011680 w 2187205"/>
              <a:gd name="connsiteY89" fmla="*/ 4245996 h 6202017"/>
              <a:gd name="connsiteX90" fmla="*/ 2051436 w 2187205"/>
              <a:gd name="connsiteY90" fmla="*/ 4269850 h 6202017"/>
              <a:gd name="connsiteX91" fmla="*/ 2107095 w 2187205"/>
              <a:gd name="connsiteY91" fmla="*/ 4317558 h 6202017"/>
              <a:gd name="connsiteX92" fmla="*/ 2146852 w 2187205"/>
              <a:gd name="connsiteY92" fmla="*/ 4373217 h 6202017"/>
              <a:gd name="connsiteX93" fmla="*/ 2178657 w 2187205"/>
              <a:gd name="connsiteY93" fmla="*/ 4428876 h 6202017"/>
              <a:gd name="connsiteX94" fmla="*/ 2170706 w 2187205"/>
              <a:gd name="connsiteY94" fmla="*/ 4460681 h 6202017"/>
              <a:gd name="connsiteX95" fmla="*/ 2186608 w 2187205"/>
              <a:gd name="connsiteY95" fmla="*/ 4540194 h 6202017"/>
              <a:gd name="connsiteX96" fmla="*/ 2178657 w 2187205"/>
              <a:gd name="connsiteY96" fmla="*/ 4667415 h 6202017"/>
              <a:gd name="connsiteX97" fmla="*/ 2186608 w 2187205"/>
              <a:gd name="connsiteY97" fmla="*/ 4715123 h 6202017"/>
              <a:gd name="connsiteX98" fmla="*/ 2178657 w 2187205"/>
              <a:gd name="connsiteY98" fmla="*/ 4786685 h 6202017"/>
              <a:gd name="connsiteX99" fmla="*/ 2146852 w 2187205"/>
              <a:gd name="connsiteY99" fmla="*/ 4882100 h 6202017"/>
              <a:gd name="connsiteX100" fmla="*/ 2122998 w 2187205"/>
              <a:gd name="connsiteY100" fmla="*/ 4913906 h 6202017"/>
              <a:gd name="connsiteX101" fmla="*/ 2107095 w 2187205"/>
              <a:gd name="connsiteY101" fmla="*/ 4945711 h 6202017"/>
              <a:gd name="connsiteX102" fmla="*/ 2035534 w 2187205"/>
              <a:gd name="connsiteY102" fmla="*/ 5001370 h 6202017"/>
              <a:gd name="connsiteX103" fmla="*/ 1995777 w 2187205"/>
              <a:gd name="connsiteY103" fmla="*/ 5025224 h 6202017"/>
              <a:gd name="connsiteX104" fmla="*/ 1916264 w 2187205"/>
              <a:gd name="connsiteY104" fmla="*/ 5041126 h 6202017"/>
              <a:gd name="connsiteX105" fmla="*/ 1876507 w 2187205"/>
              <a:gd name="connsiteY105" fmla="*/ 5033175 h 6202017"/>
              <a:gd name="connsiteX106" fmla="*/ 1804946 w 2187205"/>
              <a:gd name="connsiteY106" fmla="*/ 5041126 h 6202017"/>
              <a:gd name="connsiteX107" fmla="*/ 1757238 w 2187205"/>
              <a:gd name="connsiteY107" fmla="*/ 5057029 h 6202017"/>
              <a:gd name="connsiteX108" fmla="*/ 1725433 w 2187205"/>
              <a:gd name="connsiteY108" fmla="*/ 5064980 h 6202017"/>
              <a:gd name="connsiteX109" fmla="*/ 1685676 w 2187205"/>
              <a:gd name="connsiteY109" fmla="*/ 5096786 h 6202017"/>
              <a:gd name="connsiteX110" fmla="*/ 1653871 w 2187205"/>
              <a:gd name="connsiteY110" fmla="*/ 5136542 h 6202017"/>
              <a:gd name="connsiteX111" fmla="*/ 1661822 w 2187205"/>
              <a:gd name="connsiteY111" fmla="*/ 5200153 h 6202017"/>
              <a:gd name="connsiteX112" fmla="*/ 1645920 w 2187205"/>
              <a:gd name="connsiteY112" fmla="*/ 5239909 h 6202017"/>
              <a:gd name="connsiteX113" fmla="*/ 1637968 w 2187205"/>
              <a:gd name="connsiteY113" fmla="*/ 5287617 h 6202017"/>
              <a:gd name="connsiteX114" fmla="*/ 1622066 w 2187205"/>
              <a:gd name="connsiteY114" fmla="*/ 5390984 h 6202017"/>
              <a:gd name="connsiteX115" fmla="*/ 1630017 w 2187205"/>
              <a:gd name="connsiteY115" fmla="*/ 5629523 h 6202017"/>
              <a:gd name="connsiteX116" fmla="*/ 1637968 w 2187205"/>
              <a:gd name="connsiteY116" fmla="*/ 5685182 h 6202017"/>
              <a:gd name="connsiteX117" fmla="*/ 1669774 w 2187205"/>
              <a:gd name="connsiteY117" fmla="*/ 5732890 h 6202017"/>
              <a:gd name="connsiteX118" fmla="*/ 1709530 w 2187205"/>
              <a:gd name="connsiteY118" fmla="*/ 5804452 h 6202017"/>
              <a:gd name="connsiteX119" fmla="*/ 1789043 w 2187205"/>
              <a:gd name="connsiteY119" fmla="*/ 5828306 h 6202017"/>
              <a:gd name="connsiteX120" fmla="*/ 1828800 w 2187205"/>
              <a:gd name="connsiteY120" fmla="*/ 5852160 h 6202017"/>
              <a:gd name="connsiteX121" fmla="*/ 1852654 w 2187205"/>
              <a:gd name="connsiteY121" fmla="*/ 5868062 h 6202017"/>
              <a:gd name="connsiteX122" fmla="*/ 1900361 w 2187205"/>
              <a:gd name="connsiteY122" fmla="*/ 5915770 h 6202017"/>
              <a:gd name="connsiteX123" fmla="*/ 1916264 w 2187205"/>
              <a:gd name="connsiteY123" fmla="*/ 5939624 h 6202017"/>
              <a:gd name="connsiteX124" fmla="*/ 1995777 w 2187205"/>
              <a:gd name="connsiteY124" fmla="*/ 5995283 h 6202017"/>
              <a:gd name="connsiteX125" fmla="*/ 2019631 w 2187205"/>
              <a:gd name="connsiteY125" fmla="*/ 6003234 h 6202017"/>
              <a:gd name="connsiteX126" fmla="*/ 2027582 w 2187205"/>
              <a:gd name="connsiteY126" fmla="*/ 6035040 h 6202017"/>
              <a:gd name="connsiteX127" fmla="*/ 2051436 w 2187205"/>
              <a:gd name="connsiteY127" fmla="*/ 6050942 h 6202017"/>
              <a:gd name="connsiteX128" fmla="*/ 2075290 w 2187205"/>
              <a:gd name="connsiteY128" fmla="*/ 6074796 h 6202017"/>
              <a:gd name="connsiteX129" fmla="*/ 2099144 w 2187205"/>
              <a:gd name="connsiteY129" fmla="*/ 6130455 h 6202017"/>
              <a:gd name="connsiteX130" fmla="*/ 2122998 w 2187205"/>
              <a:gd name="connsiteY130" fmla="*/ 6146358 h 6202017"/>
              <a:gd name="connsiteX131" fmla="*/ 2130949 w 2187205"/>
              <a:gd name="connsiteY131"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61822 w 2187205"/>
              <a:gd name="connsiteY80" fmla="*/ 3959749 h 6202017"/>
              <a:gd name="connsiteX81" fmla="*/ 1677725 w 2187205"/>
              <a:gd name="connsiteY81" fmla="*/ 3983603 h 6202017"/>
              <a:gd name="connsiteX82" fmla="*/ 1701579 w 2187205"/>
              <a:gd name="connsiteY82" fmla="*/ 4023360 h 6202017"/>
              <a:gd name="connsiteX83" fmla="*/ 1749287 w 2187205"/>
              <a:gd name="connsiteY83" fmla="*/ 4063116 h 6202017"/>
              <a:gd name="connsiteX84" fmla="*/ 1773140 w 2187205"/>
              <a:gd name="connsiteY84" fmla="*/ 4086970 h 6202017"/>
              <a:gd name="connsiteX85" fmla="*/ 1796994 w 2187205"/>
              <a:gd name="connsiteY85" fmla="*/ 4102873 h 6202017"/>
              <a:gd name="connsiteX86" fmla="*/ 1836751 w 2187205"/>
              <a:gd name="connsiteY86" fmla="*/ 4134678 h 6202017"/>
              <a:gd name="connsiteX87" fmla="*/ 1916264 w 2187205"/>
              <a:gd name="connsiteY87" fmla="*/ 4190337 h 6202017"/>
              <a:gd name="connsiteX88" fmla="*/ 1971923 w 2187205"/>
              <a:gd name="connsiteY88" fmla="*/ 4238045 h 6202017"/>
              <a:gd name="connsiteX89" fmla="*/ 2011680 w 2187205"/>
              <a:gd name="connsiteY89" fmla="*/ 4245996 h 6202017"/>
              <a:gd name="connsiteX90" fmla="*/ 2051436 w 2187205"/>
              <a:gd name="connsiteY90" fmla="*/ 4269850 h 6202017"/>
              <a:gd name="connsiteX91" fmla="*/ 2107095 w 2187205"/>
              <a:gd name="connsiteY91" fmla="*/ 4317558 h 6202017"/>
              <a:gd name="connsiteX92" fmla="*/ 2146852 w 2187205"/>
              <a:gd name="connsiteY92" fmla="*/ 4373217 h 6202017"/>
              <a:gd name="connsiteX93" fmla="*/ 2178657 w 2187205"/>
              <a:gd name="connsiteY93" fmla="*/ 4428876 h 6202017"/>
              <a:gd name="connsiteX94" fmla="*/ 2170706 w 2187205"/>
              <a:gd name="connsiteY94" fmla="*/ 4460681 h 6202017"/>
              <a:gd name="connsiteX95" fmla="*/ 2186608 w 2187205"/>
              <a:gd name="connsiteY95" fmla="*/ 4540194 h 6202017"/>
              <a:gd name="connsiteX96" fmla="*/ 2178657 w 2187205"/>
              <a:gd name="connsiteY96" fmla="*/ 4667415 h 6202017"/>
              <a:gd name="connsiteX97" fmla="*/ 2186608 w 2187205"/>
              <a:gd name="connsiteY97" fmla="*/ 4715123 h 6202017"/>
              <a:gd name="connsiteX98" fmla="*/ 2178657 w 2187205"/>
              <a:gd name="connsiteY98" fmla="*/ 4786685 h 6202017"/>
              <a:gd name="connsiteX99" fmla="*/ 2146852 w 2187205"/>
              <a:gd name="connsiteY99" fmla="*/ 4882100 h 6202017"/>
              <a:gd name="connsiteX100" fmla="*/ 2122998 w 2187205"/>
              <a:gd name="connsiteY100" fmla="*/ 4913906 h 6202017"/>
              <a:gd name="connsiteX101" fmla="*/ 2107095 w 2187205"/>
              <a:gd name="connsiteY101" fmla="*/ 4945711 h 6202017"/>
              <a:gd name="connsiteX102" fmla="*/ 2035534 w 2187205"/>
              <a:gd name="connsiteY102" fmla="*/ 5001370 h 6202017"/>
              <a:gd name="connsiteX103" fmla="*/ 1995777 w 2187205"/>
              <a:gd name="connsiteY103" fmla="*/ 5025224 h 6202017"/>
              <a:gd name="connsiteX104" fmla="*/ 1916264 w 2187205"/>
              <a:gd name="connsiteY104" fmla="*/ 5041126 h 6202017"/>
              <a:gd name="connsiteX105" fmla="*/ 1876507 w 2187205"/>
              <a:gd name="connsiteY105" fmla="*/ 5033175 h 6202017"/>
              <a:gd name="connsiteX106" fmla="*/ 1804946 w 2187205"/>
              <a:gd name="connsiteY106" fmla="*/ 5041126 h 6202017"/>
              <a:gd name="connsiteX107" fmla="*/ 1757238 w 2187205"/>
              <a:gd name="connsiteY107" fmla="*/ 5057029 h 6202017"/>
              <a:gd name="connsiteX108" fmla="*/ 1725433 w 2187205"/>
              <a:gd name="connsiteY108" fmla="*/ 5064980 h 6202017"/>
              <a:gd name="connsiteX109" fmla="*/ 1685676 w 2187205"/>
              <a:gd name="connsiteY109" fmla="*/ 5096786 h 6202017"/>
              <a:gd name="connsiteX110" fmla="*/ 1653871 w 2187205"/>
              <a:gd name="connsiteY110" fmla="*/ 5136542 h 6202017"/>
              <a:gd name="connsiteX111" fmla="*/ 1661822 w 2187205"/>
              <a:gd name="connsiteY111" fmla="*/ 5200153 h 6202017"/>
              <a:gd name="connsiteX112" fmla="*/ 1645920 w 2187205"/>
              <a:gd name="connsiteY112" fmla="*/ 5239909 h 6202017"/>
              <a:gd name="connsiteX113" fmla="*/ 1637968 w 2187205"/>
              <a:gd name="connsiteY113" fmla="*/ 5287617 h 6202017"/>
              <a:gd name="connsiteX114" fmla="*/ 1622066 w 2187205"/>
              <a:gd name="connsiteY114" fmla="*/ 5390984 h 6202017"/>
              <a:gd name="connsiteX115" fmla="*/ 1630017 w 2187205"/>
              <a:gd name="connsiteY115" fmla="*/ 5629523 h 6202017"/>
              <a:gd name="connsiteX116" fmla="*/ 1637968 w 2187205"/>
              <a:gd name="connsiteY116" fmla="*/ 5685182 h 6202017"/>
              <a:gd name="connsiteX117" fmla="*/ 1669774 w 2187205"/>
              <a:gd name="connsiteY117" fmla="*/ 5732890 h 6202017"/>
              <a:gd name="connsiteX118" fmla="*/ 1709530 w 2187205"/>
              <a:gd name="connsiteY118" fmla="*/ 5804452 h 6202017"/>
              <a:gd name="connsiteX119" fmla="*/ 1789043 w 2187205"/>
              <a:gd name="connsiteY119" fmla="*/ 5828306 h 6202017"/>
              <a:gd name="connsiteX120" fmla="*/ 1828800 w 2187205"/>
              <a:gd name="connsiteY120" fmla="*/ 5852160 h 6202017"/>
              <a:gd name="connsiteX121" fmla="*/ 1852654 w 2187205"/>
              <a:gd name="connsiteY121" fmla="*/ 5868062 h 6202017"/>
              <a:gd name="connsiteX122" fmla="*/ 1900361 w 2187205"/>
              <a:gd name="connsiteY122" fmla="*/ 5915770 h 6202017"/>
              <a:gd name="connsiteX123" fmla="*/ 1916264 w 2187205"/>
              <a:gd name="connsiteY123" fmla="*/ 5939624 h 6202017"/>
              <a:gd name="connsiteX124" fmla="*/ 1995777 w 2187205"/>
              <a:gd name="connsiteY124" fmla="*/ 5995283 h 6202017"/>
              <a:gd name="connsiteX125" fmla="*/ 2019631 w 2187205"/>
              <a:gd name="connsiteY125" fmla="*/ 6003234 h 6202017"/>
              <a:gd name="connsiteX126" fmla="*/ 2027582 w 2187205"/>
              <a:gd name="connsiteY126" fmla="*/ 6035040 h 6202017"/>
              <a:gd name="connsiteX127" fmla="*/ 2051436 w 2187205"/>
              <a:gd name="connsiteY127" fmla="*/ 6050942 h 6202017"/>
              <a:gd name="connsiteX128" fmla="*/ 2075290 w 2187205"/>
              <a:gd name="connsiteY128" fmla="*/ 6074796 h 6202017"/>
              <a:gd name="connsiteX129" fmla="*/ 2099144 w 2187205"/>
              <a:gd name="connsiteY129" fmla="*/ 6130455 h 6202017"/>
              <a:gd name="connsiteX130" fmla="*/ 2122998 w 2187205"/>
              <a:gd name="connsiteY130" fmla="*/ 6146358 h 6202017"/>
              <a:gd name="connsiteX131" fmla="*/ 2130949 w 2187205"/>
              <a:gd name="connsiteY131"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308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308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308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76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76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76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76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76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76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76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76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61822 w 2187205"/>
              <a:gd name="connsiteY81" fmla="*/ 3959749 h 6202017"/>
              <a:gd name="connsiteX82" fmla="*/ 1677725 w 2187205"/>
              <a:gd name="connsiteY82" fmla="*/ 3983603 h 6202017"/>
              <a:gd name="connsiteX83" fmla="*/ 1701579 w 2187205"/>
              <a:gd name="connsiteY83" fmla="*/ 4023360 h 6202017"/>
              <a:gd name="connsiteX84" fmla="*/ 1749287 w 2187205"/>
              <a:gd name="connsiteY84" fmla="*/ 4063116 h 6202017"/>
              <a:gd name="connsiteX85" fmla="*/ 1773140 w 2187205"/>
              <a:gd name="connsiteY85" fmla="*/ 4086970 h 6202017"/>
              <a:gd name="connsiteX86" fmla="*/ 1796994 w 2187205"/>
              <a:gd name="connsiteY86" fmla="*/ 4102873 h 6202017"/>
              <a:gd name="connsiteX87" fmla="*/ 1836751 w 2187205"/>
              <a:gd name="connsiteY87" fmla="*/ 4134678 h 6202017"/>
              <a:gd name="connsiteX88" fmla="*/ 1916264 w 2187205"/>
              <a:gd name="connsiteY88" fmla="*/ 4190337 h 6202017"/>
              <a:gd name="connsiteX89" fmla="*/ 1971923 w 2187205"/>
              <a:gd name="connsiteY89" fmla="*/ 4238045 h 6202017"/>
              <a:gd name="connsiteX90" fmla="*/ 2011680 w 2187205"/>
              <a:gd name="connsiteY90" fmla="*/ 4245996 h 6202017"/>
              <a:gd name="connsiteX91" fmla="*/ 2051436 w 2187205"/>
              <a:gd name="connsiteY91" fmla="*/ 4269850 h 6202017"/>
              <a:gd name="connsiteX92" fmla="*/ 2107095 w 2187205"/>
              <a:gd name="connsiteY92" fmla="*/ 4317558 h 6202017"/>
              <a:gd name="connsiteX93" fmla="*/ 2146852 w 2187205"/>
              <a:gd name="connsiteY93" fmla="*/ 4373217 h 6202017"/>
              <a:gd name="connsiteX94" fmla="*/ 2178657 w 2187205"/>
              <a:gd name="connsiteY94" fmla="*/ 4428876 h 6202017"/>
              <a:gd name="connsiteX95" fmla="*/ 2170706 w 2187205"/>
              <a:gd name="connsiteY95" fmla="*/ 4460681 h 6202017"/>
              <a:gd name="connsiteX96" fmla="*/ 2186608 w 2187205"/>
              <a:gd name="connsiteY96" fmla="*/ 4540194 h 6202017"/>
              <a:gd name="connsiteX97" fmla="*/ 2178657 w 2187205"/>
              <a:gd name="connsiteY97" fmla="*/ 4667415 h 6202017"/>
              <a:gd name="connsiteX98" fmla="*/ 2186608 w 2187205"/>
              <a:gd name="connsiteY98" fmla="*/ 4715123 h 6202017"/>
              <a:gd name="connsiteX99" fmla="*/ 2178657 w 2187205"/>
              <a:gd name="connsiteY99" fmla="*/ 4786685 h 6202017"/>
              <a:gd name="connsiteX100" fmla="*/ 2146852 w 2187205"/>
              <a:gd name="connsiteY100" fmla="*/ 4882100 h 6202017"/>
              <a:gd name="connsiteX101" fmla="*/ 2122998 w 2187205"/>
              <a:gd name="connsiteY101" fmla="*/ 4913906 h 6202017"/>
              <a:gd name="connsiteX102" fmla="*/ 2107095 w 2187205"/>
              <a:gd name="connsiteY102" fmla="*/ 4945711 h 6202017"/>
              <a:gd name="connsiteX103" fmla="*/ 2035534 w 2187205"/>
              <a:gd name="connsiteY103" fmla="*/ 5001370 h 6202017"/>
              <a:gd name="connsiteX104" fmla="*/ 1995777 w 2187205"/>
              <a:gd name="connsiteY104" fmla="*/ 5025224 h 6202017"/>
              <a:gd name="connsiteX105" fmla="*/ 1916264 w 2187205"/>
              <a:gd name="connsiteY105" fmla="*/ 5041126 h 6202017"/>
              <a:gd name="connsiteX106" fmla="*/ 1876507 w 2187205"/>
              <a:gd name="connsiteY106" fmla="*/ 5033175 h 6202017"/>
              <a:gd name="connsiteX107" fmla="*/ 1804946 w 2187205"/>
              <a:gd name="connsiteY107" fmla="*/ 5041126 h 6202017"/>
              <a:gd name="connsiteX108" fmla="*/ 1757238 w 2187205"/>
              <a:gd name="connsiteY108" fmla="*/ 5057029 h 6202017"/>
              <a:gd name="connsiteX109" fmla="*/ 1725433 w 2187205"/>
              <a:gd name="connsiteY109" fmla="*/ 5064980 h 6202017"/>
              <a:gd name="connsiteX110" fmla="*/ 1685676 w 2187205"/>
              <a:gd name="connsiteY110" fmla="*/ 5096786 h 6202017"/>
              <a:gd name="connsiteX111" fmla="*/ 1653871 w 2187205"/>
              <a:gd name="connsiteY111" fmla="*/ 5136542 h 6202017"/>
              <a:gd name="connsiteX112" fmla="*/ 1661822 w 2187205"/>
              <a:gd name="connsiteY112" fmla="*/ 5200153 h 6202017"/>
              <a:gd name="connsiteX113" fmla="*/ 1645920 w 2187205"/>
              <a:gd name="connsiteY113" fmla="*/ 5239909 h 6202017"/>
              <a:gd name="connsiteX114" fmla="*/ 1637968 w 2187205"/>
              <a:gd name="connsiteY114" fmla="*/ 5287617 h 6202017"/>
              <a:gd name="connsiteX115" fmla="*/ 1622066 w 2187205"/>
              <a:gd name="connsiteY115" fmla="*/ 5390984 h 6202017"/>
              <a:gd name="connsiteX116" fmla="*/ 1630017 w 2187205"/>
              <a:gd name="connsiteY116" fmla="*/ 5629523 h 6202017"/>
              <a:gd name="connsiteX117" fmla="*/ 1637968 w 2187205"/>
              <a:gd name="connsiteY117" fmla="*/ 5685182 h 6202017"/>
              <a:gd name="connsiteX118" fmla="*/ 1669774 w 2187205"/>
              <a:gd name="connsiteY118" fmla="*/ 5732890 h 6202017"/>
              <a:gd name="connsiteX119" fmla="*/ 1709530 w 2187205"/>
              <a:gd name="connsiteY119" fmla="*/ 5804452 h 6202017"/>
              <a:gd name="connsiteX120" fmla="*/ 1789043 w 2187205"/>
              <a:gd name="connsiteY120" fmla="*/ 5828306 h 6202017"/>
              <a:gd name="connsiteX121" fmla="*/ 1828800 w 2187205"/>
              <a:gd name="connsiteY121" fmla="*/ 5852160 h 6202017"/>
              <a:gd name="connsiteX122" fmla="*/ 1852654 w 2187205"/>
              <a:gd name="connsiteY122" fmla="*/ 5868062 h 6202017"/>
              <a:gd name="connsiteX123" fmla="*/ 1900361 w 2187205"/>
              <a:gd name="connsiteY123" fmla="*/ 5915770 h 6202017"/>
              <a:gd name="connsiteX124" fmla="*/ 1916264 w 2187205"/>
              <a:gd name="connsiteY124" fmla="*/ 5939624 h 6202017"/>
              <a:gd name="connsiteX125" fmla="*/ 1995777 w 2187205"/>
              <a:gd name="connsiteY125" fmla="*/ 5995283 h 6202017"/>
              <a:gd name="connsiteX126" fmla="*/ 2019631 w 2187205"/>
              <a:gd name="connsiteY126" fmla="*/ 6003234 h 6202017"/>
              <a:gd name="connsiteX127" fmla="*/ 2027582 w 2187205"/>
              <a:gd name="connsiteY127" fmla="*/ 6035040 h 6202017"/>
              <a:gd name="connsiteX128" fmla="*/ 2051436 w 2187205"/>
              <a:gd name="connsiteY128" fmla="*/ 6050942 h 6202017"/>
              <a:gd name="connsiteX129" fmla="*/ 2075290 w 2187205"/>
              <a:gd name="connsiteY129" fmla="*/ 6074796 h 6202017"/>
              <a:gd name="connsiteX130" fmla="*/ 2099144 w 2187205"/>
              <a:gd name="connsiteY130" fmla="*/ 6130455 h 6202017"/>
              <a:gd name="connsiteX131" fmla="*/ 2122998 w 2187205"/>
              <a:gd name="connsiteY131" fmla="*/ 6146358 h 6202017"/>
              <a:gd name="connsiteX132" fmla="*/ 2130949 w 2187205"/>
              <a:gd name="connsiteY132"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804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804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772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772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740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740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740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740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740 w 2187205"/>
              <a:gd name="connsiteY81" fmla="*/ 3938609 h 6202017"/>
              <a:gd name="connsiteX82" fmla="*/ 1661822 w 2187205"/>
              <a:gd name="connsiteY82" fmla="*/ 3959749 h 6202017"/>
              <a:gd name="connsiteX83" fmla="*/ 1677725 w 2187205"/>
              <a:gd name="connsiteY83" fmla="*/ 3983603 h 6202017"/>
              <a:gd name="connsiteX84" fmla="*/ 1701579 w 2187205"/>
              <a:gd name="connsiteY84" fmla="*/ 4023360 h 6202017"/>
              <a:gd name="connsiteX85" fmla="*/ 1749287 w 2187205"/>
              <a:gd name="connsiteY85" fmla="*/ 4063116 h 6202017"/>
              <a:gd name="connsiteX86" fmla="*/ 1773140 w 2187205"/>
              <a:gd name="connsiteY86" fmla="*/ 4086970 h 6202017"/>
              <a:gd name="connsiteX87" fmla="*/ 1796994 w 2187205"/>
              <a:gd name="connsiteY87" fmla="*/ 4102873 h 6202017"/>
              <a:gd name="connsiteX88" fmla="*/ 1836751 w 2187205"/>
              <a:gd name="connsiteY88" fmla="*/ 4134678 h 6202017"/>
              <a:gd name="connsiteX89" fmla="*/ 1916264 w 2187205"/>
              <a:gd name="connsiteY89" fmla="*/ 4190337 h 6202017"/>
              <a:gd name="connsiteX90" fmla="*/ 1971923 w 2187205"/>
              <a:gd name="connsiteY90" fmla="*/ 4238045 h 6202017"/>
              <a:gd name="connsiteX91" fmla="*/ 2011680 w 2187205"/>
              <a:gd name="connsiteY91" fmla="*/ 4245996 h 6202017"/>
              <a:gd name="connsiteX92" fmla="*/ 2051436 w 2187205"/>
              <a:gd name="connsiteY92" fmla="*/ 4269850 h 6202017"/>
              <a:gd name="connsiteX93" fmla="*/ 2107095 w 2187205"/>
              <a:gd name="connsiteY93" fmla="*/ 4317558 h 6202017"/>
              <a:gd name="connsiteX94" fmla="*/ 2146852 w 2187205"/>
              <a:gd name="connsiteY94" fmla="*/ 4373217 h 6202017"/>
              <a:gd name="connsiteX95" fmla="*/ 2178657 w 2187205"/>
              <a:gd name="connsiteY95" fmla="*/ 4428876 h 6202017"/>
              <a:gd name="connsiteX96" fmla="*/ 2170706 w 2187205"/>
              <a:gd name="connsiteY96" fmla="*/ 4460681 h 6202017"/>
              <a:gd name="connsiteX97" fmla="*/ 2186608 w 2187205"/>
              <a:gd name="connsiteY97" fmla="*/ 4540194 h 6202017"/>
              <a:gd name="connsiteX98" fmla="*/ 2178657 w 2187205"/>
              <a:gd name="connsiteY98" fmla="*/ 4667415 h 6202017"/>
              <a:gd name="connsiteX99" fmla="*/ 2186608 w 2187205"/>
              <a:gd name="connsiteY99" fmla="*/ 4715123 h 6202017"/>
              <a:gd name="connsiteX100" fmla="*/ 2178657 w 2187205"/>
              <a:gd name="connsiteY100" fmla="*/ 4786685 h 6202017"/>
              <a:gd name="connsiteX101" fmla="*/ 2146852 w 2187205"/>
              <a:gd name="connsiteY101" fmla="*/ 4882100 h 6202017"/>
              <a:gd name="connsiteX102" fmla="*/ 2122998 w 2187205"/>
              <a:gd name="connsiteY102" fmla="*/ 4913906 h 6202017"/>
              <a:gd name="connsiteX103" fmla="*/ 2107095 w 2187205"/>
              <a:gd name="connsiteY103" fmla="*/ 4945711 h 6202017"/>
              <a:gd name="connsiteX104" fmla="*/ 2035534 w 2187205"/>
              <a:gd name="connsiteY104" fmla="*/ 5001370 h 6202017"/>
              <a:gd name="connsiteX105" fmla="*/ 1995777 w 2187205"/>
              <a:gd name="connsiteY105" fmla="*/ 5025224 h 6202017"/>
              <a:gd name="connsiteX106" fmla="*/ 1916264 w 2187205"/>
              <a:gd name="connsiteY106" fmla="*/ 5041126 h 6202017"/>
              <a:gd name="connsiteX107" fmla="*/ 1876507 w 2187205"/>
              <a:gd name="connsiteY107" fmla="*/ 5033175 h 6202017"/>
              <a:gd name="connsiteX108" fmla="*/ 1804946 w 2187205"/>
              <a:gd name="connsiteY108" fmla="*/ 5041126 h 6202017"/>
              <a:gd name="connsiteX109" fmla="*/ 1757238 w 2187205"/>
              <a:gd name="connsiteY109" fmla="*/ 5057029 h 6202017"/>
              <a:gd name="connsiteX110" fmla="*/ 1725433 w 2187205"/>
              <a:gd name="connsiteY110" fmla="*/ 5064980 h 6202017"/>
              <a:gd name="connsiteX111" fmla="*/ 1685676 w 2187205"/>
              <a:gd name="connsiteY111" fmla="*/ 5096786 h 6202017"/>
              <a:gd name="connsiteX112" fmla="*/ 1653871 w 2187205"/>
              <a:gd name="connsiteY112" fmla="*/ 5136542 h 6202017"/>
              <a:gd name="connsiteX113" fmla="*/ 1661822 w 2187205"/>
              <a:gd name="connsiteY113" fmla="*/ 5200153 h 6202017"/>
              <a:gd name="connsiteX114" fmla="*/ 1645920 w 2187205"/>
              <a:gd name="connsiteY114" fmla="*/ 5239909 h 6202017"/>
              <a:gd name="connsiteX115" fmla="*/ 1637968 w 2187205"/>
              <a:gd name="connsiteY115" fmla="*/ 5287617 h 6202017"/>
              <a:gd name="connsiteX116" fmla="*/ 1622066 w 2187205"/>
              <a:gd name="connsiteY116" fmla="*/ 5390984 h 6202017"/>
              <a:gd name="connsiteX117" fmla="*/ 1630017 w 2187205"/>
              <a:gd name="connsiteY117" fmla="*/ 5629523 h 6202017"/>
              <a:gd name="connsiteX118" fmla="*/ 1637968 w 2187205"/>
              <a:gd name="connsiteY118" fmla="*/ 5685182 h 6202017"/>
              <a:gd name="connsiteX119" fmla="*/ 1669774 w 2187205"/>
              <a:gd name="connsiteY119" fmla="*/ 5732890 h 6202017"/>
              <a:gd name="connsiteX120" fmla="*/ 1709530 w 2187205"/>
              <a:gd name="connsiteY120" fmla="*/ 5804452 h 6202017"/>
              <a:gd name="connsiteX121" fmla="*/ 1789043 w 2187205"/>
              <a:gd name="connsiteY121" fmla="*/ 5828306 h 6202017"/>
              <a:gd name="connsiteX122" fmla="*/ 1828800 w 2187205"/>
              <a:gd name="connsiteY122" fmla="*/ 5852160 h 6202017"/>
              <a:gd name="connsiteX123" fmla="*/ 1852654 w 2187205"/>
              <a:gd name="connsiteY123" fmla="*/ 5868062 h 6202017"/>
              <a:gd name="connsiteX124" fmla="*/ 1900361 w 2187205"/>
              <a:gd name="connsiteY124" fmla="*/ 5915770 h 6202017"/>
              <a:gd name="connsiteX125" fmla="*/ 1916264 w 2187205"/>
              <a:gd name="connsiteY125" fmla="*/ 5939624 h 6202017"/>
              <a:gd name="connsiteX126" fmla="*/ 1995777 w 2187205"/>
              <a:gd name="connsiteY126" fmla="*/ 5995283 h 6202017"/>
              <a:gd name="connsiteX127" fmla="*/ 2019631 w 2187205"/>
              <a:gd name="connsiteY127" fmla="*/ 6003234 h 6202017"/>
              <a:gd name="connsiteX128" fmla="*/ 2027582 w 2187205"/>
              <a:gd name="connsiteY128" fmla="*/ 6035040 h 6202017"/>
              <a:gd name="connsiteX129" fmla="*/ 2051436 w 2187205"/>
              <a:gd name="connsiteY129" fmla="*/ 6050942 h 6202017"/>
              <a:gd name="connsiteX130" fmla="*/ 2075290 w 2187205"/>
              <a:gd name="connsiteY130" fmla="*/ 6074796 h 6202017"/>
              <a:gd name="connsiteX131" fmla="*/ 2099144 w 2187205"/>
              <a:gd name="connsiteY131" fmla="*/ 6130455 h 6202017"/>
              <a:gd name="connsiteX132" fmla="*/ 2122998 w 2187205"/>
              <a:gd name="connsiteY132" fmla="*/ 6146358 h 6202017"/>
              <a:gd name="connsiteX133" fmla="*/ 2130949 w 2187205"/>
              <a:gd name="connsiteY133" fmla="*/ 6202017 h 6202017"/>
              <a:gd name="connsiteX0" fmla="*/ 135172 w 2187205"/>
              <a:gd name="connsiteY0" fmla="*/ 0 h 6202017"/>
              <a:gd name="connsiteX1" fmla="*/ 119269 w 2187205"/>
              <a:gd name="connsiteY1" fmla="*/ 135172 h 6202017"/>
              <a:gd name="connsiteX2" fmla="*/ 103367 w 2187205"/>
              <a:gd name="connsiteY2" fmla="*/ 198782 h 6202017"/>
              <a:gd name="connsiteX3" fmla="*/ 47707 w 2187205"/>
              <a:gd name="connsiteY3" fmla="*/ 262393 h 6202017"/>
              <a:gd name="connsiteX4" fmla="*/ 23854 w 2187205"/>
              <a:gd name="connsiteY4" fmla="*/ 341906 h 6202017"/>
              <a:gd name="connsiteX5" fmla="*/ 7951 w 2187205"/>
              <a:gd name="connsiteY5" fmla="*/ 445273 h 6202017"/>
              <a:gd name="connsiteX6" fmla="*/ 0 w 2187205"/>
              <a:gd name="connsiteY6" fmla="*/ 540688 h 6202017"/>
              <a:gd name="connsiteX7" fmla="*/ 7951 w 2187205"/>
              <a:gd name="connsiteY7" fmla="*/ 580445 h 6202017"/>
              <a:gd name="connsiteX8" fmla="*/ 31805 w 2187205"/>
              <a:gd name="connsiteY8" fmla="*/ 683812 h 6202017"/>
              <a:gd name="connsiteX9" fmla="*/ 39756 w 2187205"/>
              <a:gd name="connsiteY9" fmla="*/ 842838 h 6202017"/>
              <a:gd name="connsiteX10" fmla="*/ 47707 w 2187205"/>
              <a:gd name="connsiteY10" fmla="*/ 962107 h 6202017"/>
              <a:gd name="connsiteX11" fmla="*/ 39756 w 2187205"/>
              <a:gd name="connsiteY11" fmla="*/ 1001864 h 6202017"/>
              <a:gd name="connsiteX12" fmla="*/ 31805 w 2187205"/>
              <a:gd name="connsiteY12" fmla="*/ 1049572 h 6202017"/>
              <a:gd name="connsiteX13" fmla="*/ 39756 w 2187205"/>
              <a:gd name="connsiteY13" fmla="*/ 1097280 h 6202017"/>
              <a:gd name="connsiteX14" fmla="*/ 39756 w 2187205"/>
              <a:gd name="connsiteY14" fmla="*/ 1152939 h 6202017"/>
              <a:gd name="connsiteX15" fmla="*/ 55659 w 2187205"/>
              <a:gd name="connsiteY15" fmla="*/ 1359673 h 6202017"/>
              <a:gd name="connsiteX16" fmla="*/ 71561 w 2187205"/>
              <a:gd name="connsiteY16" fmla="*/ 1478942 h 6202017"/>
              <a:gd name="connsiteX17" fmla="*/ 79513 w 2187205"/>
              <a:gd name="connsiteY17" fmla="*/ 1550504 h 6202017"/>
              <a:gd name="connsiteX18" fmla="*/ 95415 w 2187205"/>
              <a:gd name="connsiteY18" fmla="*/ 1669773 h 6202017"/>
              <a:gd name="connsiteX19" fmla="*/ 111318 w 2187205"/>
              <a:gd name="connsiteY19" fmla="*/ 1693627 h 6202017"/>
              <a:gd name="connsiteX20" fmla="*/ 135172 w 2187205"/>
              <a:gd name="connsiteY20" fmla="*/ 1749286 h 6202017"/>
              <a:gd name="connsiteX21" fmla="*/ 166977 w 2187205"/>
              <a:gd name="connsiteY21" fmla="*/ 1828800 h 6202017"/>
              <a:gd name="connsiteX22" fmla="*/ 198782 w 2187205"/>
              <a:gd name="connsiteY22" fmla="*/ 1852653 h 6202017"/>
              <a:gd name="connsiteX23" fmla="*/ 238539 w 2187205"/>
              <a:gd name="connsiteY23" fmla="*/ 1892410 h 6202017"/>
              <a:gd name="connsiteX24" fmla="*/ 262393 w 2187205"/>
              <a:gd name="connsiteY24" fmla="*/ 1916264 h 6202017"/>
              <a:gd name="connsiteX25" fmla="*/ 318052 w 2187205"/>
              <a:gd name="connsiteY25" fmla="*/ 1948069 h 6202017"/>
              <a:gd name="connsiteX26" fmla="*/ 333954 w 2187205"/>
              <a:gd name="connsiteY26" fmla="*/ 1971923 h 6202017"/>
              <a:gd name="connsiteX27" fmla="*/ 349857 w 2187205"/>
              <a:gd name="connsiteY27" fmla="*/ 2059387 h 6202017"/>
              <a:gd name="connsiteX28" fmla="*/ 365760 w 2187205"/>
              <a:gd name="connsiteY28" fmla="*/ 2170706 h 6202017"/>
              <a:gd name="connsiteX29" fmla="*/ 421419 w 2187205"/>
              <a:gd name="connsiteY29" fmla="*/ 2250219 h 6202017"/>
              <a:gd name="connsiteX30" fmla="*/ 453224 w 2187205"/>
              <a:gd name="connsiteY30" fmla="*/ 2313829 h 6202017"/>
              <a:gd name="connsiteX31" fmla="*/ 461175 w 2187205"/>
              <a:gd name="connsiteY31" fmla="*/ 2377440 h 6202017"/>
              <a:gd name="connsiteX32" fmla="*/ 477046 w 2187205"/>
              <a:gd name="connsiteY32" fmla="*/ 2472855 h 6202017"/>
              <a:gd name="connsiteX33" fmla="*/ 485029 w 2187205"/>
              <a:gd name="connsiteY33" fmla="*/ 2496709 h 6202017"/>
              <a:gd name="connsiteX34" fmla="*/ 548484 w 2187205"/>
              <a:gd name="connsiteY34" fmla="*/ 2607832 h 6202017"/>
              <a:gd name="connsiteX35" fmla="*/ 536039 w 2187205"/>
              <a:gd name="connsiteY35" fmla="*/ 2606693 h 6202017"/>
              <a:gd name="connsiteX36" fmla="*/ 532737 w 2187205"/>
              <a:gd name="connsiteY36" fmla="*/ 2608027 h 6202017"/>
              <a:gd name="connsiteX37" fmla="*/ 548640 w 2187205"/>
              <a:gd name="connsiteY37" fmla="*/ 2631881 h 6202017"/>
              <a:gd name="connsiteX38" fmla="*/ 596347 w 2187205"/>
              <a:gd name="connsiteY38" fmla="*/ 2671638 h 6202017"/>
              <a:gd name="connsiteX39" fmla="*/ 628153 w 2187205"/>
              <a:gd name="connsiteY39" fmla="*/ 2687540 h 6202017"/>
              <a:gd name="connsiteX40" fmla="*/ 644055 w 2187205"/>
              <a:gd name="connsiteY40" fmla="*/ 2711394 h 6202017"/>
              <a:gd name="connsiteX41" fmla="*/ 667909 w 2187205"/>
              <a:gd name="connsiteY41" fmla="*/ 2727297 h 6202017"/>
              <a:gd name="connsiteX42" fmla="*/ 691731 w 2187205"/>
              <a:gd name="connsiteY42" fmla="*/ 2767053 h 6202017"/>
              <a:gd name="connsiteX43" fmla="*/ 723568 w 2187205"/>
              <a:gd name="connsiteY43" fmla="*/ 2775005 h 6202017"/>
              <a:gd name="connsiteX44" fmla="*/ 747422 w 2187205"/>
              <a:gd name="connsiteY44" fmla="*/ 2782956 h 6202017"/>
              <a:gd name="connsiteX45" fmla="*/ 795130 w 2187205"/>
              <a:gd name="connsiteY45" fmla="*/ 2806810 h 6202017"/>
              <a:gd name="connsiteX46" fmla="*/ 818984 w 2187205"/>
              <a:gd name="connsiteY46" fmla="*/ 2822713 h 6202017"/>
              <a:gd name="connsiteX47" fmla="*/ 882594 w 2187205"/>
              <a:gd name="connsiteY47" fmla="*/ 2846566 h 6202017"/>
              <a:gd name="connsiteX48" fmla="*/ 930302 w 2187205"/>
              <a:gd name="connsiteY48" fmla="*/ 2854518 h 6202017"/>
              <a:gd name="connsiteX49" fmla="*/ 962107 w 2187205"/>
              <a:gd name="connsiteY49" fmla="*/ 2862469 h 6202017"/>
              <a:gd name="connsiteX50" fmla="*/ 1033669 w 2187205"/>
              <a:gd name="connsiteY50" fmla="*/ 2894274 h 6202017"/>
              <a:gd name="connsiteX51" fmla="*/ 1065474 w 2187205"/>
              <a:gd name="connsiteY51" fmla="*/ 2910177 h 6202017"/>
              <a:gd name="connsiteX52" fmla="*/ 1089328 w 2187205"/>
              <a:gd name="connsiteY52" fmla="*/ 2926080 h 6202017"/>
              <a:gd name="connsiteX53" fmla="*/ 1121134 w 2187205"/>
              <a:gd name="connsiteY53" fmla="*/ 2934031 h 6202017"/>
              <a:gd name="connsiteX54" fmla="*/ 1168841 w 2187205"/>
              <a:gd name="connsiteY54" fmla="*/ 2965836 h 6202017"/>
              <a:gd name="connsiteX55" fmla="*/ 1192695 w 2187205"/>
              <a:gd name="connsiteY55" fmla="*/ 2997641 h 6202017"/>
              <a:gd name="connsiteX56" fmla="*/ 1240403 w 2187205"/>
              <a:gd name="connsiteY56" fmla="*/ 3029446 h 6202017"/>
              <a:gd name="connsiteX57" fmla="*/ 1304014 w 2187205"/>
              <a:gd name="connsiteY57" fmla="*/ 3077154 h 6202017"/>
              <a:gd name="connsiteX58" fmla="*/ 1319916 w 2187205"/>
              <a:gd name="connsiteY58" fmla="*/ 3101008 h 6202017"/>
              <a:gd name="connsiteX59" fmla="*/ 1343770 w 2187205"/>
              <a:gd name="connsiteY59" fmla="*/ 3116911 h 6202017"/>
              <a:gd name="connsiteX60" fmla="*/ 1399429 w 2187205"/>
              <a:gd name="connsiteY60" fmla="*/ 3156667 h 6202017"/>
              <a:gd name="connsiteX61" fmla="*/ 1423283 w 2187205"/>
              <a:gd name="connsiteY61" fmla="*/ 3164619 h 6202017"/>
              <a:gd name="connsiteX62" fmla="*/ 1494845 w 2187205"/>
              <a:gd name="connsiteY62" fmla="*/ 3260034 h 6202017"/>
              <a:gd name="connsiteX63" fmla="*/ 1542553 w 2187205"/>
              <a:gd name="connsiteY63" fmla="*/ 3299791 h 6202017"/>
              <a:gd name="connsiteX64" fmla="*/ 1566407 w 2187205"/>
              <a:gd name="connsiteY64" fmla="*/ 3307742 h 6202017"/>
              <a:gd name="connsiteX65" fmla="*/ 1558455 w 2187205"/>
              <a:gd name="connsiteY65" fmla="*/ 3331596 h 6202017"/>
              <a:gd name="connsiteX66" fmla="*/ 1606163 w 2187205"/>
              <a:gd name="connsiteY66" fmla="*/ 3379304 h 6202017"/>
              <a:gd name="connsiteX67" fmla="*/ 1622066 w 2187205"/>
              <a:gd name="connsiteY67" fmla="*/ 3403158 h 6202017"/>
              <a:gd name="connsiteX68" fmla="*/ 1645920 w 2187205"/>
              <a:gd name="connsiteY68" fmla="*/ 3450866 h 6202017"/>
              <a:gd name="connsiteX69" fmla="*/ 1653871 w 2187205"/>
              <a:gd name="connsiteY69" fmla="*/ 3498573 h 6202017"/>
              <a:gd name="connsiteX70" fmla="*/ 1661822 w 2187205"/>
              <a:gd name="connsiteY70" fmla="*/ 3554233 h 6202017"/>
              <a:gd name="connsiteX71" fmla="*/ 1606191 w 2187205"/>
              <a:gd name="connsiteY71" fmla="*/ 3689257 h 6202017"/>
              <a:gd name="connsiteX72" fmla="*/ 1607633 w 2187205"/>
              <a:gd name="connsiteY72" fmla="*/ 3690210 h 6202017"/>
              <a:gd name="connsiteX73" fmla="*/ 1606159 w 2187205"/>
              <a:gd name="connsiteY73" fmla="*/ 3705235 h 6202017"/>
              <a:gd name="connsiteX74" fmla="*/ 1605220 w 2187205"/>
              <a:gd name="connsiteY74" fmla="*/ 3773553 h 6202017"/>
              <a:gd name="connsiteX75" fmla="*/ 1598304 w 2187205"/>
              <a:gd name="connsiteY75" fmla="*/ 3784820 h 6202017"/>
              <a:gd name="connsiteX76" fmla="*/ 1606255 w 2187205"/>
              <a:gd name="connsiteY76" fmla="*/ 3808674 h 6202017"/>
              <a:gd name="connsiteX77" fmla="*/ 1605220 w 2187205"/>
              <a:gd name="connsiteY77" fmla="*/ 3883091 h 6202017"/>
              <a:gd name="connsiteX78" fmla="*/ 1622157 w 2187205"/>
              <a:gd name="connsiteY78" fmla="*/ 3919845 h 6202017"/>
              <a:gd name="connsiteX79" fmla="*/ 1677725 w 2187205"/>
              <a:gd name="connsiteY79" fmla="*/ 3935895 h 6202017"/>
              <a:gd name="connsiteX80" fmla="*/ 1674244 w 2187205"/>
              <a:gd name="connsiteY80" fmla="*/ 3933121 h 6202017"/>
              <a:gd name="connsiteX81" fmla="*/ 1672740 w 2187205"/>
              <a:gd name="connsiteY81" fmla="*/ 3938609 h 6202017"/>
              <a:gd name="connsiteX82" fmla="*/ 1661822 w 2187205"/>
              <a:gd name="connsiteY82" fmla="*/ 3959749 h 6202017"/>
              <a:gd name="connsiteX83" fmla="*/ 1665660 w 2187205"/>
              <a:gd name="connsiteY83" fmla="*/ 3957659 h 6202017"/>
              <a:gd name="connsiteX84" fmla="*/ 1677725 w 2187205"/>
              <a:gd name="connsiteY84" fmla="*/ 3983603 h 6202017"/>
              <a:gd name="connsiteX85" fmla="*/ 1701579 w 2187205"/>
              <a:gd name="connsiteY85" fmla="*/ 4023360 h 6202017"/>
              <a:gd name="connsiteX86" fmla="*/ 1749287 w 2187205"/>
              <a:gd name="connsiteY86" fmla="*/ 4063116 h 6202017"/>
              <a:gd name="connsiteX87" fmla="*/ 1773140 w 2187205"/>
              <a:gd name="connsiteY87" fmla="*/ 4086970 h 6202017"/>
              <a:gd name="connsiteX88" fmla="*/ 1796994 w 2187205"/>
              <a:gd name="connsiteY88" fmla="*/ 4102873 h 6202017"/>
              <a:gd name="connsiteX89" fmla="*/ 1836751 w 2187205"/>
              <a:gd name="connsiteY89" fmla="*/ 4134678 h 6202017"/>
              <a:gd name="connsiteX90" fmla="*/ 1916264 w 2187205"/>
              <a:gd name="connsiteY90" fmla="*/ 4190337 h 6202017"/>
              <a:gd name="connsiteX91" fmla="*/ 1971923 w 2187205"/>
              <a:gd name="connsiteY91" fmla="*/ 4238045 h 6202017"/>
              <a:gd name="connsiteX92" fmla="*/ 2011680 w 2187205"/>
              <a:gd name="connsiteY92" fmla="*/ 4245996 h 6202017"/>
              <a:gd name="connsiteX93" fmla="*/ 2051436 w 2187205"/>
              <a:gd name="connsiteY93" fmla="*/ 4269850 h 6202017"/>
              <a:gd name="connsiteX94" fmla="*/ 2107095 w 2187205"/>
              <a:gd name="connsiteY94" fmla="*/ 4317558 h 6202017"/>
              <a:gd name="connsiteX95" fmla="*/ 2146852 w 2187205"/>
              <a:gd name="connsiteY95" fmla="*/ 4373217 h 6202017"/>
              <a:gd name="connsiteX96" fmla="*/ 2178657 w 2187205"/>
              <a:gd name="connsiteY96" fmla="*/ 4428876 h 6202017"/>
              <a:gd name="connsiteX97" fmla="*/ 2170706 w 2187205"/>
              <a:gd name="connsiteY97" fmla="*/ 4460681 h 6202017"/>
              <a:gd name="connsiteX98" fmla="*/ 2186608 w 2187205"/>
              <a:gd name="connsiteY98" fmla="*/ 4540194 h 6202017"/>
              <a:gd name="connsiteX99" fmla="*/ 2178657 w 2187205"/>
              <a:gd name="connsiteY99" fmla="*/ 4667415 h 6202017"/>
              <a:gd name="connsiteX100" fmla="*/ 2186608 w 2187205"/>
              <a:gd name="connsiteY100" fmla="*/ 4715123 h 6202017"/>
              <a:gd name="connsiteX101" fmla="*/ 2178657 w 2187205"/>
              <a:gd name="connsiteY101" fmla="*/ 4786685 h 6202017"/>
              <a:gd name="connsiteX102" fmla="*/ 2146852 w 2187205"/>
              <a:gd name="connsiteY102" fmla="*/ 4882100 h 6202017"/>
              <a:gd name="connsiteX103" fmla="*/ 2122998 w 2187205"/>
              <a:gd name="connsiteY103" fmla="*/ 4913906 h 6202017"/>
              <a:gd name="connsiteX104" fmla="*/ 2107095 w 2187205"/>
              <a:gd name="connsiteY104" fmla="*/ 4945711 h 6202017"/>
              <a:gd name="connsiteX105" fmla="*/ 2035534 w 2187205"/>
              <a:gd name="connsiteY105" fmla="*/ 5001370 h 6202017"/>
              <a:gd name="connsiteX106" fmla="*/ 1995777 w 2187205"/>
              <a:gd name="connsiteY106" fmla="*/ 5025224 h 6202017"/>
              <a:gd name="connsiteX107" fmla="*/ 1916264 w 2187205"/>
              <a:gd name="connsiteY107" fmla="*/ 5041126 h 6202017"/>
              <a:gd name="connsiteX108" fmla="*/ 1876507 w 2187205"/>
              <a:gd name="connsiteY108" fmla="*/ 5033175 h 6202017"/>
              <a:gd name="connsiteX109" fmla="*/ 1804946 w 2187205"/>
              <a:gd name="connsiteY109" fmla="*/ 5041126 h 6202017"/>
              <a:gd name="connsiteX110" fmla="*/ 1757238 w 2187205"/>
              <a:gd name="connsiteY110" fmla="*/ 5057029 h 6202017"/>
              <a:gd name="connsiteX111" fmla="*/ 1725433 w 2187205"/>
              <a:gd name="connsiteY111" fmla="*/ 5064980 h 6202017"/>
              <a:gd name="connsiteX112" fmla="*/ 1685676 w 2187205"/>
              <a:gd name="connsiteY112" fmla="*/ 5096786 h 6202017"/>
              <a:gd name="connsiteX113" fmla="*/ 1653871 w 2187205"/>
              <a:gd name="connsiteY113" fmla="*/ 5136542 h 6202017"/>
              <a:gd name="connsiteX114" fmla="*/ 1661822 w 2187205"/>
              <a:gd name="connsiteY114" fmla="*/ 5200153 h 6202017"/>
              <a:gd name="connsiteX115" fmla="*/ 1645920 w 2187205"/>
              <a:gd name="connsiteY115" fmla="*/ 5239909 h 6202017"/>
              <a:gd name="connsiteX116" fmla="*/ 1637968 w 2187205"/>
              <a:gd name="connsiteY116" fmla="*/ 5287617 h 6202017"/>
              <a:gd name="connsiteX117" fmla="*/ 1622066 w 2187205"/>
              <a:gd name="connsiteY117" fmla="*/ 5390984 h 6202017"/>
              <a:gd name="connsiteX118" fmla="*/ 1630017 w 2187205"/>
              <a:gd name="connsiteY118" fmla="*/ 5629523 h 6202017"/>
              <a:gd name="connsiteX119" fmla="*/ 1637968 w 2187205"/>
              <a:gd name="connsiteY119" fmla="*/ 5685182 h 6202017"/>
              <a:gd name="connsiteX120" fmla="*/ 1669774 w 2187205"/>
              <a:gd name="connsiteY120" fmla="*/ 5732890 h 6202017"/>
              <a:gd name="connsiteX121" fmla="*/ 1709530 w 2187205"/>
              <a:gd name="connsiteY121" fmla="*/ 5804452 h 6202017"/>
              <a:gd name="connsiteX122" fmla="*/ 1789043 w 2187205"/>
              <a:gd name="connsiteY122" fmla="*/ 5828306 h 6202017"/>
              <a:gd name="connsiteX123" fmla="*/ 1828800 w 2187205"/>
              <a:gd name="connsiteY123" fmla="*/ 5852160 h 6202017"/>
              <a:gd name="connsiteX124" fmla="*/ 1852654 w 2187205"/>
              <a:gd name="connsiteY124" fmla="*/ 5868062 h 6202017"/>
              <a:gd name="connsiteX125" fmla="*/ 1900361 w 2187205"/>
              <a:gd name="connsiteY125" fmla="*/ 5915770 h 6202017"/>
              <a:gd name="connsiteX126" fmla="*/ 1916264 w 2187205"/>
              <a:gd name="connsiteY126" fmla="*/ 5939624 h 6202017"/>
              <a:gd name="connsiteX127" fmla="*/ 1995777 w 2187205"/>
              <a:gd name="connsiteY127" fmla="*/ 5995283 h 6202017"/>
              <a:gd name="connsiteX128" fmla="*/ 2019631 w 2187205"/>
              <a:gd name="connsiteY128" fmla="*/ 6003234 h 6202017"/>
              <a:gd name="connsiteX129" fmla="*/ 2027582 w 2187205"/>
              <a:gd name="connsiteY129" fmla="*/ 6035040 h 6202017"/>
              <a:gd name="connsiteX130" fmla="*/ 2051436 w 2187205"/>
              <a:gd name="connsiteY130" fmla="*/ 6050942 h 6202017"/>
              <a:gd name="connsiteX131" fmla="*/ 2075290 w 2187205"/>
              <a:gd name="connsiteY131" fmla="*/ 6074796 h 6202017"/>
              <a:gd name="connsiteX132" fmla="*/ 2099144 w 2187205"/>
              <a:gd name="connsiteY132" fmla="*/ 6130455 h 6202017"/>
              <a:gd name="connsiteX133" fmla="*/ 2122998 w 2187205"/>
              <a:gd name="connsiteY133" fmla="*/ 6146358 h 6202017"/>
              <a:gd name="connsiteX134" fmla="*/ 2130949 w 2187205"/>
              <a:gd name="connsiteY134" fmla="*/ 6202017 h 620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187205" h="6202017">
                <a:moveTo>
                  <a:pt x="135172" y="0"/>
                </a:moveTo>
                <a:cubicBezTo>
                  <a:pt x="120977" y="198715"/>
                  <a:pt x="140255" y="58219"/>
                  <a:pt x="119269" y="135172"/>
                </a:cubicBezTo>
                <a:cubicBezTo>
                  <a:pt x="113519" y="156258"/>
                  <a:pt x="117020" y="181716"/>
                  <a:pt x="103367" y="198782"/>
                </a:cubicBezTo>
                <a:cubicBezTo>
                  <a:pt x="64536" y="247320"/>
                  <a:pt x="83562" y="226538"/>
                  <a:pt x="47707" y="262393"/>
                </a:cubicBezTo>
                <a:cubicBezTo>
                  <a:pt x="42172" y="278999"/>
                  <a:pt x="26859" y="320873"/>
                  <a:pt x="23854" y="341906"/>
                </a:cubicBezTo>
                <a:cubicBezTo>
                  <a:pt x="8480" y="449525"/>
                  <a:pt x="26398" y="389930"/>
                  <a:pt x="7951" y="445273"/>
                </a:cubicBezTo>
                <a:cubicBezTo>
                  <a:pt x="5301" y="477078"/>
                  <a:pt x="0" y="508773"/>
                  <a:pt x="0" y="540688"/>
                </a:cubicBezTo>
                <a:cubicBezTo>
                  <a:pt x="0" y="554203"/>
                  <a:pt x="5119" y="567230"/>
                  <a:pt x="7951" y="580445"/>
                </a:cubicBezTo>
                <a:cubicBezTo>
                  <a:pt x="21651" y="644377"/>
                  <a:pt x="19973" y="636483"/>
                  <a:pt x="31805" y="683812"/>
                </a:cubicBezTo>
                <a:cubicBezTo>
                  <a:pt x="34455" y="736821"/>
                  <a:pt x="36728" y="789850"/>
                  <a:pt x="39756" y="842838"/>
                </a:cubicBezTo>
                <a:cubicBezTo>
                  <a:pt x="42029" y="882618"/>
                  <a:pt x="47707" y="922262"/>
                  <a:pt x="47707" y="962107"/>
                </a:cubicBezTo>
                <a:cubicBezTo>
                  <a:pt x="47707" y="975622"/>
                  <a:pt x="42173" y="988567"/>
                  <a:pt x="39756" y="1001864"/>
                </a:cubicBezTo>
                <a:cubicBezTo>
                  <a:pt x="36872" y="1017726"/>
                  <a:pt x="34455" y="1033669"/>
                  <a:pt x="31805" y="1049572"/>
                </a:cubicBezTo>
                <a:cubicBezTo>
                  <a:pt x="34455" y="1065475"/>
                  <a:pt x="39756" y="1081158"/>
                  <a:pt x="39756" y="1097280"/>
                </a:cubicBezTo>
                <a:cubicBezTo>
                  <a:pt x="39756" y="1167169"/>
                  <a:pt x="20692" y="1095745"/>
                  <a:pt x="39756" y="1152939"/>
                </a:cubicBezTo>
                <a:cubicBezTo>
                  <a:pt x="57210" y="1275124"/>
                  <a:pt x="40339" y="1145203"/>
                  <a:pt x="55659" y="1359673"/>
                </a:cubicBezTo>
                <a:cubicBezTo>
                  <a:pt x="61991" y="1448323"/>
                  <a:pt x="61948" y="1406844"/>
                  <a:pt x="71561" y="1478942"/>
                </a:cubicBezTo>
                <a:cubicBezTo>
                  <a:pt x="74733" y="1502732"/>
                  <a:pt x="76709" y="1526668"/>
                  <a:pt x="79513" y="1550504"/>
                </a:cubicBezTo>
                <a:cubicBezTo>
                  <a:pt x="79915" y="1553923"/>
                  <a:pt x="93102" y="1662062"/>
                  <a:pt x="95415" y="1669773"/>
                </a:cubicBezTo>
                <a:cubicBezTo>
                  <a:pt x="98161" y="1678926"/>
                  <a:pt x="106017" y="1685676"/>
                  <a:pt x="111318" y="1693627"/>
                </a:cubicBezTo>
                <a:cubicBezTo>
                  <a:pt x="134145" y="1784942"/>
                  <a:pt x="102225" y="1672410"/>
                  <a:pt x="135172" y="1749286"/>
                </a:cubicBezTo>
                <a:cubicBezTo>
                  <a:pt x="154902" y="1795323"/>
                  <a:pt x="126087" y="1776227"/>
                  <a:pt x="166977" y="1828800"/>
                </a:cubicBezTo>
                <a:cubicBezTo>
                  <a:pt x="175113" y="1839260"/>
                  <a:pt x="188180" y="1844702"/>
                  <a:pt x="198782" y="1852653"/>
                </a:cubicBezTo>
                <a:cubicBezTo>
                  <a:pt x="227937" y="1896385"/>
                  <a:pt x="198782" y="1859279"/>
                  <a:pt x="238539" y="1892410"/>
                </a:cubicBezTo>
                <a:cubicBezTo>
                  <a:pt x="247178" y="1899609"/>
                  <a:pt x="253754" y="1909065"/>
                  <a:pt x="262393" y="1916264"/>
                </a:cubicBezTo>
                <a:cubicBezTo>
                  <a:pt x="279248" y="1930310"/>
                  <a:pt x="298614" y="1938350"/>
                  <a:pt x="318052" y="1948069"/>
                </a:cubicBezTo>
                <a:cubicBezTo>
                  <a:pt x="323353" y="1956020"/>
                  <a:pt x="330599" y="1962975"/>
                  <a:pt x="333954" y="1971923"/>
                </a:cubicBezTo>
                <a:cubicBezTo>
                  <a:pt x="336968" y="1979962"/>
                  <a:pt x="349346" y="2055043"/>
                  <a:pt x="349857" y="2059387"/>
                </a:cubicBezTo>
                <a:cubicBezTo>
                  <a:pt x="350663" y="2066239"/>
                  <a:pt x="350812" y="2144549"/>
                  <a:pt x="365760" y="2170706"/>
                </a:cubicBezTo>
                <a:cubicBezTo>
                  <a:pt x="405648" y="2240508"/>
                  <a:pt x="375678" y="2158736"/>
                  <a:pt x="421419" y="2250219"/>
                </a:cubicBezTo>
                <a:lnTo>
                  <a:pt x="453224" y="2313829"/>
                </a:lnTo>
                <a:cubicBezTo>
                  <a:pt x="455874" y="2335033"/>
                  <a:pt x="458351" y="2356259"/>
                  <a:pt x="461175" y="2377440"/>
                </a:cubicBezTo>
                <a:cubicBezTo>
                  <a:pt x="465021" y="2406284"/>
                  <a:pt x="469759" y="2443705"/>
                  <a:pt x="477046" y="2472855"/>
                </a:cubicBezTo>
                <a:cubicBezTo>
                  <a:pt x="479079" y="2480986"/>
                  <a:pt x="482379" y="2488758"/>
                  <a:pt x="485029" y="2496709"/>
                </a:cubicBezTo>
                <a:cubicBezTo>
                  <a:pt x="482379" y="2509961"/>
                  <a:pt x="511586" y="2611469"/>
                  <a:pt x="548484" y="2607832"/>
                </a:cubicBezTo>
                <a:cubicBezTo>
                  <a:pt x="556991" y="2614268"/>
                  <a:pt x="514848" y="2623337"/>
                  <a:pt x="536039" y="2606693"/>
                </a:cubicBezTo>
                <a:cubicBezTo>
                  <a:pt x="533415" y="2618628"/>
                  <a:pt x="530642" y="2591935"/>
                  <a:pt x="532737" y="2608027"/>
                </a:cubicBezTo>
                <a:cubicBezTo>
                  <a:pt x="538855" y="2615368"/>
                  <a:pt x="542522" y="2624540"/>
                  <a:pt x="548640" y="2631881"/>
                </a:cubicBezTo>
                <a:cubicBezTo>
                  <a:pt x="563588" y="2649818"/>
                  <a:pt x="576449" y="2660268"/>
                  <a:pt x="596347" y="2671638"/>
                </a:cubicBezTo>
                <a:cubicBezTo>
                  <a:pt x="606639" y="2677519"/>
                  <a:pt x="617551" y="2682239"/>
                  <a:pt x="628153" y="2687540"/>
                </a:cubicBezTo>
                <a:cubicBezTo>
                  <a:pt x="633454" y="2695491"/>
                  <a:pt x="637298" y="2704637"/>
                  <a:pt x="644055" y="2711394"/>
                </a:cubicBezTo>
                <a:cubicBezTo>
                  <a:pt x="650812" y="2718151"/>
                  <a:pt x="661690" y="2720041"/>
                  <a:pt x="667909" y="2727297"/>
                </a:cubicBezTo>
                <a:cubicBezTo>
                  <a:pt x="677967" y="2739031"/>
                  <a:pt x="713331" y="2776047"/>
                  <a:pt x="691731" y="2767053"/>
                </a:cubicBezTo>
                <a:cubicBezTo>
                  <a:pt x="700028" y="2774165"/>
                  <a:pt x="713060" y="2772003"/>
                  <a:pt x="723568" y="2775005"/>
                </a:cubicBezTo>
                <a:cubicBezTo>
                  <a:pt x="731627" y="2777308"/>
                  <a:pt x="739471" y="2780306"/>
                  <a:pt x="747422" y="2782956"/>
                </a:cubicBezTo>
                <a:cubicBezTo>
                  <a:pt x="815785" y="2828532"/>
                  <a:pt x="729290" y="2773890"/>
                  <a:pt x="795130" y="2806810"/>
                </a:cubicBezTo>
                <a:cubicBezTo>
                  <a:pt x="803677" y="2811084"/>
                  <a:pt x="810437" y="2818439"/>
                  <a:pt x="818984" y="2822713"/>
                </a:cubicBezTo>
                <a:cubicBezTo>
                  <a:pt x="823938" y="2825190"/>
                  <a:pt x="870206" y="2843813"/>
                  <a:pt x="882594" y="2846566"/>
                </a:cubicBezTo>
                <a:cubicBezTo>
                  <a:pt x="898332" y="2850063"/>
                  <a:pt x="914493" y="2851356"/>
                  <a:pt x="930302" y="2854518"/>
                </a:cubicBezTo>
                <a:cubicBezTo>
                  <a:pt x="941018" y="2856661"/>
                  <a:pt x="951505" y="2859819"/>
                  <a:pt x="962107" y="2862469"/>
                </a:cubicBezTo>
                <a:cubicBezTo>
                  <a:pt x="1008001" y="2893066"/>
                  <a:pt x="962700" y="2865887"/>
                  <a:pt x="1033669" y="2894274"/>
                </a:cubicBezTo>
                <a:cubicBezTo>
                  <a:pt x="1044674" y="2898676"/>
                  <a:pt x="1055183" y="2904296"/>
                  <a:pt x="1065474" y="2910177"/>
                </a:cubicBezTo>
                <a:cubicBezTo>
                  <a:pt x="1073771" y="2914918"/>
                  <a:pt x="1080544" y="2922316"/>
                  <a:pt x="1089328" y="2926080"/>
                </a:cubicBezTo>
                <a:cubicBezTo>
                  <a:pt x="1099373" y="2930385"/>
                  <a:pt x="1110532" y="2931381"/>
                  <a:pt x="1121134" y="2934031"/>
                </a:cubicBezTo>
                <a:cubicBezTo>
                  <a:pt x="1137036" y="2944633"/>
                  <a:pt x="1157374" y="2950546"/>
                  <a:pt x="1168841" y="2965836"/>
                </a:cubicBezTo>
                <a:cubicBezTo>
                  <a:pt x="1176792" y="2976438"/>
                  <a:pt x="1182790" y="2988837"/>
                  <a:pt x="1192695" y="2997641"/>
                </a:cubicBezTo>
                <a:cubicBezTo>
                  <a:pt x="1206980" y="3010339"/>
                  <a:pt x="1224500" y="3018844"/>
                  <a:pt x="1240403" y="3029446"/>
                </a:cubicBezTo>
                <a:cubicBezTo>
                  <a:pt x="1262422" y="3044125"/>
                  <a:pt x="1285131" y="3058271"/>
                  <a:pt x="1304014" y="3077154"/>
                </a:cubicBezTo>
                <a:cubicBezTo>
                  <a:pt x="1310771" y="3083911"/>
                  <a:pt x="1313159" y="3094251"/>
                  <a:pt x="1319916" y="3101008"/>
                </a:cubicBezTo>
                <a:cubicBezTo>
                  <a:pt x="1326673" y="3107765"/>
                  <a:pt x="1335994" y="3111356"/>
                  <a:pt x="1343770" y="3116911"/>
                </a:cubicBezTo>
                <a:cubicBezTo>
                  <a:pt x="1352180" y="3122919"/>
                  <a:pt x="1386931" y="3150418"/>
                  <a:pt x="1399429" y="3156667"/>
                </a:cubicBezTo>
                <a:cubicBezTo>
                  <a:pt x="1406926" y="3160415"/>
                  <a:pt x="1415332" y="3161968"/>
                  <a:pt x="1423283" y="3164619"/>
                </a:cubicBezTo>
                <a:cubicBezTo>
                  <a:pt x="1438507" y="3225515"/>
                  <a:pt x="1423507" y="3188696"/>
                  <a:pt x="1494845" y="3260034"/>
                </a:cubicBezTo>
                <a:cubicBezTo>
                  <a:pt x="1512430" y="3277618"/>
                  <a:pt x="1520413" y="3288721"/>
                  <a:pt x="1542553" y="3299791"/>
                </a:cubicBezTo>
                <a:cubicBezTo>
                  <a:pt x="1550050" y="3303539"/>
                  <a:pt x="1558456" y="3305092"/>
                  <a:pt x="1566407" y="3307742"/>
                </a:cubicBezTo>
                <a:cubicBezTo>
                  <a:pt x="1563756" y="3315693"/>
                  <a:pt x="1556152" y="3323537"/>
                  <a:pt x="1558455" y="3331596"/>
                </a:cubicBezTo>
                <a:cubicBezTo>
                  <a:pt x="1565416" y="3355961"/>
                  <a:pt x="1587599" y="3366928"/>
                  <a:pt x="1606163" y="3379304"/>
                </a:cubicBezTo>
                <a:cubicBezTo>
                  <a:pt x="1611464" y="3387255"/>
                  <a:pt x="1617792" y="3394611"/>
                  <a:pt x="1622066" y="3403158"/>
                </a:cubicBezTo>
                <a:cubicBezTo>
                  <a:pt x="1654986" y="3468998"/>
                  <a:pt x="1600344" y="3382503"/>
                  <a:pt x="1645920" y="3450866"/>
                </a:cubicBezTo>
                <a:cubicBezTo>
                  <a:pt x="1648570" y="3466768"/>
                  <a:pt x="1651420" y="3482639"/>
                  <a:pt x="1653871" y="3498573"/>
                </a:cubicBezTo>
                <a:cubicBezTo>
                  <a:pt x="1656721" y="3517097"/>
                  <a:pt x="1658146" y="3535855"/>
                  <a:pt x="1661822" y="3554233"/>
                </a:cubicBezTo>
                <a:cubicBezTo>
                  <a:pt x="1666108" y="3575665"/>
                  <a:pt x="1629455" y="3694244"/>
                  <a:pt x="1606191" y="3689257"/>
                </a:cubicBezTo>
                <a:cubicBezTo>
                  <a:pt x="1597160" y="3700017"/>
                  <a:pt x="1607638" y="3687547"/>
                  <a:pt x="1607633" y="3690210"/>
                </a:cubicBezTo>
                <a:cubicBezTo>
                  <a:pt x="1607628" y="3692873"/>
                  <a:pt x="1606561" y="3679442"/>
                  <a:pt x="1606159" y="3705235"/>
                </a:cubicBezTo>
                <a:cubicBezTo>
                  <a:pt x="1605987" y="3719284"/>
                  <a:pt x="1606529" y="3760289"/>
                  <a:pt x="1605220" y="3773553"/>
                </a:cubicBezTo>
                <a:cubicBezTo>
                  <a:pt x="1603911" y="3786817"/>
                  <a:pt x="1598132" y="3767064"/>
                  <a:pt x="1598304" y="3784820"/>
                </a:cubicBezTo>
                <a:cubicBezTo>
                  <a:pt x="1597264" y="3793137"/>
                  <a:pt x="1603312" y="3800826"/>
                  <a:pt x="1606255" y="3808674"/>
                </a:cubicBezTo>
                <a:cubicBezTo>
                  <a:pt x="1619319" y="3813150"/>
                  <a:pt x="1602570" y="3864563"/>
                  <a:pt x="1605220" y="3883091"/>
                </a:cubicBezTo>
                <a:cubicBezTo>
                  <a:pt x="1607870" y="3901620"/>
                  <a:pt x="1621985" y="3899142"/>
                  <a:pt x="1622157" y="3919845"/>
                </a:cubicBezTo>
                <a:cubicBezTo>
                  <a:pt x="1620315" y="3932741"/>
                  <a:pt x="1628598" y="3948101"/>
                  <a:pt x="1677725" y="3935895"/>
                </a:cubicBezTo>
                <a:cubicBezTo>
                  <a:pt x="1686417" y="3938108"/>
                  <a:pt x="1655403" y="3960070"/>
                  <a:pt x="1674244" y="3933121"/>
                </a:cubicBezTo>
                <a:cubicBezTo>
                  <a:pt x="1673429" y="3933573"/>
                  <a:pt x="1667621" y="3993686"/>
                  <a:pt x="1672740" y="3938609"/>
                </a:cubicBezTo>
                <a:cubicBezTo>
                  <a:pt x="1668258" y="3969228"/>
                  <a:pt x="1661007" y="3952250"/>
                  <a:pt x="1661822" y="3959749"/>
                </a:cubicBezTo>
                <a:cubicBezTo>
                  <a:pt x="1660647" y="3962924"/>
                  <a:pt x="1663010" y="3953683"/>
                  <a:pt x="1665660" y="3957659"/>
                </a:cubicBezTo>
                <a:cubicBezTo>
                  <a:pt x="1668310" y="3961635"/>
                  <a:pt x="1671744" y="3972653"/>
                  <a:pt x="1677725" y="3983603"/>
                </a:cubicBezTo>
                <a:cubicBezTo>
                  <a:pt x="1685916" y="3996709"/>
                  <a:pt x="1691240" y="4011873"/>
                  <a:pt x="1701579" y="4023360"/>
                </a:cubicBezTo>
                <a:cubicBezTo>
                  <a:pt x="1715427" y="4038747"/>
                  <a:pt x="1733815" y="4049363"/>
                  <a:pt x="1749287" y="4063116"/>
                </a:cubicBezTo>
                <a:cubicBezTo>
                  <a:pt x="1757691" y="4070587"/>
                  <a:pt x="1764502" y="4079771"/>
                  <a:pt x="1773140" y="4086970"/>
                </a:cubicBezTo>
                <a:cubicBezTo>
                  <a:pt x="1780481" y="4093088"/>
                  <a:pt x="1789349" y="4097139"/>
                  <a:pt x="1796994" y="4102873"/>
                </a:cubicBezTo>
                <a:cubicBezTo>
                  <a:pt x="1810571" y="4113056"/>
                  <a:pt x="1824136" y="4123325"/>
                  <a:pt x="1836751" y="4134678"/>
                </a:cubicBezTo>
                <a:cubicBezTo>
                  <a:pt x="1896571" y="4188515"/>
                  <a:pt x="1851512" y="4164436"/>
                  <a:pt x="1916264" y="4190337"/>
                </a:cubicBezTo>
                <a:cubicBezTo>
                  <a:pt x="1930447" y="4204520"/>
                  <a:pt x="1953563" y="4229885"/>
                  <a:pt x="1971923" y="4238045"/>
                </a:cubicBezTo>
                <a:cubicBezTo>
                  <a:pt x="1984273" y="4243534"/>
                  <a:pt x="1998428" y="4243346"/>
                  <a:pt x="2011680" y="4245996"/>
                </a:cubicBezTo>
                <a:cubicBezTo>
                  <a:pt x="2024932" y="4253947"/>
                  <a:pt x="2038577" y="4261277"/>
                  <a:pt x="2051436" y="4269850"/>
                </a:cubicBezTo>
                <a:cubicBezTo>
                  <a:pt x="2072385" y="4283816"/>
                  <a:pt x="2090715" y="4298449"/>
                  <a:pt x="2107095" y="4317558"/>
                </a:cubicBezTo>
                <a:cubicBezTo>
                  <a:pt x="2114408" y="4326089"/>
                  <a:pt x="2139661" y="4360633"/>
                  <a:pt x="2146852" y="4373217"/>
                </a:cubicBezTo>
                <a:cubicBezTo>
                  <a:pt x="2187205" y="4443834"/>
                  <a:pt x="2139912" y="4370759"/>
                  <a:pt x="2178657" y="4428876"/>
                </a:cubicBezTo>
                <a:cubicBezTo>
                  <a:pt x="2176007" y="4439478"/>
                  <a:pt x="2169927" y="4449781"/>
                  <a:pt x="2170706" y="4460681"/>
                </a:cubicBezTo>
                <a:cubicBezTo>
                  <a:pt x="2172632" y="4487641"/>
                  <a:pt x="2186608" y="4540194"/>
                  <a:pt x="2186608" y="4540194"/>
                </a:cubicBezTo>
                <a:cubicBezTo>
                  <a:pt x="2183958" y="4582601"/>
                  <a:pt x="2178657" y="4624925"/>
                  <a:pt x="2178657" y="4667415"/>
                </a:cubicBezTo>
                <a:cubicBezTo>
                  <a:pt x="2178657" y="4683537"/>
                  <a:pt x="2186608" y="4699001"/>
                  <a:pt x="2186608" y="4715123"/>
                </a:cubicBezTo>
                <a:cubicBezTo>
                  <a:pt x="2186608" y="4739124"/>
                  <a:pt x="2182828" y="4763049"/>
                  <a:pt x="2178657" y="4786685"/>
                </a:cubicBezTo>
                <a:cubicBezTo>
                  <a:pt x="2172233" y="4823089"/>
                  <a:pt x="2165828" y="4851737"/>
                  <a:pt x="2146852" y="4882100"/>
                </a:cubicBezTo>
                <a:cubicBezTo>
                  <a:pt x="2139828" y="4893338"/>
                  <a:pt x="2130022" y="4902668"/>
                  <a:pt x="2122998" y="4913906"/>
                </a:cubicBezTo>
                <a:cubicBezTo>
                  <a:pt x="2116716" y="4923957"/>
                  <a:pt x="2114970" y="4936852"/>
                  <a:pt x="2107095" y="4945711"/>
                </a:cubicBezTo>
                <a:cubicBezTo>
                  <a:pt x="2091580" y="4963165"/>
                  <a:pt x="2058360" y="4987103"/>
                  <a:pt x="2035534" y="5001370"/>
                </a:cubicBezTo>
                <a:cubicBezTo>
                  <a:pt x="2022429" y="5009561"/>
                  <a:pt x="2009900" y="5018947"/>
                  <a:pt x="1995777" y="5025224"/>
                </a:cubicBezTo>
                <a:cubicBezTo>
                  <a:pt x="1981544" y="5031550"/>
                  <a:pt x="1925753" y="5039545"/>
                  <a:pt x="1916264" y="5041126"/>
                </a:cubicBezTo>
                <a:cubicBezTo>
                  <a:pt x="1903012" y="5038476"/>
                  <a:pt x="1890022" y="5033175"/>
                  <a:pt x="1876507" y="5033175"/>
                </a:cubicBezTo>
                <a:cubicBezTo>
                  <a:pt x="1852507" y="5033175"/>
                  <a:pt x="1828480" y="5036419"/>
                  <a:pt x="1804946" y="5041126"/>
                </a:cubicBezTo>
                <a:cubicBezTo>
                  <a:pt x="1788509" y="5044414"/>
                  <a:pt x="1773500" y="5052964"/>
                  <a:pt x="1757238" y="5057029"/>
                </a:cubicBezTo>
                <a:lnTo>
                  <a:pt x="1725433" y="5064980"/>
                </a:lnTo>
                <a:cubicBezTo>
                  <a:pt x="1674297" y="5141683"/>
                  <a:pt x="1745420" y="5045577"/>
                  <a:pt x="1685676" y="5096786"/>
                </a:cubicBezTo>
                <a:cubicBezTo>
                  <a:pt x="1672791" y="5107831"/>
                  <a:pt x="1664473" y="5123290"/>
                  <a:pt x="1653871" y="5136542"/>
                </a:cubicBezTo>
                <a:cubicBezTo>
                  <a:pt x="1656521" y="5157746"/>
                  <a:pt x="1663461" y="5178847"/>
                  <a:pt x="1661822" y="5200153"/>
                </a:cubicBezTo>
                <a:cubicBezTo>
                  <a:pt x="1660727" y="5214384"/>
                  <a:pt x="1649675" y="5226139"/>
                  <a:pt x="1645920" y="5239909"/>
                </a:cubicBezTo>
                <a:cubicBezTo>
                  <a:pt x="1641678" y="5255463"/>
                  <a:pt x="1640852" y="5271755"/>
                  <a:pt x="1637968" y="5287617"/>
                </a:cubicBezTo>
                <a:cubicBezTo>
                  <a:pt x="1623400" y="5367739"/>
                  <a:pt x="1635530" y="5283269"/>
                  <a:pt x="1622066" y="5390984"/>
                </a:cubicBezTo>
                <a:cubicBezTo>
                  <a:pt x="1624716" y="5470497"/>
                  <a:pt x="1625723" y="5550082"/>
                  <a:pt x="1630017" y="5629523"/>
                </a:cubicBezTo>
                <a:cubicBezTo>
                  <a:pt x="1631029" y="5648237"/>
                  <a:pt x="1631240" y="5667690"/>
                  <a:pt x="1637968" y="5685182"/>
                </a:cubicBezTo>
                <a:cubicBezTo>
                  <a:pt x="1644829" y="5703021"/>
                  <a:pt x="1669774" y="5732890"/>
                  <a:pt x="1669774" y="5732890"/>
                </a:cubicBezTo>
                <a:cubicBezTo>
                  <a:pt x="1676502" y="5753076"/>
                  <a:pt x="1689645" y="5799481"/>
                  <a:pt x="1709530" y="5804452"/>
                </a:cubicBezTo>
                <a:cubicBezTo>
                  <a:pt x="1728753" y="5809258"/>
                  <a:pt x="1775213" y="5820008"/>
                  <a:pt x="1789043" y="5828306"/>
                </a:cubicBezTo>
                <a:cubicBezTo>
                  <a:pt x="1802295" y="5836257"/>
                  <a:pt x="1815694" y="5843969"/>
                  <a:pt x="1828800" y="5852160"/>
                </a:cubicBezTo>
                <a:cubicBezTo>
                  <a:pt x="1836904" y="5857225"/>
                  <a:pt x="1845512" y="5861713"/>
                  <a:pt x="1852654" y="5868062"/>
                </a:cubicBezTo>
                <a:cubicBezTo>
                  <a:pt x="1869463" y="5883003"/>
                  <a:pt x="1887886" y="5897058"/>
                  <a:pt x="1900361" y="5915770"/>
                </a:cubicBezTo>
                <a:cubicBezTo>
                  <a:pt x="1905662" y="5923721"/>
                  <a:pt x="1909507" y="5932867"/>
                  <a:pt x="1916264" y="5939624"/>
                </a:cubicBezTo>
                <a:cubicBezTo>
                  <a:pt x="1935432" y="5958792"/>
                  <a:pt x="1971206" y="5982998"/>
                  <a:pt x="1995777" y="5995283"/>
                </a:cubicBezTo>
                <a:cubicBezTo>
                  <a:pt x="2003274" y="5999031"/>
                  <a:pt x="2011680" y="6000584"/>
                  <a:pt x="2019631" y="6003234"/>
                </a:cubicBezTo>
                <a:cubicBezTo>
                  <a:pt x="2022281" y="6013836"/>
                  <a:pt x="2021520" y="6025947"/>
                  <a:pt x="2027582" y="6035040"/>
                </a:cubicBezTo>
                <a:cubicBezTo>
                  <a:pt x="2032883" y="6042991"/>
                  <a:pt x="2044095" y="6044824"/>
                  <a:pt x="2051436" y="6050942"/>
                </a:cubicBezTo>
                <a:cubicBezTo>
                  <a:pt x="2060075" y="6058141"/>
                  <a:pt x="2067339" y="6066845"/>
                  <a:pt x="2075290" y="6074796"/>
                </a:cubicBezTo>
                <a:cubicBezTo>
                  <a:pt x="2081373" y="6099128"/>
                  <a:pt x="2080840" y="6112151"/>
                  <a:pt x="2099144" y="6130455"/>
                </a:cubicBezTo>
                <a:cubicBezTo>
                  <a:pt x="2105901" y="6137212"/>
                  <a:pt x="2122998" y="6146358"/>
                  <a:pt x="2122998" y="6146358"/>
                </a:cubicBezTo>
                <a:lnTo>
                  <a:pt x="2130949" y="6202017"/>
                </a:lnTo>
              </a:path>
            </a:pathLst>
          </a:custGeom>
          <a:ln w="28575">
            <a:prstDash val="sysDash"/>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s-MX"/>
          </a:p>
        </p:txBody>
      </p:sp>
      <p:sp>
        <p:nvSpPr>
          <p:cNvPr id="52" name="51 Forma libre"/>
          <p:cNvSpPr/>
          <p:nvPr/>
        </p:nvSpPr>
        <p:spPr>
          <a:xfrm>
            <a:off x="4286248" y="1857364"/>
            <a:ext cx="857256" cy="197159"/>
          </a:xfrm>
          <a:custGeom>
            <a:avLst/>
            <a:gdLst>
              <a:gd name="connsiteX0" fmla="*/ 12753 w 836666"/>
              <a:gd name="connsiteY0" fmla="*/ 188119 h 197159"/>
              <a:gd name="connsiteX1" fmla="*/ 50853 w 836666"/>
              <a:gd name="connsiteY1" fmla="*/ 154782 h 197159"/>
              <a:gd name="connsiteX2" fmla="*/ 62760 w 836666"/>
              <a:gd name="connsiteY2" fmla="*/ 147638 h 197159"/>
              <a:gd name="connsiteX3" fmla="*/ 77047 w 836666"/>
              <a:gd name="connsiteY3" fmla="*/ 135732 h 197159"/>
              <a:gd name="connsiteX4" fmla="*/ 91335 w 836666"/>
              <a:gd name="connsiteY4" fmla="*/ 126207 h 197159"/>
              <a:gd name="connsiteX5" fmla="*/ 98478 w 836666"/>
              <a:gd name="connsiteY5" fmla="*/ 121444 h 197159"/>
              <a:gd name="connsiteX6" fmla="*/ 103241 w 836666"/>
              <a:gd name="connsiteY6" fmla="*/ 114300 h 197159"/>
              <a:gd name="connsiteX7" fmla="*/ 112766 w 836666"/>
              <a:gd name="connsiteY7" fmla="*/ 109538 h 197159"/>
              <a:gd name="connsiteX8" fmla="*/ 129435 w 836666"/>
              <a:gd name="connsiteY8" fmla="*/ 97632 h 197159"/>
              <a:gd name="connsiteX9" fmla="*/ 143722 w 836666"/>
              <a:gd name="connsiteY9" fmla="*/ 88107 h 197159"/>
              <a:gd name="connsiteX10" fmla="*/ 146103 w 836666"/>
              <a:gd name="connsiteY10" fmla="*/ 80963 h 197159"/>
              <a:gd name="connsiteX11" fmla="*/ 153247 w 836666"/>
              <a:gd name="connsiteY11" fmla="*/ 76200 h 197159"/>
              <a:gd name="connsiteX12" fmla="*/ 174678 w 836666"/>
              <a:gd name="connsiteY12" fmla="*/ 59532 h 197159"/>
              <a:gd name="connsiteX13" fmla="*/ 174678 w 836666"/>
              <a:gd name="connsiteY13" fmla="*/ 59532 h 197159"/>
              <a:gd name="connsiteX14" fmla="*/ 184203 w 836666"/>
              <a:gd name="connsiteY14" fmla="*/ 52388 h 197159"/>
              <a:gd name="connsiteX15" fmla="*/ 198491 w 836666"/>
              <a:gd name="connsiteY15" fmla="*/ 50007 h 197159"/>
              <a:gd name="connsiteX16" fmla="*/ 208016 w 836666"/>
              <a:gd name="connsiteY16" fmla="*/ 45244 h 197159"/>
              <a:gd name="connsiteX17" fmla="*/ 215160 w 836666"/>
              <a:gd name="connsiteY17" fmla="*/ 42863 h 197159"/>
              <a:gd name="connsiteX18" fmla="*/ 222303 w 836666"/>
              <a:gd name="connsiteY18" fmla="*/ 38100 h 197159"/>
              <a:gd name="connsiteX19" fmla="*/ 246116 w 836666"/>
              <a:gd name="connsiteY19" fmla="*/ 33338 h 197159"/>
              <a:gd name="connsiteX20" fmla="*/ 281835 w 836666"/>
              <a:gd name="connsiteY20" fmla="*/ 28575 h 197159"/>
              <a:gd name="connsiteX21" fmla="*/ 319935 w 836666"/>
              <a:gd name="connsiteY21" fmla="*/ 21432 h 197159"/>
              <a:gd name="connsiteX22" fmla="*/ 455666 w 836666"/>
              <a:gd name="connsiteY22" fmla="*/ 19050 h 197159"/>
              <a:gd name="connsiteX23" fmla="*/ 629497 w 836666"/>
              <a:gd name="connsiteY23" fmla="*/ 16669 h 197159"/>
              <a:gd name="connsiteX24" fmla="*/ 646166 w 836666"/>
              <a:gd name="connsiteY24" fmla="*/ 16669 h 197159"/>
              <a:gd name="connsiteX25" fmla="*/ 805710 w 836666"/>
              <a:gd name="connsiteY25" fmla="*/ 14288 h 197159"/>
              <a:gd name="connsiteX26" fmla="*/ 819997 w 836666"/>
              <a:gd name="connsiteY26" fmla="*/ 7144 h 197159"/>
              <a:gd name="connsiteX27" fmla="*/ 836666 w 836666"/>
              <a:gd name="connsiteY27" fmla="*/ 0 h 19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6666" h="197159">
                <a:moveTo>
                  <a:pt x="12753" y="188119"/>
                </a:moveTo>
                <a:cubicBezTo>
                  <a:pt x="35208" y="173151"/>
                  <a:pt x="0" y="197159"/>
                  <a:pt x="50853" y="154782"/>
                </a:cubicBezTo>
                <a:cubicBezTo>
                  <a:pt x="54409" y="151819"/>
                  <a:pt x="58791" y="150019"/>
                  <a:pt x="62760" y="147638"/>
                </a:cubicBezTo>
                <a:cubicBezTo>
                  <a:pt x="72148" y="133555"/>
                  <a:pt x="61667" y="146717"/>
                  <a:pt x="77047" y="135732"/>
                </a:cubicBezTo>
                <a:cubicBezTo>
                  <a:pt x="92655" y="124584"/>
                  <a:pt x="76010" y="131315"/>
                  <a:pt x="91335" y="126207"/>
                </a:cubicBezTo>
                <a:cubicBezTo>
                  <a:pt x="93716" y="124619"/>
                  <a:pt x="96454" y="123468"/>
                  <a:pt x="98478" y="121444"/>
                </a:cubicBezTo>
                <a:cubicBezTo>
                  <a:pt x="100502" y="119420"/>
                  <a:pt x="101042" y="116132"/>
                  <a:pt x="103241" y="114300"/>
                </a:cubicBezTo>
                <a:cubicBezTo>
                  <a:pt x="105968" y="112028"/>
                  <a:pt x="109684" y="111299"/>
                  <a:pt x="112766" y="109538"/>
                </a:cubicBezTo>
                <a:cubicBezTo>
                  <a:pt x="118779" y="106102"/>
                  <a:pt x="123767" y="101599"/>
                  <a:pt x="129435" y="97632"/>
                </a:cubicBezTo>
                <a:cubicBezTo>
                  <a:pt x="134124" y="94350"/>
                  <a:pt x="143722" y="88107"/>
                  <a:pt x="143722" y="88107"/>
                </a:cubicBezTo>
                <a:cubicBezTo>
                  <a:pt x="144516" y="85726"/>
                  <a:pt x="144535" y="82923"/>
                  <a:pt x="146103" y="80963"/>
                </a:cubicBezTo>
                <a:cubicBezTo>
                  <a:pt x="147891" y="78728"/>
                  <a:pt x="151048" y="78032"/>
                  <a:pt x="153247" y="76200"/>
                </a:cubicBezTo>
                <a:cubicBezTo>
                  <a:pt x="175628" y="57550"/>
                  <a:pt x="138570" y="83605"/>
                  <a:pt x="174678" y="59532"/>
                </a:cubicBezTo>
                <a:lnTo>
                  <a:pt x="174678" y="59532"/>
                </a:lnTo>
                <a:cubicBezTo>
                  <a:pt x="177853" y="57151"/>
                  <a:pt x="180518" y="53862"/>
                  <a:pt x="184203" y="52388"/>
                </a:cubicBezTo>
                <a:cubicBezTo>
                  <a:pt x="188686" y="50595"/>
                  <a:pt x="193728" y="50801"/>
                  <a:pt x="198491" y="50007"/>
                </a:cubicBezTo>
                <a:cubicBezTo>
                  <a:pt x="201666" y="48419"/>
                  <a:pt x="204753" y="46642"/>
                  <a:pt x="208016" y="45244"/>
                </a:cubicBezTo>
                <a:cubicBezTo>
                  <a:pt x="210323" y="44255"/>
                  <a:pt x="212915" y="43986"/>
                  <a:pt x="215160" y="42863"/>
                </a:cubicBezTo>
                <a:cubicBezTo>
                  <a:pt x="217720" y="41583"/>
                  <a:pt x="219568" y="38942"/>
                  <a:pt x="222303" y="38100"/>
                </a:cubicBezTo>
                <a:cubicBezTo>
                  <a:pt x="230040" y="35719"/>
                  <a:pt x="238103" y="34483"/>
                  <a:pt x="246116" y="33338"/>
                </a:cubicBezTo>
                <a:cubicBezTo>
                  <a:pt x="269120" y="30052"/>
                  <a:pt x="257216" y="31653"/>
                  <a:pt x="281835" y="28575"/>
                </a:cubicBezTo>
                <a:cubicBezTo>
                  <a:pt x="294538" y="24341"/>
                  <a:pt x="306177" y="21849"/>
                  <a:pt x="319935" y="21432"/>
                </a:cubicBezTo>
                <a:cubicBezTo>
                  <a:pt x="365165" y="20061"/>
                  <a:pt x="410421" y="19746"/>
                  <a:pt x="455666" y="19050"/>
                </a:cubicBezTo>
                <a:lnTo>
                  <a:pt x="629497" y="16669"/>
                </a:lnTo>
                <a:cubicBezTo>
                  <a:pt x="645375" y="21961"/>
                  <a:pt x="626866" y="17213"/>
                  <a:pt x="646166" y="16669"/>
                </a:cubicBezTo>
                <a:cubicBezTo>
                  <a:pt x="699332" y="15172"/>
                  <a:pt x="752529" y="15082"/>
                  <a:pt x="805710" y="14288"/>
                </a:cubicBezTo>
                <a:cubicBezTo>
                  <a:pt x="821563" y="11646"/>
                  <a:pt x="819997" y="16735"/>
                  <a:pt x="819997" y="7144"/>
                </a:cubicBezTo>
                <a:lnTo>
                  <a:pt x="836666" y="0"/>
                </a:lnTo>
              </a:path>
            </a:pathLst>
          </a:custGeom>
          <a:ln w="28575">
            <a:solidFill>
              <a:schemeClr val="accent6"/>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cxnSp>
        <p:nvCxnSpPr>
          <p:cNvPr id="53" name="52 Conector recto"/>
          <p:cNvCxnSpPr>
            <a:endCxn id="51" idx="68"/>
          </p:cNvCxnSpPr>
          <p:nvPr/>
        </p:nvCxnSpPr>
        <p:spPr>
          <a:xfrm rot="5400000" flipH="1" flipV="1">
            <a:off x="6312543" y="4067753"/>
            <a:ext cx="478224" cy="387410"/>
          </a:xfrm>
          <a:prstGeom prst="line">
            <a:avLst/>
          </a:prstGeom>
          <a:ln w="254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54" name="53 CuadroTexto"/>
          <p:cNvSpPr txBox="1"/>
          <p:nvPr/>
        </p:nvSpPr>
        <p:spPr>
          <a:xfrm>
            <a:off x="5572132" y="2000240"/>
            <a:ext cx="1643074" cy="600164"/>
          </a:xfrm>
          <a:prstGeom prst="rect">
            <a:avLst/>
          </a:prstGeom>
          <a:noFill/>
        </p:spPr>
        <p:txBody>
          <a:bodyPr wrap="square" rtlCol="0">
            <a:spAutoFit/>
          </a:bodyPr>
          <a:lstStyle/>
          <a:p>
            <a:pPr algn="ctr"/>
            <a:r>
              <a:rPr lang="es-MX" sz="1100" dirty="0" smtClean="0">
                <a:solidFill>
                  <a:schemeClr val="bg1"/>
                </a:solidFill>
                <a:latin typeface="Arial Black" pitchFamily="34" charset="0"/>
              </a:rPr>
              <a:t>Área Urbana pronóstico para el año 2020</a:t>
            </a:r>
            <a:endParaRPr lang="es-MX" sz="1100" dirty="0">
              <a:solidFill>
                <a:schemeClr val="bg1"/>
              </a:solidFill>
              <a:latin typeface="Arial Black" pitchFamily="34" charset="0"/>
            </a:endParaRPr>
          </a:p>
        </p:txBody>
      </p:sp>
      <p:sp>
        <p:nvSpPr>
          <p:cNvPr id="55" name="54 CuadroTexto"/>
          <p:cNvSpPr txBox="1"/>
          <p:nvPr/>
        </p:nvSpPr>
        <p:spPr>
          <a:xfrm>
            <a:off x="2643174" y="1640791"/>
            <a:ext cx="1643074" cy="430887"/>
          </a:xfrm>
          <a:prstGeom prst="rect">
            <a:avLst/>
          </a:prstGeom>
          <a:noFill/>
        </p:spPr>
        <p:txBody>
          <a:bodyPr wrap="square" rtlCol="0">
            <a:spAutoFit/>
          </a:bodyPr>
          <a:lstStyle/>
          <a:p>
            <a:pPr algn="ctr"/>
            <a:r>
              <a:rPr lang="es-MX" sz="1100" dirty="0" smtClean="0">
                <a:solidFill>
                  <a:schemeClr val="bg1"/>
                </a:solidFill>
                <a:latin typeface="Arial Black" pitchFamily="34" charset="0"/>
              </a:rPr>
              <a:t>Área Urbana </a:t>
            </a:r>
          </a:p>
          <a:p>
            <a:pPr algn="ctr"/>
            <a:r>
              <a:rPr lang="es-MX" sz="1100" dirty="0" smtClean="0">
                <a:solidFill>
                  <a:schemeClr val="bg1"/>
                </a:solidFill>
                <a:latin typeface="Arial Black" pitchFamily="34" charset="0"/>
              </a:rPr>
              <a:t>año 2010</a:t>
            </a:r>
            <a:endParaRPr lang="es-MX" sz="1100" dirty="0">
              <a:solidFill>
                <a:schemeClr val="bg1"/>
              </a:solidFill>
              <a:latin typeface="Arial Black" pitchFamily="34" charset="0"/>
            </a:endParaRPr>
          </a:p>
        </p:txBody>
      </p:sp>
      <p:sp>
        <p:nvSpPr>
          <p:cNvPr id="56" name="55 CuadroTexto"/>
          <p:cNvSpPr txBox="1"/>
          <p:nvPr/>
        </p:nvSpPr>
        <p:spPr>
          <a:xfrm>
            <a:off x="3357554" y="3429000"/>
            <a:ext cx="1285884" cy="430887"/>
          </a:xfrm>
          <a:prstGeom prst="rect">
            <a:avLst/>
          </a:prstGeom>
          <a:noFill/>
        </p:spPr>
        <p:txBody>
          <a:bodyPr wrap="square" rtlCol="0">
            <a:spAutoFit/>
          </a:bodyPr>
          <a:lstStyle/>
          <a:p>
            <a:pPr algn="ctr"/>
            <a:r>
              <a:rPr lang="es-MX" sz="1100" dirty="0" smtClean="0">
                <a:solidFill>
                  <a:schemeClr val="bg1"/>
                </a:solidFill>
                <a:latin typeface="Arial Black" pitchFamily="34" charset="0"/>
              </a:rPr>
              <a:t>Área Urbana  año 2007</a:t>
            </a:r>
            <a:endParaRPr lang="es-MX" sz="1100" dirty="0">
              <a:solidFill>
                <a:schemeClr val="bg1"/>
              </a:solidFill>
              <a:latin typeface="Arial Black" pitchFamily="34" charset="0"/>
            </a:endParaRPr>
          </a:p>
        </p:txBody>
      </p:sp>
      <p:cxnSp>
        <p:nvCxnSpPr>
          <p:cNvPr id="57" name="56 Conector recto de flecha"/>
          <p:cNvCxnSpPr/>
          <p:nvPr/>
        </p:nvCxnSpPr>
        <p:spPr>
          <a:xfrm rot="10800000" flipV="1">
            <a:off x="7796237" y="5367348"/>
            <a:ext cx="619141" cy="571507"/>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8" name="57 Conector recto de flecha"/>
          <p:cNvCxnSpPr/>
          <p:nvPr/>
        </p:nvCxnSpPr>
        <p:spPr>
          <a:xfrm flipV="1">
            <a:off x="3714744" y="1285860"/>
            <a:ext cx="1166808" cy="571504"/>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9" name="58 CuadroTexto"/>
          <p:cNvSpPr txBox="1"/>
          <p:nvPr/>
        </p:nvSpPr>
        <p:spPr>
          <a:xfrm>
            <a:off x="4929158" y="214314"/>
            <a:ext cx="4214842" cy="215444"/>
          </a:xfrm>
          <a:prstGeom prst="rect">
            <a:avLst/>
          </a:prstGeom>
          <a:noFill/>
        </p:spPr>
        <p:txBody>
          <a:bodyPr wrap="square" rtlCol="0">
            <a:spAutoFit/>
          </a:bodyPr>
          <a:lstStyle/>
          <a:p>
            <a:pPr algn="ctr"/>
            <a:r>
              <a:rPr lang="es-MX" sz="800" dirty="0" smtClean="0">
                <a:solidFill>
                  <a:schemeClr val="tx1">
                    <a:lumMod val="95000"/>
                    <a:lumOff val="5000"/>
                  </a:schemeClr>
                </a:solidFill>
                <a:latin typeface="Arial Black" pitchFamily="34" charset="0"/>
              </a:rPr>
              <a:t>Fotografía </a:t>
            </a:r>
            <a:r>
              <a:rPr lang="es-MX" sz="800" dirty="0" err="1" smtClean="0">
                <a:solidFill>
                  <a:schemeClr val="tx1">
                    <a:lumMod val="95000"/>
                    <a:lumOff val="5000"/>
                  </a:schemeClr>
                </a:solidFill>
                <a:latin typeface="Arial Black" pitchFamily="34" charset="0"/>
              </a:rPr>
              <a:t>Ortofoto</a:t>
            </a:r>
            <a:r>
              <a:rPr lang="es-MX" sz="800" dirty="0" smtClean="0">
                <a:solidFill>
                  <a:schemeClr val="tx1">
                    <a:lumMod val="95000"/>
                    <a:lumOff val="5000"/>
                  </a:schemeClr>
                </a:solidFill>
                <a:latin typeface="Arial Black" pitchFamily="34" charset="0"/>
              </a:rPr>
              <a:t>  e14s368k.tif  año 2007</a:t>
            </a:r>
            <a:endParaRPr lang="es-MX" sz="800" dirty="0">
              <a:solidFill>
                <a:schemeClr val="tx1">
                  <a:lumMod val="95000"/>
                  <a:lumOff val="5000"/>
                </a:schemeClr>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30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3000"/>
                                        <p:tgtEl>
                                          <p:spTgt spid="41"/>
                                        </p:tgtEl>
                                      </p:cBhvr>
                                    </p:animEffect>
                                  </p:childTnLst>
                                </p:cTn>
                              </p:par>
                              <p:par>
                                <p:cTn id="11" presetID="22" presetClass="entr" presetSubtype="4"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down)">
                                      <p:cBhvr>
                                        <p:cTn id="13" dur="3000"/>
                                        <p:tgtEl>
                                          <p:spTgt spid="4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down)">
                                      <p:cBhvr>
                                        <p:cTn id="16" dur="3000"/>
                                        <p:tgtEl>
                                          <p:spTgt spid="4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3000"/>
                                        <p:tgtEl>
                                          <p:spTgt spid="5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3000"/>
                                        <p:tgtEl>
                                          <p:spTgt spid="3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30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3000"/>
                                        <p:tgtEl>
                                          <p:spTgt spid="3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down)">
                                      <p:cBhvr>
                                        <p:cTn id="31" dur="5000"/>
                                        <p:tgtEl>
                                          <p:spTgt spid="5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ipe(down)">
                                      <p:cBhvr>
                                        <p:cTn id="34" dur="5000"/>
                                        <p:tgtEl>
                                          <p:spTgt spid="52"/>
                                        </p:tgtEl>
                                      </p:cBhvr>
                                    </p:animEffect>
                                  </p:childTnLst>
                                </p:cTn>
                              </p:par>
                              <p:par>
                                <p:cTn id="35" presetID="22" presetClass="entr" presetSubtype="4"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down)">
                                      <p:cBhvr>
                                        <p:cTn id="37" dur="5000"/>
                                        <p:tgtEl>
                                          <p:spTgt spid="53"/>
                                        </p:tgtEl>
                                      </p:cBhvr>
                                    </p:animEffect>
                                  </p:childTnLst>
                                </p:cTn>
                              </p:par>
                              <p:par>
                                <p:cTn id="38" presetID="3" presetClass="entr" presetSubtype="5"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blinds(vertical)">
                                      <p:cBhvr>
                                        <p:cTn id="40" dur="1000"/>
                                        <p:tgtEl>
                                          <p:spTgt spid="54"/>
                                        </p:tgtEl>
                                      </p:cBhvr>
                                    </p:animEffect>
                                  </p:childTnLst>
                                </p:cTn>
                              </p:par>
                              <p:par>
                                <p:cTn id="41" presetID="3" presetClass="entr" presetSubtype="5"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blinds(vertical)">
                                      <p:cBhvr>
                                        <p:cTn id="43" dur="1000"/>
                                        <p:tgtEl>
                                          <p:spTgt spid="55"/>
                                        </p:tgtEl>
                                      </p:cBhvr>
                                    </p:animEffect>
                                  </p:childTnLst>
                                </p:cTn>
                              </p:par>
                              <p:par>
                                <p:cTn id="44" presetID="3" presetClass="entr" presetSubtype="5"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blinds(vertical)">
                                      <p:cBhvr>
                                        <p:cTn id="46" dur="1000"/>
                                        <p:tgtEl>
                                          <p:spTgt spid="56"/>
                                        </p:tgtEl>
                                      </p:cBhvr>
                                    </p:animEffect>
                                  </p:childTnLst>
                                </p:cTn>
                              </p:par>
                              <p:par>
                                <p:cTn id="47" presetID="3" presetClass="entr" presetSubtype="5"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blinds(vertical)">
                                      <p:cBhvr>
                                        <p:cTn id="49"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8" grpId="0" animBg="1"/>
      <p:bldP spid="41" grpId="0" animBg="1"/>
      <p:bldP spid="49" grpId="0" animBg="1"/>
      <p:bldP spid="50" grpId="0" animBg="1"/>
      <p:bldP spid="51" grpId="0" animBg="1"/>
      <p:bldP spid="52" grpId="0" animBg="1"/>
      <p:bldP spid="54" grpId="0"/>
      <p:bldP spid="55" grpId="0"/>
      <p:bldP spid="56" grpId="0"/>
      <p:bldP spid="5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DI-1-2009\Proyectos viales\JPEG\eje ok.jpg"/>
          <p:cNvPicPr>
            <a:picLocks noChangeAspect="1" noChangeArrowheads="1"/>
          </p:cNvPicPr>
          <p:nvPr/>
        </p:nvPicPr>
        <p:blipFill>
          <a:blip r:embed="rId2" cstate="print"/>
          <a:srcRect/>
          <a:stretch>
            <a:fillRect/>
          </a:stretch>
        </p:blipFill>
        <p:spPr bwMode="auto">
          <a:xfrm>
            <a:off x="251520" y="908719"/>
            <a:ext cx="3816424" cy="5949281"/>
          </a:xfrm>
          <a:prstGeom prst="rect">
            <a:avLst/>
          </a:prstGeom>
          <a:noFill/>
        </p:spPr>
      </p:pic>
      <p:sp>
        <p:nvSpPr>
          <p:cNvPr id="4" name="3 Forma libre"/>
          <p:cNvSpPr/>
          <p:nvPr/>
        </p:nvSpPr>
        <p:spPr>
          <a:xfrm>
            <a:off x="1557594" y="1303078"/>
            <a:ext cx="548477" cy="4970193"/>
          </a:xfrm>
          <a:custGeom>
            <a:avLst/>
            <a:gdLst>
              <a:gd name="connsiteX0" fmla="*/ 209550 w 622300"/>
              <a:gd name="connsiteY0" fmla="*/ 0 h 5613400"/>
              <a:gd name="connsiteX1" fmla="*/ 209550 w 622300"/>
              <a:gd name="connsiteY1" fmla="*/ 203200 h 5613400"/>
              <a:gd name="connsiteX2" fmla="*/ 228600 w 622300"/>
              <a:gd name="connsiteY2" fmla="*/ 393700 h 5613400"/>
              <a:gd name="connsiteX3" fmla="*/ 241300 w 622300"/>
              <a:gd name="connsiteY3" fmla="*/ 552450 h 5613400"/>
              <a:gd name="connsiteX4" fmla="*/ 273050 w 622300"/>
              <a:gd name="connsiteY4" fmla="*/ 641350 h 5613400"/>
              <a:gd name="connsiteX5" fmla="*/ 317500 w 622300"/>
              <a:gd name="connsiteY5" fmla="*/ 717550 h 5613400"/>
              <a:gd name="connsiteX6" fmla="*/ 361950 w 622300"/>
              <a:gd name="connsiteY6" fmla="*/ 762000 h 5613400"/>
              <a:gd name="connsiteX7" fmla="*/ 387350 w 622300"/>
              <a:gd name="connsiteY7" fmla="*/ 831850 h 5613400"/>
              <a:gd name="connsiteX8" fmla="*/ 387350 w 622300"/>
              <a:gd name="connsiteY8" fmla="*/ 939800 h 5613400"/>
              <a:gd name="connsiteX9" fmla="*/ 387350 w 622300"/>
              <a:gd name="connsiteY9" fmla="*/ 1009650 h 5613400"/>
              <a:gd name="connsiteX10" fmla="*/ 374650 w 622300"/>
              <a:gd name="connsiteY10" fmla="*/ 1047750 h 5613400"/>
              <a:gd name="connsiteX11" fmla="*/ 393700 w 622300"/>
              <a:gd name="connsiteY11" fmla="*/ 1104900 h 5613400"/>
              <a:gd name="connsiteX12" fmla="*/ 393700 w 622300"/>
              <a:gd name="connsiteY12" fmla="*/ 1250950 h 5613400"/>
              <a:gd name="connsiteX13" fmla="*/ 387350 w 622300"/>
              <a:gd name="connsiteY13" fmla="*/ 1498600 h 5613400"/>
              <a:gd name="connsiteX14" fmla="*/ 355600 w 622300"/>
              <a:gd name="connsiteY14" fmla="*/ 1644650 h 5613400"/>
              <a:gd name="connsiteX15" fmla="*/ 336550 w 622300"/>
              <a:gd name="connsiteY15" fmla="*/ 1790700 h 5613400"/>
              <a:gd name="connsiteX16" fmla="*/ 317500 w 622300"/>
              <a:gd name="connsiteY16" fmla="*/ 1879600 h 5613400"/>
              <a:gd name="connsiteX17" fmla="*/ 247650 w 622300"/>
              <a:gd name="connsiteY17" fmla="*/ 1993900 h 5613400"/>
              <a:gd name="connsiteX18" fmla="*/ 222250 w 622300"/>
              <a:gd name="connsiteY18" fmla="*/ 2133600 h 5613400"/>
              <a:gd name="connsiteX19" fmla="*/ 260350 w 622300"/>
              <a:gd name="connsiteY19" fmla="*/ 2222500 h 5613400"/>
              <a:gd name="connsiteX20" fmla="*/ 285750 w 622300"/>
              <a:gd name="connsiteY20" fmla="*/ 2305050 h 5613400"/>
              <a:gd name="connsiteX21" fmla="*/ 317500 w 622300"/>
              <a:gd name="connsiteY21" fmla="*/ 2438400 h 5613400"/>
              <a:gd name="connsiteX22" fmla="*/ 323850 w 622300"/>
              <a:gd name="connsiteY22" fmla="*/ 2508250 h 5613400"/>
              <a:gd name="connsiteX23" fmla="*/ 330200 w 622300"/>
              <a:gd name="connsiteY23" fmla="*/ 2787650 h 5613400"/>
              <a:gd name="connsiteX24" fmla="*/ 368300 w 622300"/>
              <a:gd name="connsiteY24" fmla="*/ 2857500 h 5613400"/>
              <a:gd name="connsiteX25" fmla="*/ 381000 w 622300"/>
              <a:gd name="connsiteY25" fmla="*/ 2921000 h 5613400"/>
              <a:gd name="connsiteX26" fmla="*/ 438150 w 622300"/>
              <a:gd name="connsiteY26" fmla="*/ 2959100 h 5613400"/>
              <a:gd name="connsiteX27" fmla="*/ 463550 w 622300"/>
              <a:gd name="connsiteY27" fmla="*/ 3003550 h 5613400"/>
              <a:gd name="connsiteX28" fmla="*/ 476250 w 622300"/>
              <a:gd name="connsiteY28" fmla="*/ 3333750 h 5613400"/>
              <a:gd name="connsiteX29" fmla="*/ 520700 w 622300"/>
              <a:gd name="connsiteY29" fmla="*/ 3409950 h 5613400"/>
              <a:gd name="connsiteX30" fmla="*/ 508000 w 622300"/>
              <a:gd name="connsiteY30" fmla="*/ 3562350 h 5613400"/>
              <a:gd name="connsiteX31" fmla="*/ 520700 w 622300"/>
              <a:gd name="connsiteY31" fmla="*/ 3937000 h 5613400"/>
              <a:gd name="connsiteX32" fmla="*/ 571500 w 622300"/>
              <a:gd name="connsiteY32" fmla="*/ 4019550 h 5613400"/>
              <a:gd name="connsiteX33" fmla="*/ 603250 w 622300"/>
              <a:gd name="connsiteY33" fmla="*/ 4057650 h 5613400"/>
              <a:gd name="connsiteX34" fmla="*/ 552450 w 622300"/>
              <a:gd name="connsiteY34" fmla="*/ 4191000 h 5613400"/>
              <a:gd name="connsiteX35" fmla="*/ 577850 w 622300"/>
              <a:gd name="connsiteY35" fmla="*/ 4298950 h 5613400"/>
              <a:gd name="connsiteX36" fmla="*/ 622300 w 622300"/>
              <a:gd name="connsiteY36" fmla="*/ 5003800 h 5613400"/>
              <a:gd name="connsiteX37" fmla="*/ 622300 w 622300"/>
              <a:gd name="connsiteY37" fmla="*/ 5003800 h 5613400"/>
              <a:gd name="connsiteX38" fmla="*/ 622300 w 622300"/>
              <a:gd name="connsiteY38" fmla="*/ 5060950 h 5613400"/>
              <a:gd name="connsiteX39" fmla="*/ 508000 w 622300"/>
              <a:gd name="connsiteY39" fmla="*/ 5092700 h 5613400"/>
              <a:gd name="connsiteX40" fmla="*/ 444500 w 622300"/>
              <a:gd name="connsiteY40" fmla="*/ 5187950 h 5613400"/>
              <a:gd name="connsiteX41" fmla="*/ 152400 w 622300"/>
              <a:gd name="connsiteY41" fmla="*/ 5270500 h 5613400"/>
              <a:gd name="connsiteX42" fmla="*/ 0 w 622300"/>
              <a:gd name="connsiteY42" fmla="*/ 5334000 h 5613400"/>
              <a:gd name="connsiteX43" fmla="*/ 12700 w 622300"/>
              <a:gd name="connsiteY43" fmla="*/ 5416550 h 5613400"/>
              <a:gd name="connsiteX44" fmla="*/ 25400 w 622300"/>
              <a:gd name="connsiteY44" fmla="*/ 5524500 h 5613400"/>
              <a:gd name="connsiteX45" fmla="*/ 31750 w 622300"/>
              <a:gd name="connsiteY45" fmla="*/ 5568950 h 5613400"/>
              <a:gd name="connsiteX46" fmla="*/ 19050 w 622300"/>
              <a:gd name="connsiteY46" fmla="*/ 5613400 h 5613400"/>
              <a:gd name="connsiteX0" fmla="*/ 209550 w 622300"/>
              <a:gd name="connsiteY0" fmla="*/ 0 h 5613400"/>
              <a:gd name="connsiteX1" fmla="*/ 209550 w 622300"/>
              <a:gd name="connsiteY1" fmla="*/ 203200 h 5613400"/>
              <a:gd name="connsiteX2" fmla="*/ 228600 w 622300"/>
              <a:gd name="connsiteY2" fmla="*/ 393700 h 5613400"/>
              <a:gd name="connsiteX3" fmla="*/ 241300 w 622300"/>
              <a:gd name="connsiteY3" fmla="*/ 552450 h 5613400"/>
              <a:gd name="connsiteX4" fmla="*/ 273050 w 622300"/>
              <a:gd name="connsiteY4" fmla="*/ 641350 h 5613400"/>
              <a:gd name="connsiteX5" fmla="*/ 317500 w 622300"/>
              <a:gd name="connsiteY5" fmla="*/ 717550 h 5613400"/>
              <a:gd name="connsiteX6" fmla="*/ 361950 w 622300"/>
              <a:gd name="connsiteY6" fmla="*/ 762000 h 5613400"/>
              <a:gd name="connsiteX7" fmla="*/ 387350 w 622300"/>
              <a:gd name="connsiteY7" fmla="*/ 831850 h 5613400"/>
              <a:gd name="connsiteX8" fmla="*/ 387350 w 622300"/>
              <a:gd name="connsiteY8" fmla="*/ 939800 h 5613400"/>
              <a:gd name="connsiteX9" fmla="*/ 387350 w 622300"/>
              <a:gd name="connsiteY9" fmla="*/ 1009650 h 5613400"/>
              <a:gd name="connsiteX10" fmla="*/ 374650 w 622300"/>
              <a:gd name="connsiteY10" fmla="*/ 1047750 h 5613400"/>
              <a:gd name="connsiteX11" fmla="*/ 393700 w 622300"/>
              <a:gd name="connsiteY11" fmla="*/ 1104900 h 5613400"/>
              <a:gd name="connsiteX12" fmla="*/ 393700 w 622300"/>
              <a:gd name="connsiteY12" fmla="*/ 1250950 h 5613400"/>
              <a:gd name="connsiteX13" fmla="*/ 387350 w 622300"/>
              <a:gd name="connsiteY13" fmla="*/ 1498600 h 5613400"/>
              <a:gd name="connsiteX14" fmla="*/ 355600 w 622300"/>
              <a:gd name="connsiteY14" fmla="*/ 1644650 h 5613400"/>
              <a:gd name="connsiteX15" fmla="*/ 336550 w 622300"/>
              <a:gd name="connsiteY15" fmla="*/ 1790700 h 5613400"/>
              <a:gd name="connsiteX16" fmla="*/ 317500 w 622300"/>
              <a:gd name="connsiteY16" fmla="*/ 1879600 h 5613400"/>
              <a:gd name="connsiteX17" fmla="*/ 247650 w 622300"/>
              <a:gd name="connsiteY17" fmla="*/ 1993900 h 5613400"/>
              <a:gd name="connsiteX18" fmla="*/ 222250 w 622300"/>
              <a:gd name="connsiteY18" fmla="*/ 2133600 h 5613400"/>
              <a:gd name="connsiteX19" fmla="*/ 260350 w 622300"/>
              <a:gd name="connsiteY19" fmla="*/ 2222500 h 5613400"/>
              <a:gd name="connsiteX20" fmla="*/ 285750 w 622300"/>
              <a:gd name="connsiteY20" fmla="*/ 2305050 h 5613400"/>
              <a:gd name="connsiteX21" fmla="*/ 317500 w 622300"/>
              <a:gd name="connsiteY21" fmla="*/ 2438400 h 5613400"/>
              <a:gd name="connsiteX22" fmla="*/ 323850 w 622300"/>
              <a:gd name="connsiteY22" fmla="*/ 2508250 h 5613400"/>
              <a:gd name="connsiteX23" fmla="*/ 330200 w 622300"/>
              <a:gd name="connsiteY23" fmla="*/ 2787650 h 5613400"/>
              <a:gd name="connsiteX24" fmla="*/ 368300 w 622300"/>
              <a:gd name="connsiteY24" fmla="*/ 2857500 h 5613400"/>
              <a:gd name="connsiteX25" fmla="*/ 381000 w 622300"/>
              <a:gd name="connsiteY25" fmla="*/ 2921000 h 5613400"/>
              <a:gd name="connsiteX26" fmla="*/ 438150 w 622300"/>
              <a:gd name="connsiteY26" fmla="*/ 2959100 h 5613400"/>
              <a:gd name="connsiteX27" fmla="*/ 463550 w 622300"/>
              <a:gd name="connsiteY27" fmla="*/ 3003550 h 5613400"/>
              <a:gd name="connsiteX28" fmla="*/ 476250 w 622300"/>
              <a:gd name="connsiteY28" fmla="*/ 3333750 h 5613400"/>
              <a:gd name="connsiteX29" fmla="*/ 520700 w 622300"/>
              <a:gd name="connsiteY29" fmla="*/ 3409950 h 5613400"/>
              <a:gd name="connsiteX30" fmla="*/ 508000 w 622300"/>
              <a:gd name="connsiteY30" fmla="*/ 3562350 h 5613400"/>
              <a:gd name="connsiteX31" fmla="*/ 520700 w 622300"/>
              <a:gd name="connsiteY31" fmla="*/ 3937000 h 5613400"/>
              <a:gd name="connsiteX32" fmla="*/ 571500 w 622300"/>
              <a:gd name="connsiteY32" fmla="*/ 4019550 h 5613400"/>
              <a:gd name="connsiteX33" fmla="*/ 561974 w 622300"/>
              <a:gd name="connsiteY33" fmla="*/ 4059246 h 5613400"/>
              <a:gd name="connsiteX34" fmla="*/ 552450 w 622300"/>
              <a:gd name="connsiteY34" fmla="*/ 4191000 h 5613400"/>
              <a:gd name="connsiteX35" fmla="*/ 577850 w 622300"/>
              <a:gd name="connsiteY35" fmla="*/ 4298950 h 5613400"/>
              <a:gd name="connsiteX36" fmla="*/ 622300 w 622300"/>
              <a:gd name="connsiteY36" fmla="*/ 5003800 h 5613400"/>
              <a:gd name="connsiteX37" fmla="*/ 622300 w 622300"/>
              <a:gd name="connsiteY37" fmla="*/ 5003800 h 5613400"/>
              <a:gd name="connsiteX38" fmla="*/ 622300 w 622300"/>
              <a:gd name="connsiteY38" fmla="*/ 5060950 h 5613400"/>
              <a:gd name="connsiteX39" fmla="*/ 508000 w 622300"/>
              <a:gd name="connsiteY39" fmla="*/ 5092700 h 5613400"/>
              <a:gd name="connsiteX40" fmla="*/ 444500 w 622300"/>
              <a:gd name="connsiteY40" fmla="*/ 5187950 h 5613400"/>
              <a:gd name="connsiteX41" fmla="*/ 152400 w 622300"/>
              <a:gd name="connsiteY41" fmla="*/ 5270500 h 5613400"/>
              <a:gd name="connsiteX42" fmla="*/ 0 w 622300"/>
              <a:gd name="connsiteY42" fmla="*/ 5334000 h 5613400"/>
              <a:gd name="connsiteX43" fmla="*/ 12700 w 622300"/>
              <a:gd name="connsiteY43" fmla="*/ 5416550 h 5613400"/>
              <a:gd name="connsiteX44" fmla="*/ 25400 w 622300"/>
              <a:gd name="connsiteY44" fmla="*/ 5524500 h 5613400"/>
              <a:gd name="connsiteX45" fmla="*/ 31750 w 622300"/>
              <a:gd name="connsiteY45" fmla="*/ 5568950 h 5613400"/>
              <a:gd name="connsiteX46" fmla="*/ 19050 w 622300"/>
              <a:gd name="connsiteY46" fmla="*/ 5613400 h 561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22300" h="5613400">
                <a:moveTo>
                  <a:pt x="209550" y="0"/>
                </a:moveTo>
                <a:lnTo>
                  <a:pt x="209550" y="203200"/>
                </a:lnTo>
                <a:lnTo>
                  <a:pt x="228600" y="393700"/>
                </a:lnTo>
                <a:lnTo>
                  <a:pt x="241300" y="552450"/>
                </a:lnTo>
                <a:lnTo>
                  <a:pt x="273050" y="641350"/>
                </a:lnTo>
                <a:lnTo>
                  <a:pt x="317500" y="717550"/>
                </a:lnTo>
                <a:lnTo>
                  <a:pt x="361950" y="762000"/>
                </a:lnTo>
                <a:lnTo>
                  <a:pt x="387350" y="831850"/>
                </a:lnTo>
                <a:lnTo>
                  <a:pt x="387350" y="939800"/>
                </a:lnTo>
                <a:lnTo>
                  <a:pt x="387350" y="1009650"/>
                </a:lnTo>
                <a:lnTo>
                  <a:pt x="374650" y="1047750"/>
                </a:lnTo>
                <a:lnTo>
                  <a:pt x="393700" y="1104900"/>
                </a:lnTo>
                <a:lnTo>
                  <a:pt x="393700" y="1250950"/>
                </a:lnTo>
                <a:lnTo>
                  <a:pt x="387350" y="1498600"/>
                </a:lnTo>
                <a:lnTo>
                  <a:pt x="355600" y="1644650"/>
                </a:lnTo>
                <a:lnTo>
                  <a:pt x="336550" y="1790700"/>
                </a:lnTo>
                <a:lnTo>
                  <a:pt x="317500" y="1879600"/>
                </a:lnTo>
                <a:lnTo>
                  <a:pt x="247650" y="1993900"/>
                </a:lnTo>
                <a:lnTo>
                  <a:pt x="222250" y="2133600"/>
                </a:lnTo>
                <a:lnTo>
                  <a:pt x="260350" y="2222500"/>
                </a:lnTo>
                <a:lnTo>
                  <a:pt x="285750" y="2305050"/>
                </a:lnTo>
                <a:lnTo>
                  <a:pt x="317500" y="2438400"/>
                </a:lnTo>
                <a:lnTo>
                  <a:pt x="323850" y="2508250"/>
                </a:lnTo>
                <a:lnTo>
                  <a:pt x="330200" y="2787650"/>
                </a:lnTo>
                <a:lnTo>
                  <a:pt x="368300" y="2857500"/>
                </a:lnTo>
                <a:lnTo>
                  <a:pt x="381000" y="2921000"/>
                </a:lnTo>
                <a:lnTo>
                  <a:pt x="438150" y="2959100"/>
                </a:lnTo>
                <a:lnTo>
                  <a:pt x="463550" y="3003550"/>
                </a:lnTo>
                <a:lnTo>
                  <a:pt x="476250" y="3333750"/>
                </a:lnTo>
                <a:lnTo>
                  <a:pt x="520700" y="3409950"/>
                </a:lnTo>
                <a:lnTo>
                  <a:pt x="508000" y="3562350"/>
                </a:lnTo>
                <a:lnTo>
                  <a:pt x="520700" y="3937000"/>
                </a:lnTo>
                <a:cubicBezTo>
                  <a:pt x="537633" y="3964517"/>
                  <a:pt x="553255" y="3992885"/>
                  <a:pt x="571500" y="4019550"/>
                </a:cubicBezTo>
                <a:cubicBezTo>
                  <a:pt x="580835" y="4033194"/>
                  <a:pt x="561974" y="4059246"/>
                  <a:pt x="561974" y="4059246"/>
                </a:cubicBezTo>
                <a:lnTo>
                  <a:pt x="552450" y="4191000"/>
                </a:lnTo>
                <a:lnTo>
                  <a:pt x="577850" y="4298950"/>
                </a:lnTo>
                <a:lnTo>
                  <a:pt x="622300" y="5003800"/>
                </a:lnTo>
                <a:lnTo>
                  <a:pt x="622300" y="5003800"/>
                </a:lnTo>
                <a:lnTo>
                  <a:pt x="622300" y="5060950"/>
                </a:lnTo>
                <a:lnTo>
                  <a:pt x="508000" y="5092700"/>
                </a:lnTo>
                <a:lnTo>
                  <a:pt x="444500" y="5187950"/>
                </a:lnTo>
                <a:lnTo>
                  <a:pt x="152400" y="5270500"/>
                </a:lnTo>
                <a:lnTo>
                  <a:pt x="0" y="5334000"/>
                </a:lnTo>
                <a:lnTo>
                  <a:pt x="12700" y="5416550"/>
                </a:lnTo>
                <a:lnTo>
                  <a:pt x="25400" y="5524500"/>
                </a:lnTo>
                <a:lnTo>
                  <a:pt x="31750" y="5568950"/>
                </a:lnTo>
                <a:lnTo>
                  <a:pt x="19050" y="5613400"/>
                </a:lnTo>
              </a:path>
            </a:pathLst>
          </a:cu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MX"/>
          </a:p>
        </p:txBody>
      </p:sp>
      <p:sp>
        <p:nvSpPr>
          <p:cNvPr id="6" name="5 CuadroTexto"/>
          <p:cNvSpPr txBox="1"/>
          <p:nvPr/>
        </p:nvSpPr>
        <p:spPr>
          <a:xfrm>
            <a:off x="4286248" y="704890"/>
            <a:ext cx="4822256" cy="400110"/>
          </a:xfrm>
          <a:prstGeom prst="rect">
            <a:avLst/>
          </a:prstGeom>
          <a:solidFill>
            <a:schemeClr val="bg2">
              <a:lumMod val="75000"/>
            </a:schemeClr>
          </a:solidFill>
        </p:spPr>
        <p:txBody>
          <a:bodyPr wrap="square" rtlCol="0">
            <a:spAutoFit/>
          </a:bodyPr>
          <a:lstStyle/>
          <a:p>
            <a:pPr algn="ctr"/>
            <a:r>
              <a:rPr lang="es-MX" sz="2000" dirty="0" smtClean="0">
                <a:latin typeface="Arial Black" pitchFamily="34" charset="0"/>
              </a:rPr>
              <a:t>Eje Metropolitano</a:t>
            </a:r>
            <a:endParaRPr lang="es-MX" sz="2000" dirty="0">
              <a:latin typeface="Arial Black" pitchFamily="34" charset="0"/>
            </a:endParaRPr>
          </a:p>
        </p:txBody>
      </p:sp>
      <p:grpSp>
        <p:nvGrpSpPr>
          <p:cNvPr id="15" name="14 Grupo"/>
          <p:cNvGrpSpPr/>
          <p:nvPr/>
        </p:nvGrpSpPr>
        <p:grpSpPr>
          <a:xfrm>
            <a:off x="4214813" y="1142984"/>
            <a:ext cx="4786312" cy="5429266"/>
            <a:chOff x="4214813" y="1142984"/>
            <a:chExt cx="4786312" cy="5429266"/>
          </a:xfrm>
        </p:grpSpPr>
        <p:sp>
          <p:nvSpPr>
            <p:cNvPr id="8" name="4 CuadroTexto"/>
            <p:cNvSpPr txBox="1">
              <a:spLocks noChangeArrowheads="1"/>
            </p:cNvSpPr>
            <p:nvPr/>
          </p:nvSpPr>
          <p:spPr bwMode="auto">
            <a:xfrm>
              <a:off x="4214813" y="1142984"/>
              <a:ext cx="4786312" cy="738664"/>
            </a:xfrm>
            <a:prstGeom prst="rect">
              <a:avLst/>
            </a:prstGeom>
            <a:noFill/>
            <a:ln w="9525">
              <a:noFill/>
              <a:miter lim="800000"/>
              <a:headEnd/>
              <a:tailEnd/>
            </a:ln>
          </p:spPr>
          <p:txBody>
            <a:bodyPr>
              <a:spAutoFit/>
            </a:bodyPr>
            <a:lstStyle/>
            <a:p>
              <a:pPr algn="just"/>
              <a:r>
                <a:rPr lang="es-ES" sz="1400" dirty="0"/>
                <a:t>Se encuentran en </a:t>
              </a:r>
              <a:r>
                <a:rPr lang="es-ES" sz="1400" b="1" dirty="0"/>
                <a:t>Análisis de Factibilidad Técnica y Financiera </a:t>
              </a:r>
              <a:r>
                <a:rPr lang="es-ES" sz="1400" dirty="0"/>
                <a:t>diversas obras viales, entre las que se encuentran las siguientes:</a:t>
              </a:r>
            </a:p>
          </p:txBody>
        </p:sp>
        <p:sp>
          <p:nvSpPr>
            <p:cNvPr id="10" name="5 CuadroTexto"/>
            <p:cNvSpPr txBox="1">
              <a:spLocks noChangeArrowheads="1"/>
            </p:cNvSpPr>
            <p:nvPr/>
          </p:nvSpPr>
          <p:spPr bwMode="auto">
            <a:xfrm>
              <a:off x="4286248" y="1857364"/>
              <a:ext cx="4500563" cy="1169551"/>
            </a:xfrm>
            <a:prstGeom prst="rect">
              <a:avLst/>
            </a:prstGeom>
            <a:solidFill>
              <a:schemeClr val="bg1"/>
            </a:solidFill>
            <a:ln w="9525">
              <a:solidFill>
                <a:schemeClr val="bg1"/>
              </a:solidFill>
              <a:miter lim="800000"/>
              <a:headEnd/>
              <a:tailEnd/>
            </a:ln>
          </p:spPr>
          <p:txBody>
            <a:bodyPr wrap="square">
              <a:spAutoFit/>
            </a:bodyPr>
            <a:lstStyle/>
            <a:p>
              <a:pPr algn="just"/>
              <a:r>
                <a:rPr lang="es-ES" sz="1400" dirty="0"/>
                <a:t>Vialidad que aprovecha la zona de restricción de las Líneas de Energía Eléctrica, en su tramo de la subestación de Boulevard </a:t>
              </a:r>
              <a:r>
                <a:rPr lang="es-ES" sz="1400" dirty="0" smtClean="0"/>
                <a:t>Cuauhnáhuac </a:t>
              </a:r>
              <a:r>
                <a:rPr lang="es-ES" sz="1400" dirty="0"/>
                <a:t>hasta la Subestación de Emiliano Zapata; proyecto que permitirá una circulación vial fluida entre Cuernavaca, Jiutepec y Emiliano Zapata.</a:t>
              </a:r>
            </a:p>
          </p:txBody>
        </p:sp>
        <p:pic>
          <p:nvPicPr>
            <p:cNvPr id="11" name="13 Imagen" descr="Eje metropolitano 01.jpg"/>
            <p:cNvPicPr>
              <a:picLocks noChangeAspect="1"/>
            </p:cNvPicPr>
            <p:nvPr/>
          </p:nvPicPr>
          <p:blipFill>
            <a:blip r:embed="rId3" cstate="print"/>
            <a:srcRect/>
            <a:stretch>
              <a:fillRect/>
            </a:stretch>
          </p:blipFill>
          <p:spPr bwMode="auto">
            <a:xfrm>
              <a:off x="4411663" y="3167063"/>
              <a:ext cx="2160587" cy="1619250"/>
            </a:xfrm>
            <a:prstGeom prst="rect">
              <a:avLst/>
            </a:prstGeom>
            <a:noFill/>
            <a:ln w="38100">
              <a:solidFill>
                <a:schemeClr val="bg1"/>
              </a:solidFill>
              <a:miter lim="800000"/>
              <a:headEnd/>
              <a:tailEnd/>
            </a:ln>
          </p:spPr>
        </p:pic>
        <p:pic>
          <p:nvPicPr>
            <p:cNvPr id="12" name="14 Imagen" descr="Eje metropolitano 02.jpg"/>
            <p:cNvPicPr>
              <a:picLocks noChangeAspect="1"/>
            </p:cNvPicPr>
            <p:nvPr/>
          </p:nvPicPr>
          <p:blipFill>
            <a:blip r:embed="rId4" cstate="print"/>
            <a:srcRect/>
            <a:stretch>
              <a:fillRect/>
            </a:stretch>
          </p:blipFill>
          <p:spPr bwMode="auto">
            <a:xfrm>
              <a:off x="6732588" y="3167063"/>
              <a:ext cx="2159000" cy="1619250"/>
            </a:xfrm>
            <a:prstGeom prst="rect">
              <a:avLst/>
            </a:prstGeom>
            <a:noFill/>
            <a:ln w="38100">
              <a:solidFill>
                <a:schemeClr val="bg1"/>
              </a:solidFill>
              <a:miter lim="800000"/>
              <a:headEnd/>
              <a:tailEnd/>
            </a:ln>
          </p:spPr>
        </p:pic>
        <p:pic>
          <p:nvPicPr>
            <p:cNvPr id="13" name="15 Imagen" descr="Eje metropolitano 03.jpg"/>
            <p:cNvPicPr>
              <a:picLocks noChangeAspect="1"/>
            </p:cNvPicPr>
            <p:nvPr/>
          </p:nvPicPr>
          <p:blipFill>
            <a:blip r:embed="rId5" cstate="print"/>
            <a:srcRect/>
            <a:stretch>
              <a:fillRect/>
            </a:stretch>
          </p:blipFill>
          <p:spPr bwMode="auto">
            <a:xfrm>
              <a:off x="4411663" y="4953000"/>
              <a:ext cx="2160587" cy="1619250"/>
            </a:xfrm>
            <a:prstGeom prst="rect">
              <a:avLst/>
            </a:prstGeom>
            <a:noFill/>
            <a:ln w="38100">
              <a:solidFill>
                <a:schemeClr val="bg1"/>
              </a:solidFill>
              <a:miter lim="800000"/>
              <a:headEnd/>
              <a:tailEnd/>
            </a:ln>
          </p:spPr>
        </p:pic>
        <p:pic>
          <p:nvPicPr>
            <p:cNvPr id="14" name="16 Imagen" descr="Eje metropolitano 04.jpg"/>
            <p:cNvPicPr>
              <a:picLocks noChangeAspect="1"/>
            </p:cNvPicPr>
            <p:nvPr/>
          </p:nvPicPr>
          <p:blipFill>
            <a:blip r:embed="rId6" cstate="print"/>
            <a:srcRect/>
            <a:stretch>
              <a:fillRect/>
            </a:stretch>
          </p:blipFill>
          <p:spPr bwMode="auto">
            <a:xfrm>
              <a:off x="6715125" y="4953000"/>
              <a:ext cx="2160588" cy="1619250"/>
            </a:xfrm>
            <a:prstGeom prst="rect">
              <a:avLst/>
            </a:prstGeom>
            <a:noFill/>
            <a:ln w="38100">
              <a:solidFill>
                <a:schemeClr val="bg1"/>
              </a:solidFill>
              <a:miter lim="800000"/>
              <a:headEnd/>
              <a:tailEnd/>
            </a:ln>
          </p:spPr>
        </p:pic>
      </p:grpSp>
      <p:sp>
        <p:nvSpPr>
          <p:cNvPr id="19" name="18 CuadroTexto"/>
          <p:cNvSpPr txBox="1"/>
          <p:nvPr/>
        </p:nvSpPr>
        <p:spPr>
          <a:xfrm>
            <a:off x="2051720" y="2996952"/>
            <a:ext cx="615874" cy="246221"/>
          </a:xfrm>
          <a:prstGeom prst="rect">
            <a:avLst/>
          </a:prstGeom>
          <a:noFill/>
        </p:spPr>
        <p:txBody>
          <a:bodyPr wrap="none" rtlCol="0">
            <a:spAutoFit/>
          </a:bodyPr>
          <a:lstStyle/>
          <a:p>
            <a:r>
              <a:rPr lang="es-MX" sz="1000" dirty="0" smtClean="0">
                <a:solidFill>
                  <a:schemeClr val="bg1"/>
                </a:solidFill>
              </a:rPr>
              <a:t>Jiutepec</a:t>
            </a:r>
            <a:endParaRPr lang="es-MX" sz="1000" dirty="0">
              <a:solidFill>
                <a:schemeClr val="bg1"/>
              </a:solidFill>
            </a:endParaRPr>
          </a:p>
        </p:txBody>
      </p:sp>
      <p:sp>
        <p:nvSpPr>
          <p:cNvPr id="20" name="19 CuadroTexto"/>
          <p:cNvSpPr txBox="1"/>
          <p:nvPr/>
        </p:nvSpPr>
        <p:spPr>
          <a:xfrm>
            <a:off x="539552" y="5877272"/>
            <a:ext cx="620683" cy="246221"/>
          </a:xfrm>
          <a:prstGeom prst="rect">
            <a:avLst/>
          </a:prstGeom>
          <a:noFill/>
        </p:spPr>
        <p:txBody>
          <a:bodyPr wrap="none" rtlCol="0">
            <a:spAutoFit/>
          </a:bodyPr>
          <a:lstStyle/>
          <a:p>
            <a:r>
              <a:rPr lang="es-MX" sz="1000" dirty="0" smtClean="0">
                <a:solidFill>
                  <a:schemeClr val="bg1"/>
                </a:solidFill>
              </a:rPr>
              <a:t>Temixco</a:t>
            </a:r>
            <a:endParaRPr lang="es-MX" sz="1000" dirty="0">
              <a:solidFill>
                <a:schemeClr val="bg1"/>
              </a:solidFill>
            </a:endParaRPr>
          </a:p>
        </p:txBody>
      </p:sp>
      <p:sp>
        <p:nvSpPr>
          <p:cNvPr id="21" name="20 CuadroTexto"/>
          <p:cNvSpPr txBox="1"/>
          <p:nvPr/>
        </p:nvSpPr>
        <p:spPr>
          <a:xfrm>
            <a:off x="611560" y="1484784"/>
            <a:ext cx="792205" cy="246221"/>
          </a:xfrm>
          <a:prstGeom prst="rect">
            <a:avLst/>
          </a:prstGeom>
          <a:noFill/>
        </p:spPr>
        <p:txBody>
          <a:bodyPr wrap="none" rtlCol="0">
            <a:spAutoFit/>
          </a:bodyPr>
          <a:lstStyle/>
          <a:p>
            <a:r>
              <a:rPr lang="es-MX" sz="1000" dirty="0" smtClean="0">
                <a:solidFill>
                  <a:schemeClr val="bg1"/>
                </a:solidFill>
              </a:rPr>
              <a:t>Cuernavaca</a:t>
            </a:r>
            <a:endParaRPr lang="es-MX" sz="1000" dirty="0">
              <a:solidFill>
                <a:schemeClr val="bg1"/>
              </a:solidFill>
            </a:endParaRPr>
          </a:p>
        </p:txBody>
      </p:sp>
      <p:sp>
        <p:nvSpPr>
          <p:cNvPr id="22" name="21 CuadroTexto"/>
          <p:cNvSpPr txBox="1"/>
          <p:nvPr/>
        </p:nvSpPr>
        <p:spPr>
          <a:xfrm>
            <a:off x="971600" y="5013176"/>
            <a:ext cx="1013419" cy="246221"/>
          </a:xfrm>
          <a:prstGeom prst="rect">
            <a:avLst/>
          </a:prstGeom>
          <a:noFill/>
        </p:spPr>
        <p:txBody>
          <a:bodyPr wrap="none" rtlCol="0">
            <a:spAutoFit/>
          </a:bodyPr>
          <a:lstStyle/>
          <a:p>
            <a:r>
              <a:rPr lang="es-MX" sz="1000" dirty="0" smtClean="0">
                <a:solidFill>
                  <a:schemeClr val="bg1"/>
                </a:solidFill>
              </a:rPr>
              <a:t>Emiliano Zapata</a:t>
            </a:r>
            <a:endParaRPr lang="es-MX" sz="1000" dirty="0">
              <a:solidFill>
                <a:schemeClr val="bg1"/>
              </a:solidFill>
            </a:endParaRPr>
          </a:p>
        </p:txBody>
      </p:sp>
      <p:sp>
        <p:nvSpPr>
          <p:cNvPr id="16" name="15 CuadroTexto"/>
          <p:cNvSpPr txBox="1"/>
          <p:nvPr/>
        </p:nvSpPr>
        <p:spPr>
          <a:xfrm>
            <a:off x="1928794" y="1428736"/>
            <a:ext cx="1184940" cy="369332"/>
          </a:xfrm>
          <a:prstGeom prst="rect">
            <a:avLst/>
          </a:prstGeom>
          <a:noFill/>
        </p:spPr>
        <p:txBody>
          <a:bodyPr wrap="none" rtlCol="0">
            <a:spAutoFit/>
          </a:bodyPr>
          <a:lstStyle/>
          <a:p>
            <a:r>
              <a:rPr lang="es-MX" dirty="0" smtClean="0">
                <a:solidFill>
                  <a:schemeClr val="bg1"/>
                </a:solidFill>
                <a:latin typeface="Arial Black" pitchFamily="34" charset="0"/>
              </a:rPr>
              <a:t>9.46 km</a:t>
            </a:r>
            <a:endParaRPr lang="es-MX"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979712" y="188640"/>
            <a:ext cx="4822256" cy="400110"/>
          </a:xfrm>
          <a:prstGeom prst="rect">
            <a:avLst/>
          </a:prstGeom>
          <a:solidFill>
            <a:schemeClr val="bg2">
              <a:lumMod val="75000"/>
            </a:schemeClr>
          </a:solidFill>
        </p:spPr>
        <p:txBody>
          <a:bodyPr wrap="square" rtlCol="0">
            <a:spAutoFit/>
          </a:bodyPr>
          <a:lstStyle/>
          <a:p>
            <a:pPr algn="ctr"/>
            <a:r>
              <a:rPr lang="es-MX" sz="2000" dirty="0" smtClean="0">
                <a:latin typeface="Arial Black" pitchFamily="34" charset="0"/>
              </a:rPr>
              <a:t>Eje Metropolitano</a:t>
            </a:r>
            <a:endParaRPr lang="es-MX" sz="2000" dirty="0">
              <a:latin typeface="Arial Black" pitchFamily="34" charset="0"/>
            </a:endParaRPr>
          </a:p>
        </p:txBody>
      </p:sp>
      <p:grpSp>
        <p:nvGrpSpPr>
          <p:cNvPr id="9" name="8 Grupo"/>
          <p:cNvGrpSpPr/>
          <p:nvPr/>
        </p:nvGrpSpPr>
        <p:grpSpPr>
          <a:xfrm>
            <a:off x="0" y="980728"/>
            <a:ext cx="2267744" cy="5235470"/>
            <a:chOff x="214282" y="785818"/>
            <a:chExt cx="3929090" cy="6072182"/>
          </a:xfrm>
        </p:grpSpPr>
        <p:pic>
          <p:nvPicPr>
            <p:cNvPr id="7" name="Picture 2" descr="\\DI-1\Proyectos viales\JPEG\Eje Metropolitano 1.jpg"/>
            <p:cNvPicPr>
              <a:picLocks noChangeAspect="1" noChangeArrowheads="1"/>
            </p:cNvPicPr>
            <p:nvPr/>
          </p:nvPicPr>
          <p:blipFill>
            <a:blip r:embed="rId2" cstate="print"/>
            <a:srcRect/>
            <a:stretch>
              <a:fillRect/>
            </a:stretch>
          </p:blipFill>
          <p:spPr bwMode="auto">
            <a:xfrm>
              <a:off x="214282" y="785818"/>
              <a:ext cx="3929090" cy="6072182"/>
            </a:xfrm>
            <a:prstGeom prst="rect">
              <a:avLst/>
            </a:prstGeom>
            <a:noFill/>
          </p:spPr>
        </p:pic>
        <p:sp>
          <p:nvSpPr>
            <p:cNvPr id="8" name="7 Forma libre"/>
            <p:cNvSpPr/>
            <p:nvPr/>
          </p:nvSpPr>
          <p:spPr>
            <a:xfrm>
              <a:off x="1557594" y="1303078"/>
              <a:ext cx="548477" cy="4970193"/>
            </a:xfrm>
            <a:custGeom>
              <a:avLst/>
              <a:gdLst>
                <a:gd name="connsiteX0" fmla="*/ 209550 w 622300"/>
                <a:gd name="connsiteY0" fmla="*/ 0 h 5613400"/>
                <a:gd name="connsiteX1" fmla="*/ 209550 w 622300"/>
                <a:gd name="connsiteY1" fmla="*/ 203200 h 5613400"/>
                <a:gd name="connsiteX2" fmla="*/ 228600 w 622300"/>
                <a:gd name="connsiteY2" fmla="*/ 393700 h 5613400"/>
                <a:gd name="connsiteX3" fmla="*/ 241300 w 622300"/>
                <a:gd name="connsiteY3" fmla="*/ 552450 h 5613400"/>
                <a:gd name="connsiteX4" fmla="*/ 273050 w 622300"/>
                <a:gd name="connsiteY4" fmla="*/ 641350 h 5613400"/>
                <a:gd name="connsiteX5" fmla="*/ 317500 w 622300"/>
                <a:gd name="connsiteY5" fmla="*/ 717550 h 5613400"/>
                <a:gd name="connsiteX6" fmla="*/ 361950 w 622300"/>
                <a:gd name="connsiteY6" fmla="*/ 762000 h 5613400"/>
                <a:gd name="connsiteX7" fmla="*/ 387350 w 622300"/>
                <a:gd name="connsiteY7" fmla="*/ 831850 h 5613400"/>
                <a:gd name="connsiteX8" fmla="*/ 387350 w 622300"/>
                <a:gd name="connsiteY8" fmla="*/ 939800 h 5613400"/>
                <a:gd name="connsiteX9" fmla="*/ 387350 w 622300"/>
                <a:gd name="connsiteY9" fmla="*/ 1009650 h 5613400"/>
                <a:gd name="connsiteX10" fmla="*/ 374650 w 622300"/>
                <a:gd name="connsiteY10" fmla="*/ 1047750 h 5613400"/>
                <a:gd name="connsiteX11" fmla="*/ 393700 w 622300"/>
                <a:gd name="connsiteY11" fmla="*/ 1104900 h 5613400"/>
                <a:gd name="connsiteX12" fmla="*/ 393700 w 622300"/>
                <a:gd name="connsiteY12" fmla="*/ 1250950 h 5613400"/>
                <a:gd name="connsiteX13" fmla="*/ 387350 w 622300"/>
                <a:gd name="connsiteY13" fmla="*/ 1498600 h 5613400"/>
                <a:gd name="connsiteX14" fmla="*/ 355600 w 622300"/>
                <a:gd name="connsiteY14" fmla="*/ 1644650 h 5613400"/>
                <a:gd name="connsiteX15" fmla="*/ 336550 w 622300"/>
                <a:gd name="connsiteY15" fmla="*/ 1790700 h 5613400"/>
                <a:gd name="connsiteX16" fmla="*/ 317500 w 622300"/>
                <a:gd name="connsiteY16" fmla="*/ 1879600 h 5613400"/>
                <a:gd name="connsiteX17" fmla="*/ 247650 w 622300"/>
                <a:gd name="connsiteY17" fmla="*/ 1993900 h 5613400"/>
                <a:gd name="connsiteX18" fmla="*/ 222250 w 622300"/>
                <a:gd name="connsiteY18" fmla="*/ 2133600 h 5613400"/>
                <a:gd name="connsiteX19" fmla="*/ 260350 w 622300"/>
                <a:gd name="connsiteY19" fmla="*/ 2222500 h 5613400"/>
                <a:gd name="connsiteX20" fmla="*/ 285750 w 622300"/>
                <a:gd name="connsiteY20" fmla="*/ 2305050 h 5613400"/>
                <a:gd name="connsiteX21" fmla="*/ 317500 w 622300"/>
                <a:gd name="connsiteY21" fmla="*/ 2438400 h 5613400"/>
                <a:gd name="connsiteX22" fmla="*/ 323850 w 622300"/>
                <a:gd name="connsiteY22" fmla="*/ 2508250 h 5613400"/>
                <a:gd name="connsiteX23" fmla="*/ 330200 w 622300"/>
                <a:gd name="connsiteY23" fmla="*/ 2787650 h 5613400"/>
                <a:gd name="connsiteX24" fmla="*/ 368300 w 622300"/>
                <a:gd name="connsiteY24" fmla="*/ 2857500 h 5613400"/>
                <a:gd name="connsiteX25" fmla="*/ 381000 w 622300"/>
                <a:gd name="connsiteY25" fmla="*/ 2921000 h 5613400"/>
                <a:gd name="connsiteX26" fmla="*/ 438150 w 622300"/>
                <a:gd name="connsiteY26" fmla="*/ 2959100 h 5613400"/>
                <a:gd name="connsiteX27" fmla="*/ 463550 w 622300"/>
                <a:gd name="connsiteY27" fmla="*/ 3003550 h 5613400"/>
                <a:gd name="connsiteX28" fmla="*/ 476250 w 622300"/>
                <a:gd name="connsiteY28" fmla="*/ 3333750 h 5613400"/>
                <a:gd name="connsiteX29" fmla="*/ 520700 w 622300"/>
                <a:gd name="connsiteY29" fmla="*/ 3409950 h 5613400"/>
                <a:gd name="connsiteX30" fmla="*/ 508000 w 622300"/>
                <a:gd name="connsiteY30" fmla="*/ 3562350 h 5613400"/>
                <a:gd name="connsiteX31" fmla="*/ 520700 w 622300"/>
                <a:gd name="connsiteY31" fmla="*/ 3937000 h 5613400"/>
                <a:gd name="connsiteX32" fmla="*/ 571500 w 622300"/>
                <a:gd name="connsiteY32" fmla="*/ 4019550 h 5613400"/>
                <a:gd name="connsiteX33" fmla="*/ 603250 w 622300"/>
                <a:gd name="connsiteY33" fmla="*/ 4057650 h 5613400"/>
                <a:gd name="connsiteX34" fmla="*/ 552450 w 622300"/>
                <a:gd name="connsiteY34" fmla="*/ 4191000 h 5613400"/>
                <a:gd name="connsiteX35" fmla="*/ 577850 w 622300"/>
                <a:gd name="connsiteY35" fmla="*/ 4298950 h 5613400"/>
                <a:gd name="connsiteX36" fmla="*/ 622300 w 622300"/>
                <a:gd name="connsiteY36" fmla="*/ 5003800 h 5613400"/>
                <a:gd name="connsiteX37" fmla="*/ 622300 w 622300"/>
                <a:gd name="connsiteY37" fmla="*/ 5003800 h 5613400"/>
                <a:gd name="connsiteX38" fmla="*/ 622300 w 622300"/>
                <a:gd name="connsiteY38" fmla="*/ 5060950 h 5613400"/>
                <a:gd name="connsiteX39" fmla="*/ 508000 w 622300"/>
                <a:gd name="connsiteY39" fmla="*/ 5092700 h 5613400"/>
                <a:gd name="connsiteX40" fmla="*/ 444500 w 622300"/>
                <a:gd name="connsiteY40" fmla="*/ 5187950 h 5613400"/>
                <a:gd name="connsiteX41" fmla="*/ 152400 w 622300"/>
                <a:gd name="connsiteY41" fmla="*/ 5270500 h 5613400"/>
                <a:gd name="connsiteX42" fmla="*/ 0 w 622300"/>
                <a:gd name="connsiteY42" fmla="*/ 5334000 h 5613400"/>
                <a:gd name="connsiteX43" fmla="*/ 12700 w 622300"/>
                <a:gd name="connsiteY43" fmla="*/ 5416550 h 5613400"/>
                <a:gd name="connsiteX44" fmla="*/ 25400 w 622300"/>
                <a:gd name="connsiteY44" fmla="*/ 5524500 h 5613400"/>
                <a:gd name="connsiteX45" fmla="*/ 31750 w 622300"/>
                <a:gd name="connsiteY45" fmla="*/ 5568950 h 5613400"/>
                <a:gd name="connsiteX46" fmla="*/ 19050 w 622300"/>
                <a:gd name="connsiteY46" fmla="*/ 5613400 h 5613400"/>
                <a:gd name="connsiteX0" fmla="*/ 209550 w 622300"/>
                <a:gd name="connsiteY0" fmla="*/ 0 h 5613400"/>
                <a:gd name="connsiteX1" fmla="*/ 209550 w 622300"/>
                <a:gd name="connsiteY1" fmla="*/ 203200 h 5613400"/>
                <a:gd name="connsiteX2" fmla="*/ 228600 w 622300"/>
                <a:gd name="connsiteY2" fmla="*/ 393700 h 5613400"/>
                <a:gd name="connsiteX3" fmla="*/ 241300 w 622300"/>
                <a:gd name="connsiteY3" fmla="*/ 552450 h 5613400"/>
                <a:gd name="connsiteX4" fmla="*/ 273050 w 622300"/>
                <a:gd name="connsiteY4" fmla="*/ 641350 h 5613400"/>
                <a:gd name="connsiteX5" fmla="*/ 317500 w 622300"/>
                <a:gd name="connsiteY5" fmla="*/ 717550 h 5613400"/>
                <a:gd name="connsiteX6" fmla="*/ 361950 w 622300"/>
                <a:gd name="connsiteY6" fmla="*/ 762000 h 5613400"/>
                <a:gd name="connsiteX7" fmla="*/ 387350 w 622300"/>
                <a:gd name="connsiteY7" fmla="*/ 831850 h 5613400"/>
                <a:gd name="connsiteX8" fmla="*/ 387350 w 622300"/>
                <a:gd name="connsiteY8" fmla="*/ 939800 h 5613400"/>
                <a:gd name="connsiteX9" fmla="*/ 387350 w 622300"/>
                <a:gd name="connsiteY9" fmla="*/ 1009650 h 5613400"/>
                <a:gd name="connsiteX10" fmla="*/ 374650 w 622300"/>
                <a:gd name="connsiteY10" fmla="*/ 1047750 h 5613400"/>
                <a:gd name="connsiteX11" fmla="*/ 393700 w 622300"/>
                <a:gd name="connsiteY11" fmla="*/ 1104900 h 5613400"/>
                <a:gd name="connsiteX12" fmla="*/ 393700 w 622300"/>
                <a:gd name="connsiteY12" fmla="*/ 1250950 h 5613400"/>
                <a:gd name="connsiteX13" fmla="*/ 387350 w 622300"/>
                <a:gd name="connsiteY13" fmla="*/ 1498600 h 5613400"/>
                <a:gd name="connsiteX14" fmla="*/ 355600 w 622300"/>
                <a:gd name="connsiteY14" fmla="*/ 1644650 h 5613400"/>
                <a:gd name="connsiteX15" fmla="*/ 336550 w 622300"/>
                <a:gd name="connsiteY15" fmla="*/ 1790700 h 5613400"/>
                <a:gd name="connsiteX16" fmla="*/ 317500 w 622300"/>
                <a:gd name="connsiteY16" fmla="*/ 1879600 h 5613400"/>
                <a:gd name="connsiteX17" fmla="*/ 247650 w 622300"/>
                <a:gd name="connsiteY17" fmla="*/ 1993900 h 5613400"/>
                <a:gd name="connsiteX18" fmla="*/ 222250 w 622300"/>
                <a:gd name="connsiteY18" fmla="*/ 2133600 h 5613400"/>
                <a:gd name="connsiteX19" fmla="*/ 260350 w 622300"/>
                <a:gd name="connsiteY19" fmla="*/ 2222500 h 5613400"/>
                <a:gd name="connsiteX20" fmla="*/ 285750 w 622300"/>
                <a:gd name="connsiteY20" fmla="*/ 2305050 h 5613400"/>
                <a:gd name="connsiteX21" fmla="*/ 317500 w 622300"/>
                <a:gd name="connsiteY21" fmla="*/ 2438400 h 5613400"/>
                <a:gd name="connsiteX22" fmla="*/ 323850 w 622300"/>
                <a:gd name="connsiteY22" fmla="*/ 2508250 h 5613400"/>
                <a:gd name="connsiteX23" fmla="*/ 330200 w 622300"/>
                <a:gd name="connsiteY23" fmla="*/ 2787650 h 5613400"/>
                <a:gd name="connsiteX24" fmla="*/ 368300 w 622300"/>
                <a:gd name="connsiteY24" fmla="*/ 2857500 h 5613400"/>
                <a:gd name="connsiteX25" fmla="*/ 381000 w 622300"/>
                <a:gd name="connsiteY25" fmla="*/ 2921000 h 5613400"/>
                <a:gd name="connsiteX26" fmla="*/ 438150 w 622300"/>
                <a:gd name="connsiteY26" fmla="*/ 2959100 h 5613400"/>
                <a:gd name="connsiteX27" fmla="*/ 463550 w 622300"/>
                <a:gd name="connsiteY27" fmla="*/ 3003550 h 5613400"/>
                <a:gd name="connsiteX28" fmla="*/ 476250 w 622300"/>
                <a:gd name="connsiteY28" fmla="*/ 3333750 h 5613400"/>
                <a:gd name="connsiteX29" fmla="*/ 520700 w 622300"/>
                <a:gd name="connsiteY29" fmla="*/ 3409950 h 5613400"/>
                <a:gd name="connsiteX30" fmla="*/ 508000 w 622300"/>
                <a:gd name="connsiteY30" fmla="*/ 3562350 h 5613400"/>
                <a:gd name="connsiteX31" fmla="*/ 520700 w 622300"/>
                <a:gd name="connsiteY31" fmla="*/ 3937000 h 5613400"/>
                <a:gd name="connsiteX32" fmla="*/ 571500 w 622300"/>
                <a:gd name="connsiteY32" fmla="*/ 4019550 h 5613400"/>
                <a:gd name="connsiteX33" fmla="*/ 561974 w 622300"/>
                <a:gd name="connsiteY33" fmla="*/ 4059246 h 5613400"/>
                <a:gd name="connsiteX34" fmla="*/ 552450 w 622300"/>
                <a:gd name="connsiteY34" fmla="*/ 4191000 h 5613400"/>
                <a:gd name="connsiteX35" fmla="*/ 577850 w 622300"/>
                <a:gd name="connsiteY35" fmla="*/ 4298950 h 5613400"/>
                <a:gd name="connsiteX36" fmla="*/ 622300 w 622300"/>
                <a:gd name="connsiteY36" fmla="*/ 5003800 h 5613400"/>
                <a:gd name="connsiteX37" fmla="*/ 622300 w 622300"/>
                <a:gd name="connsiteY37" fmla="*/ 5003800 h 5613400"/>
                <a:gd name="connsiteX38" fmla="*/ 622300 w 622300"/>
                <a:gd name="connsiteY38" fmla="*/ 5060950 h 5613400"/>
                <a:gd name="connsiteX39" fmla="*/ 508000 w 622300"/>
                <a:gd name="connsiteY39" fmla="*/ 5092700 h 5613400"/>
                <a:gd name="connsiteX40" fmla="*/ 444500 w 622300"/>
                <a:gd name="connsiteY40" fmla="*/ 5187950 h 5613400"/>
                <a:gd name="connsiteX41" fmla="*/ 152400 w 622300"/>
                <a:gd name="connsiteY41" fmla="*/ 5270500 h 5613400"/>
                <a:gd name="connsiteX42" fmla="*/ 0 w 622300"/>
                <a:gd name="connsiteY42" fmla="*/ 5334000 h 5613400"/>
                <a:gd name="connsiteX43" fmla="*/ 12700 w 622300"/>
                <a:gd name="connsiteY43" fmla="*/ 5416550 h 5613400"/>
                <a:gd name="connsiteX44" fmla="*/ 25400 w 622300"/>
                <a:gd name="connsiteY44" fmla="*/ 5524500 h 5613400"/>
                <a:gd name="connsiteX45" fmla="*/ 31750 w 622300"/>
                <a:gd name="connsiteY45" fmla="*/ 5568950 h 5613400"/>
                <a:gd name="connsiteX46" fmla="*/ 19050 w 622300"/>
                <a:gd name="connsiteY46" fmla="*/ 5613400 h 561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22300" h="5613400">
                  <a:moveTo>
                    <a:pt x="209550" y="0"/>
                  </a:moveTo>
                  <a:lnTo>
                    <a:pt x="209550" y="203200"/>
                  </a:lnTo>
                  <a:lnTo>
                    <a:pt x="228600" y="393700"/>
                  </a:lnTo>
                  <a:lnTo>
                    <a:pt x="241300" y="552450"/>
                  </a:lnTo>
                  <a:lnTo>
                    <a:pt x="273050" y="641350"/>
                  </a:lnTo>
                  <a:lnTo>
                    <a:pt x="317500" y="717550"/>
                  </a:lnTo>
                  <a:lnTo>
                    <a:pt x="361950" y="762000"/>
                  </a:lnTo>
                  <a:lnTo>
                    <a:pt x="387350" y="831850"/>
                  </a:lnTo>
                  <a:lnTo>
                    <a:pt x="387350" y="939800"/>
                  </a:lnTo>
                  <a:lnTo>
                    <a:pt x="387350" y="1009650"/>
                  </a:lnTo>
                  <a:lnTo>
                    <a:pt x="374650" y="1047750"/>
                  </a:lnTo>
                  <a:lnTo>
                    <a:pt x="393700" y="1104900"/>
                  </a:lnTo>
                  <a:lnTo>
                    <a:pt x="393700" y="1250950"/>
                  </a:lnTo>
                  <a:lnTo>
                    <a:pt x="387350" y="1498600"/>
                  </a:lnTo>
                  <a:lnTo>
                    <a:pt x="355600" y="1644650"/>
                  </a:lnTo>
                  <a:lnTo>
                    <a:pt x="336550" y="1790700"/>
                  </a:lnTo>
                  <a:lnTo>
                    <a:pt x="317500" y="1879600"/>
                  </a:lnTo>
                  <a:lnTo>
                    <a:pt x="247650" y="1993900"/>
                  </a:lnTo>
                  <a:lnTo>
                    <a:pt x="222250" y="2133600"/>
                  </a:lnTo>
                  <a:lnTo>
                    <a:pt x="260350" y="2222500"/>
                  </a:lnTo>
                  <a:lnTo>
                    <a:pt x="285750" y="2305050"/>
                  </a:lnTo>
                  <a:lnTo>
                    <a:pt x="317500" y="2438400"/>
                  </a:lnTo>
                  <a:lnTo>
                    <a:pt x="323850" y="2508250"/>
                  </a:lnTo>
                  <a:lnTo>
                    <a:pt x="330200" y="2787650"/>
                  </a:lnTo>
                  <a:lnTo>
                    <a:pt x="368300" y="2857500"/>
                  </a:lnTo>
                  <a:lnTo>
                    <a:pt x="381000" y="2921000"/>
                  </a:lnTo>
                  <a:lnTo>
                    <a:pt x="438150" y="2959100"/>
                  </a:lnTo>
                  <a:lnTo>
                    <a:pt x="463550" y="3003550"/>
                  </a:lnTo>
                  <a:lnTo>
                    <a:pt x="476250" y="3333750"/>
                  </a:lnTo>
                  <a:lnTo>
                    <a:pt x="520700" y="3409950"/>
                  </a:lnTo>
                  <a:lnTo>
                    <a:pt x="508000" y="3562350"/>
                  </a:lnTo>
                  <a:lnTo>
                    <a:pt x="520700" y="3937000"/>
                  </a:lnTo>
                  <a:cubicBezTo>
                    <a:pt x="537633" y="3964517"/>
                    <a:pt x="553255" y="3992885"/>
                    <a:pt x="571500" y="4019550"/>
                  </a:cubicBezTo>
                  <a:cubicBezTo>
                    <a:pt x="580835" y="4033194"/>
                    <a:pt x="561974" y="4059246"/>
                    <a:pt x="561974" y="4059246"/>
                  </a:cubicBezTo>
                  <a:lnTo>
                    <a:pt x="552450" y="4191000"/>
                  </a:lnTo>
                  <a:lnTo>
                    <a:pt x="577850" y="4298950"/>
                  </a:lnTo>
                  <a:lnTo>
                    <a:pt x="622300" y="5003800"/>
                  </a:lnTo>
                  <a:lnTo>
                    <a:pt x="622300" y="5003800"/>
                  </a:lnTo>
                  <a:lnTo>
                    <a:pt x="622300" y="5060950"/>
                  </a:lnTo>
                  <a:lnTo>
                    <a:pt x="508000" y="5092700"/>
                  </a:lnTo>
                  <a:lnTo>
                    <a:pt x="444500" y="5187950"/>
                  </a:lnTo>
                  <a:lnTo>
                    <a:pt x="152400" y="5270500"/>
                  </a:lnTo>
                  <a:lnTo>
                    <a:pt x="0" y="5334000"/>
                  </a:lnTo>
                  <a:lnTo>
                    <a:pt x="12700" y="5416550"/>
                  </a:lnTo>
                  <a:lnTo>
                    <a:pt x="25400" y="5524500"/>
                  </a:lnTo>
                  <a:lnTo>
                    <a:pt x="31750" y="5568950"/>
                  </a:lnTo>
                  <a:lnTo>
                    <a:pt x="19050" y="5613400"/>
                  </a:lnTo>
                </a:path>
              </a:pathLst>
            </a:cu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s-MX"/>
            </a:p>
          </p:txBody>
        </p:sp>
      </p:grpSp>
      <p:sp>
        <p:nvSpPr>
          <p:cNvPr id="10" name="9 Rectángulo"/>
          <p:cNvSpPr/>
          <p:nvPr/>
        </p:nvSpPr>
        <p:spPr>
          <a:xfrm>
            <a:off x="467544" y="3789040"/>
            <a:ext cx="936104" cy="2016224"/>
          </a:xfrm>
          <a:prstGeom prst="rect">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10 Rectángulo"/>
          <p:cNvSpPr/>
          <p:nvPr/>
        </p:nvSpPr>
        <p:spPr>
          <a:xfrm>
            <a:off x="467544" y="1412776"/>
            <a:ext cx="936104" cy="2016224"/>
          </a:xfrm>
          <a:prstGeom prst="rect">
            <a:avLst/>
          </a:prstGeom>
          <a:solidFill>
            <a:srgbClr val="4F81BD">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9940" name="Picture 4" descr="C:\DI-1-2009\Proyectos viales\JPEG\eje1 3500 ok.jpg"/>
          <p:cNvPicPr>
            <a:picLocks noChangeAspect="1" noChangeArrowheads="1"/>
          </p:cNvPicPr>
          <p:nvPr/>
        </p:nvPicPr>
        <p:blipFill>
          <a:blip r:embed="rId3" cstate="print"/>
          <a:srcRect r="10087"/>
          <a:stretch>
            <a:fillRect/>
          </a:stretch>
        </p:blipFill>
        <p:spPr bwMode="auto">
          <a:xfrm>
            <a:off x="2339752" y="980728"/>
            <a:ext cx="3240360" cy="5544616"/>
          </a:xfrm>
          <a:prstGeom prst="rect">
            <a:avLst/>
          </a:prstGeom>
          <a:noFill/>
        </p:spPr>
      </p:pic>
      <p:pic>
        <p:nvPicPr>
          <p:cNvPr id="39941" name="Picture 5" descr="C:\DI-1-2009\Proyectos viales\JPEG\eje2 3500 ok.jpg"/>
          <p:cNvPicPr>
            <a:picLocks noChangeAspect="1" noChangeArrowheads="1"/>
          </p:cNvPicPr>
          <p:nvPr/>
        </p:nvPicPr>
        <p:blipFill>
          <a:blip r:embed="rId4" cstate="print"/>
          <a:srcRect r="10979"/>
          <a:stretch>
            <a:fillRect/>
          </a:stretch>
        </p:blipFill>
        <p:spPr bwMode="auto">
          <a:xfrm>
            <a:off x="5796136" y="980729"/>
            <a:ext cx="3208196" cy="5544616"/>
          </a:xfrm>
          <a:prstGeom prst="rect">
            <a:avLst/>
          </a:prstGeom>
          <a:noFill/>
        </p:spPr>
      </p:pic>
      <p:sp>
        <p:nvSpPr>
          <p:cNvPr id="5" name="4 CuadroTexto"/>
          <p:cNvSpPr txBox="1"/>
          <p:nvPr/>
        </p:nvSpPr>
        <p:spPr>
          <a:xfrm>
            <a:off x="2555776" y="5733256"/>
            <a:ext cx="1244251" cy="646331"/>
          </a:xfrm>
          <a:prstGeom prst="rect">
            <a:avLst/>
          </a:prstGeom>
          <a:noFill/>
        </p:spPr>
        <p:txBody>
          <a:bodyPr wrap="none" rtlCol="0">
            <a:spAutoFit/>
          </a:bodyPr>
          <a:lstStyle/>
          <a:p>
            <a:r>
              <a:rPr lang="es-MX" b="1" dirty="0" smtClean="0">
                <a:solidFill>
                  <a:schemeClr val="bg1"/>
                </a:solidFill>
              </a:rPr>
              <a:t>Vista  1</a:t>
            </a:r>
          </a:p>
          <a:p>
            <a:r>
              <a:rPr lang="es-MX" b="1" dirty="0" smtClean="0">
                <a:solidFill>
                  <a:schemeClr val="bg1"/>
                </a:solidFill>
              </a:rPr>
              <a:t>Esc. 1.3500</a:t>
            </a:r>
            <a:endParaRPr lang="es-MX" b="1" dirty="0">
              <a:solidFill>
                <a:schemeClr val="bg1"/>
              </a:solidFill>
            </a:endParaRPr>
          </a:p>
        </p:txBody>
      </p:sp>
      <p:cxnSp>
        <p:nvCxnSpPr>
          <p:cNvPr id="18" name="17 Conector angular"/>
          <p:cNvCxnSpPr/>
          <p:nvPr/>
        </p:nvCxnSpPr>
        <p:spPr>
          <a:xfrm>
            <a:off x="1403648" y="5085184"/>
            <a:ext cx="4392488" cy="72008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a:stCxn id="11" idx="3"/>
          </p:cNvCxnSpPr>
          <p:nvPr/>
        </p:nvCxnSpPr>
        <p:spPr>
          <a:xfrm>
            <a:off x="1403648" y="2420888"/>
            <a:ext cx="108012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a:off x="7668344" y="5805264"/>
            <a:ext cx="1244251" cy="646331"/>
          </a:xfrm>
          <a:prstGeom prst="rect">
            <a:avLst/>
          </a:prstGeom>
          <a:noFill/>
        </p:spPr>
        <p:txBody>
          <a:bodyPr wrap="none" rtlCol="0">
            <a:spAutoFit/>
          </a:bodyPr>
          <a:lstStyle/>
          <a:p>
            <a:r>
              <a:rPr lang="es-MX" b="1" dirty="0" smtClean="0">
                <a:solidFill>
                  <a:schemeClr val="bg1"/>
                </a:solidFill>
              </a:rPr>
              <a:t>Vista  2</a:t>
            </a:r>
          </a:p>
          <a:p>
            <a:r>
              <a:rPr lang="es-MX" b="1" dirty="0" smtClean="0">
                <a:solidFill>
                  <a:schemeClr val="bg1"/>
                </a:solidFill>
              </a:rPr>
              <a:t>Esc. 1.3500</a:t>
            </a:r>
            <a:endParaRPr lang="es-MX"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1000"/>
                                        <p:tgtEl>
                                          <p:spTgt spid="16"/>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20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429388" y="214290"/>
            <a:ext cx="2500330" cy="707886"/>
          </a:xfrm>
          <a:prstGeom prst="rect">
            <a:avLst/>
          </a:prstGeom>
          <a:solidFill>
            <a:schemeClr val="bg2">
              <a:lumMod val="75000"/>
            </a:schemeClr>
          </a:solidFill>
        </p:spPr>
        <p:txBody>
          <a:bodyPr wrap="square" rtlCol="0">
            <a:spAutoFit/>
          </a:bodyPr>
          <a:lstStyle/>
          <a:p>
            <a:pPr algn="ctr"/>
            <a:r>
              <a:rPr lang="es-MX" sz="2000" dirty="0" smtClean="0">
                <a:latin typeface="Arial Black" pitchFamily="34" charset="0"/>
              </a:rPr>
              <a:t>Libramiento Norponiente</a:t>
            </a:r>
            <a:endParaRPr lang="es-MX" sz="2000" dirty="0">
              <a:latin typeface="Arial Black" pitchFamily="34" charset="0"/>
            </a:endParaRPr>
          </a:p>
        </p:txBody>
      </p:sp>
      <p:pic>
        <p:nvPicPr>
          <p:cNvPr id="3" name="Picture 5" descr="C:\DI-1-2009\Proyectos viales\JPEG\Vialidades-3.jpg"/>
          <p:cNvPicPr>
            <a:picLocks noChangeAspect="1" noChangeArrowheads="1"/>
          </p:cNvPicPr>
          <p:nvPr/>
        </p:nvPicPr>
        <p:blipFill>
          <a:blip r:embed="rId2" cstate="print"/>
          <a:srcRect/>
          <a:stretch>
            <a:fillRect/>
          </a:stretch>
        </p:blipFill>
        <p:spPr bwMode="auto">
          <a:xfrm>
            <a:off x="2071670" y="0"/>
            <a:ext cx="4457533" cy="6858000"/>
          </a:xfrm>
          <a:prstGeom prst="rect">
            <a:avLst/>
          </a:prstGeom>
          <a:noFill/>
        </p:spPr>
      </p:pic>
      <p:grpSp>
        <p:nvGrpSpPr>
          <p:cNvPr id="4" name="3 Grupo"/>
          <p:cNvGrpSpPr/>
          <p:nvPr/>
        </p:nvGrpSpPr>
        <p:grpSpPr>
          <a:xfrm>
            <a:off x="2517287" y="260412"/>
            <a:ext cx="1483209" cy="6313382"/>
            <a:chOff x="4874741" y="260412"/>
            <a:chExt cx="1483209" cy="6313382"/>
          </a:xfrm>
        </p:grpSpPr>
        <p:sp>
          <p:nvSpPr>
            <p:cNvPr id="5" name="4 Forma libre"/>
            <p:cNvSpPr/>
            <p:nvPr/>
          </p:nvSpPr>
          <p:spPr>
            <a:xfrm>
              <a:off x="4874741" y="357166"/>
              <a:ext cx="1483209" cy="6216628"/>
            </a:xfrm>
            <a:custGeom>
              <a:avLst/>
              <a:gdLst>
                <a:gd name="connsiteX0" fmla="*/ 1019432 w 1019432"/>
                <a:gd name="connsiteY0" fmla="*/ 5152768 h 5152768"/>
                <a:gd name="connsiteX1" fmla="*/ 741405 w 1019432"/>
                <a:gd name="connsiteY1" fmla="*/ 4800600 h 5152768"/>
                <a:gd name="connsiteX2" fmla="*/ 531340 w 1019432"/>
                <a:gd name="connsiteY2" fmla="*/ 4479324 h 5152768"/>
                <a:gd name="connsiteX3" fmla="*/ 463378 w 1019432"/>
                <a:gd name="connsiteY3" fmla="*/ 4337222 h 5152768"/>
                <a:gd name="connsiteX4" fmla="*/ 488091 w 1019432"/>
                <a:gd name="connsiteY4" fmla="*/ 3997411 h 5152768"/>
                <a:gd name="connsiteX5" fmla="*/ 568410 w 1019432"/>
                <a:gd name="connsiteY5" fmla="*/ 3601995 h 5152768"/>
                <a:gd name="connsiteX6" fmla="*/ 611659 w 1019432"/>
                <a:gd name="connsiteY6" fmla="*/ 3429000 h 5152768"/>
                <a:gd name="connsiteX7" fmla="*/ 642551 w 1019432"/>
                <a:gd name="connsiteY7" fmla="*/ 3398108 h 5152768"/>
                <a:gd name="connsiteX8" fmla="*/ 691978 w 1019432"/>
                <a:gd name="connsiteY8" fmla="*/ 3342503 h 5152768"/>
                <a:gd name="connsiteX9" fmla="*/ 673443 w 1019432"/>
                <a:gd name="connsiteY9" fmla="*/ 3231292 h 5152768"/>
                <a:gd name="connsiteX10" fmla="*/ 661086 w 1019432"/>
                <a:gd name="connsiteY10" fmla="*/ 3188043 h 5152768"/>
                <a:gd name="connsiteX11" fmla="*/ 722870 w 1019432"/>
                <a:gd name="connsiteY11" fmla="*/ 3083011 h 5152768"/>
                <a:gd name="connsiteX12" fmla="*/ 729048 w 1019432"/>
                <a:gd name="connsiteY12" fmla="*/ 3027405 h 5152768"/>
                <a:gd name="connsiteX13" fmla="*/ 722870 w 1019432"/>
                <a:gd name="connsiteY13" fmla="*/ 2959443 h 5152768"/>
                <a:gd name="connsiteX14" fmla="*/ 654908 w 1019432"/>
                <a:gd name="connsiteY14" fmla="*/ 2718487 h 5152768"/>
                <a:gd name="connsiteX15" fmla="*/ 605481 w 1019432"/>
                <a:gd name="connsiteY15" fmla="*/ 2545492 h 5152768"/>
                <a:gd name="connsiteX16" fmla="*/ 426308 w 1019432"/>
                <a:gd name="connsiteY16" fmla="*/ 2187146 h 5152768"/>
                <a:gd name="connsiteX17" fmla="*/ 376881 w 1019432"/>
                <a:gd name="connsiteY17" fmla="*/ 2063578 h 5152768"/>
                <a:gd name="connsiteX18" fmla="*/ 278027 w 1019432"/>
                <a:gd name="connsiteY18" fmla="*/ 1940011 h 5152768"/>
                <a:gd name="connsiteX19" fmla="*/ 74140 w 1019432"/>
                <a:gd name="connsiteY19" fmla="*/ 1649627 h 5152768"/>
                <a:gd name="connsiteX20" fmla="*/ 0 w 1019432"/>
                <a:gd name="connsiteY20" fmla="*/ 1501346 h 5152768"/>
                <a:gd name="connsiteX21" fmla="*/ 6178 w 1019432"/>
                <a:gd name="connsiteY21" fmla="*/ 1439562 h 5152768"/>
                <a:gd name="connsiteX22" fmla="*/ 43248 w 1019432"/>
                <a:gd name="connsiteY22" fmla="*/ 1340708 h 5152768"/>
                <a:gd name="connsiteX23" fmla="*/ 49427 w 1019432"/>
                <a:gd name="connsiteY23" fmla="*/ 1254211 h 5152768"/>
                <a:gd name="connsiteX24" fmla="*/ 74140 w 1019432"/>
                <a:gd name="connsiteY24" fmla="*/ 1093573 h 5152768"/>
                <a:gd name="connsiteX25" fmla="*/ 160637 w 1019432"/>
                <a:gd name="connsiteY25" fmla="*/ 753762 h 5152768"/>
                <a:gd name="connsiteX26" fmla="*/ 210064 w 1019432"/>
                <a:gd name="connsiteY26" fmla="*/ 691978 h 5152768"/>
                <a:gd name="connsiteX27" fmla="*/ 345989 w 1019432"/>
                <a:gd name="connsiteY27" fmla="*/ 556054 h 5152768"/>
                <a:gd name="connsiteX28" fmla="*/ 444843 w 1019432"/>
                <a:gd name="connsiteY28" fmla="*/ 308919 h 5152768"/>
                <a:gd name="connsiteX29" fmla="*/ 574589 w 1019432"/>
                <a:gd name="connsiteY29" fmla="*/ 154459 h 5152768"/>
                <a:gd name="connsiteX30" fmla="*/ 716691 w 1019432"/>
                <a:gd name="connsiteY30" fmla="*/ 0 h 5152768"/>
                <a:gd name="connsiteX0" fmla="*/ 1019432 w 1019432"/>
                <a:gd name="connsiteY0" fmla="*/ 5179541 h 5179541"/>
                <a:gd name="connsiteX1" fmla="*/ 741405 w 1019432"/>
                <a:gd name="connsiteY1" fmla="*/ 4827373 h 5179541"/>
                <a:gd name="connsiteX2" fmla="*/ 531340 w 1019432"/>
                <a:gd name="connsiteY2" fmla="*/ 4506097 h 5179541"/>
                <a:gd name="connsiteX3" fmla="*/ 463378 w 1019432"/>
                <a:gd name="connsiteY3" fmla="*/ 4363995 h 5179541"/>
                <a:gd name="connsiteX4" fmla="*/ 488091 w 1019432"/>
                <a:gd name="connsiteY4" fmla="*/ 4024184 h 5179541"/>
                <a:gd name="connsiteX5" fmla="*/ 568410 w 1019432"/>
                <a:gd name="connsiteY5" fmla="*/ 3628768 h 5179541"/>
                <a:gd name="connsiteX6" fmla="*/ 611659 w 1019432"/>
                <a:gd name="connsiteY6" fmla="*/ 3455773 h 5179541"/>
                <a:gd name="connsiteX7" fmla="*/ 642551 w 1019432"/>
                <a:gd name="connsiteY7" fmla="*/ 3424881 h 5179541"/>
                <a:gd name="connsiteX8" fmla="*/ 691978 w 1019432"/>
                <a:gd name="connsiteY8" fmla="*/ 3369276 h 5179541"/>
                <a:gd name="connsiteX9" fmla="*/ 673443 w 1019432"/>
                <a:gd name="connsiteY9" fmla="*/ 3258065 h 5179541"/>
                <a:gd name="connsiteX10" fmla="*/ 661086 w 1019432"/>
                <a:gd name="connsiteY10" fmla="*/ 3214816 h 5179541"/>
                <a:gd name="connsiteX11" fmla="*/ 722870 w 1019432"/>
                <a:gd name="connsiteY11" fmla="*/ 3109784 h 5179541"/>
                <a:gd name="connsiteX12" fmla="*/ 729048 w 1019432"/>
                <a:gd name="connsiteY12" fmla="*/ 3054178 h 5179541"/>
                <a:gd name="connsiteX13" fmla="*/ 722870 w 1019432"/>
                <a:gd name="connsiteY13" fmla="*/ 2986216 h 5179541"/>
                <a:gd name="connsiteX14" fmla="*/ 654908 w 1019432"/>
                <a:gd name="connsiteY14" fmla="*/ 2745260 h 5179541"/>
                <a:gd name="connsiteX15" fmla="*/ 605481 w 1019432"/>
                <a:gd name="connsiteY15" fmla="*/ 2572265 h 5179541"/>
                <a:gd name="connsiteX16" fmla="*/ 426308 w 1019432"/>
                <a:gd name="connsiteY16" fmla="*/ 2213919 h 5179541"/>
                <a:gd name="connsiteX17" fmla="*/ 376881 w 1019432"/>
                <a:gd name="connsiteY17" fmla="*/ 2090351 h 5179541"/>
                <a:gd name="connsiteX18" fmla="*/ 278027 w 1019432"/>
                <a:gd name="connsiteY18" fmla="*/ 1966784 h 5179541"/>
                <a:gd name="connsiteX19" fmla="*/ 74140 w 1019432"/>
                <a:gd name="connsiteY19" fmla="*/ 1676400 h 5179541"/>
                <a:gd name="connsiteX20" fmla="*/ 0 w 1019432"/>
                <a:gd name="connsiteY20" fmla="*/ 1528119 h 5179541"/>
                <a:gd name="connsiteX21" fmla="*/ 6178 w 1019432"/>
                <a:gd name="connsiteY21" fmla="*/ 1466335 h 5179541"/>
                <a:gd name="connsiteX22" fmla="*/ 43248 w 1019432"/>
                <a:gd name="connsiteY22" fmla="*/ 1367481 h 5179541"/>
                <a:gd name="connsiteX23" fmla="*/ 49427 w 1019432"/>
                <a:gd name="connsiteY23" fmla="*/ 1280984 h 5179541"/>
                <a:gd name="connsiteX24" fmla="*/ 74140 w 1019432"/>
                <a:gd name="connsiteY24" fmla="*/ 1120346 h 5179541"/>
                <a:gd name="connsiteX25" fmla="*/ 160637 w 1019432"/>
                <a:gd name="connsiteY25" fmla="*/ 780535 h 5179541"/>
                <a:gd name="connsiteX26" fmla="*/ 210064 w 1019432"/>
                <a:gd name="connsiteY26" fmla="*/ 718751 h 5179541"/>
                <a:gd name="connsiteX27" fmla="*/ 345989 w 1019432"/>
                <a:gd name="connsiteY27" fmla="*/ 582827 h 5179541"/>
                <a:gd name="connsiteX28" fmla="*/ 444843 w 1019432"/>
                <a:gd name="connsiteY28" fmla="*/ 335692 h 5179541"/>
                <a:gd name="connsiteX29" fmla="*/ 574589 w 1019432"/>
                <a:gd name="connsiteY29" fmla="*/ 181232 h 5179541"/>
                <a:gd name="connsiteX30" fmla="*/ 716691 w 1019432"/>
                <a:gd name="connsiteY30" fmla="*/ 26773 h 5179541"/>
                <a:gd name="connsiteX31" fmla="*/ 716691 w 1019432"/>
                <a:gd name="connsiteY31" fmla="*/ 20595 h 5179541"/>
                <a:gd name="connsiteX0" fmla="*/ 1019432 w 1697523"/>
                <a:gd name="connsiteY0" fmla="*/ 5859438 h 5859438"/>
                <a:gd name="connsiteX1" fmla="*/ 741405 w 1697523"/>
                <a:gd name="connsiteY1" fmla="*/ 5507270 h 5859438"/>
                <a:gd name="connsiteX2" fmla="*/ 531340 w 1697523"/>
                <a:gd name="connsiteY2" fmla="*/ 5185994 h 5859438"/>
                <a:gd name="connsiteX3" fmla="*/ 463378 w 1697523"/>
                <a:gd name="connsiteY3" fmla="*/ 5043892 h 5859438"/>
                <a:gd name="connsiteX4" fmla="*/ 488091 w 1697523"/>
                <a:gd name="connsiteY4" fmla="*/ 4704081 h 5859438"/>
                <a:gd name="connsiteX5" fmla="*/ 568410 w 1697523"/>
                <a:gd name="connsiteY5" fmla="*/ 4308665 h 5859438"/>
                <a:gd name="connsiteX6" fmla="*/ 611659 w 1697523"/>
                <a:gd name="connsiteY6" fmla="*/ 4135670 h 5859438"/>
                <a:gd name="connsiteX7" fmla="*/ 642551 w 1697523"/>
                <a:gd name="connsiteY7" fmla="*/ 4104778 h 5859438"/>
                <a:gd name="connsiteX8" fmla="*/ 691978 w 1697523"/>
                <a:gd name="connsiteY8" fmla="*/ 4049173 h 5859438"/>
                <a:gd name="connsiteX9" fmla="*/ 673443 w 1697523"/>
                <a:gd name="connsiteY9" fmla="*/ 3937962 h 5859438"/>
                <a:gd name="connsiteX10" fmla="*/ 661086 w 1697523"/>
                <a:gd name="connsiteY10" fmla="*/ 3894713 h 5859438"/>
                <a:gd name="connsiteX11" fmla="*/ 722870 w 1697523"/>
                <a:gd name="connsiteY11" fmla="*/ 3789681 h 5859438"/>
                <a:gd name="connsiteX12" fmla="*/ 729048 w 1697523"/>
                <a:gd name="connsiteY12" fmla="*/ 3734075 h 5859438"/>
                <a:gd name="connsiteX13" fmla="*/ 722870 w 1697523"/>
                <a:gd name="connsiteY13" fmla="*/ 3666113 h 5859438"/>
                <a:gd name="connsiteX14" fmla="*/ 654908 w 1697523"/>
                <a:gd name="connsiteY14" fmla="*/ 3425157 h 5859438"/>
                <a:gd name="connsiteX15" fmla="*/ 605481 w 1697523"/>
                <a:gd name="connsiteY15" fmla="*/ 3252162 h 5859438"/>
                <a:gd name="connsiteX16" fmla="*/ 426308 w 1697523"/>
                <a:gd name="connsiteY16" fmla="*/ 2893816 h 5859438"/>
                <a:gd name="connsiteX17" fmla="*/ 376881 w 1697523"/>
                <a:gd name="connsiteY17" fmla="*/ 2770248 h 5859438"/>
                <a:gd name="connsiteX18" fmla="*/ 278027 w 1697523"/>
                <a:gd name="connsiteY18" fmla="*/ 2646681 h 5859438"/>
                <a:gd name="connsiteX19" fmla="*/ 74140 w 1697523"/>
                <a:gd name="connsiteY19" fmla="*/ 2356297 h 5859438"/>
                <a:gd name="connsiteX20" fmla="*/ 0 w 1697523"/>
                <a:gd name="connsiteY20" fmla="*/ 2208016 h 5859438"/>
                <a:gd name="connsiteX21" fmla="*/ 6178 w 1697523"/>
                <a:gd name="connsiteY21" fmla="*/ 2146232 h 5859438"/>
                <a:gd name="connsiteX22" fmla="*/ 43248 w 1697523"/>
                <a:gd name="connsiteY22" fmla="*/ 2047378 h 5859438"/>
                <a:gd name="connsiteX23" fmla="*/ 49427 w 1697523"/>
                <a:gd name="connsiteY23" fmla="*/ 1960881 h 5859438"/>
                <a:gd name="connsiteX24" fmla="*/ 74140 w 1697523"/>
                <a:gd name="connsiteY24" fmla="*/ 1800243 h 5859438"/>
                <a:gd name="connsiteX25" fmla="*/ 160637 w 1697523"/>
                <a:gd name="connsiteY25" fmla="*/ 1460432 h 5859438"/>
                <a:gd name="connsiteX26" fmla="*/ 210064 w 1697523"/>
                <a:gd name="connsiteY26" fmla="*/ 1398648 h 5859438"/>
                <a:gd name="connsiteX27" fmla="*/ 345989 w 1697523"/>
                <a:gd name="connsiteY27" fmla="*/ 1262724 h 5859438"/>
                <a:gd name="connsiteX28" fmla="*/ 444843 w 1697523"/>
                <a:gd name="connsiteY28" fmla="*/ 1015589 h 5859438"/>
                <a:gd name="connsiteX29" fmla="*/ 574589 w 1697523"/>
                <a:gd name="connsiteY29" fmla="*/ 861129 h 5859438"/>
                <a:gd name="connsiteX30" fmla="*/ 716691 w 1697523"/>
                <a:gd name="connsiteY30" fmla="*/ 706670 h 5859438"/>
                <a:gd name="connsiteX31" fmla="*/ 1697523 w 1697523"/>
                <a:gd name="connsiteY31" fmla="*/ 0 h 5859438"/>
                <a:gd name="connsiteX0" fmla="*/ 1019432 w 1483209"/>
                <a:gd name="connsiteY0" fmla="*/ 6073752 h 6073752"/>
                <a:gd name="connsiteX1" fmla="*/ 741405 w 1483209"/>
                <a:gd name="connsiteY1" fmla="*/ 5721584 h 6073752"/>
                <a:gd name="connsiteX2" fmla="*/ 531340 w 1483209"/>
                <a:gd name="connsiteY2" fmla="*/ 5400308 h 6073752"/>
                <a:gd name="connsiteX3" fmla="*/ 463378 w 1483209"/>
                <a:gd name="connsiteY3" fmla="*/ 5258206 h 6073752"/>
                <a:gd name="connsiteX4" fmla="*/ 488091 w 1483209"/>
                <a:gd name="connsiteY4" fmla="*/ 4918395 h 6073752"/>
                <a:gd name="connsiteX5" fmla="*/ 568410 w 1483209"/>
                <a:gd name="connsiteY5" fmla="*/ 4522979 h 6073752"/>
                <a:gd name="connsiteX6" fmla="*/ 611659 w 1483209"/>
                <a:gd name="connsiteY6" fmla="*/ 4349984 h 6073752"/>
                <a:gd name="connsiteX7" fmla="*/ 642551 w 1483209"/>
                <a:gd name="connsiteY7" fmla="*/ 4319092 h 6073752"/>
                <a:gd name="connsiteX8" fmla="*/ 691978 w 1483209"/>
                <a:gd name="connsiteY8" fmla="*/ 4263487 h 6073752"/>
                <a:gd name="connsiteX9" fmla="*/ 673443 w 1483209"/>
                <a:gd name="connsiteY9" fmla="*/ 4152276 h 6073752"/>
                <a:gd name="connsiteX10" fmla="*/ 661086 w 1483209"/>
                <a:gd name="connsiteY10" fmla="*/ 4109027 h 6073752"/>
                <a:gd name="connsiteX11" fmla="*/ 722870 w 1483209"/>
                <a:gd name="connsiteY11" fmla="*/ 4003995 h 6073752"/>
                <a:gd name="connsiteX12" fmla="*/ 729048 w 1483209"/>
                <a:gd name="connsiteY12" fmla="*/ 3948389 h 6073752"/>
                <a:gd name="connsiteX13" fmla="*/ 722870 w 1483209"/>
                <a:gd name="connsiteY13" fmla="*/ 3880427 h 6073752"/>
                <a:gd name="connsiteX14" fmla="*/ 654908 w 1483209"/>
                <a:gd name="connsiteY14" fmla="*/ 3639471 h 6073752"/>
                <a:gd name="connsiteX15" fmla="*/ 605481 w 1483209"/>
                <a:gd name="connsiteY15" fmla="*/ 3466476 h 6073752"/>
                <a:gd name="connsiteX16" fmla="*/ 426308 w 1483209"/>
                <a:gd name="connsiteY16" fmla="*/ 3108130 h 6073752"/>
                <a:gd name="connsiteX17" fmla="*/ 376881 w 1483209"/>
                <a:gd name="connsiteY17" fmla="*/ 2984562 h 6073752"/>
                <a:gd name="connsiteX18" fmla="*/ 278027 w 1483209"/>
                <a:gd name="connsiteY18" fmla="*/ 2860995 h 6073752"/>
                <a:gd name="connsiteX19" fmla="*/ 74140 w 1483209"/>
                <a:gd name="connsiteY19" fmla="*/ 2570611 h 6073752"/>
                <a:gd name="connsiteX20" fmla="*/ 0 w 1483209"/>
                <a:gd name="connsiteY20" fmla="*/ 2422330 h 6073752"/>
                <a:gd name="connsiteX21" fmla="*/ 6178 w 1483209"/>
                <a:gd name="connsiteY21" fmla="*/ 2360546 h 6073752"/>
                <a:gd name="connsiteX22" fmla="*/ 43248 w 1483209"/>
                <a:gd name="connsiteY22" fmla="*/ 2261692 h 6073752"/>
                <a:gd name="connsiteX23" fmla="*/ 49427 w 1483209"/>
                <a:gd name="connsiteY23" fmla="*/ 2175195 h 6073752"/>
                <a:gd name="connsiteX24" fmla="*/ 74140 w 1483209"/>
                <a:gd name="connsiteY24" fmla="*/ 2014557 h 6073752"/>
                <a:gd name="connsiteX25" fmla="*/ 160637 w 1483209"/>
                <a:gd name="connsiteY25" fmla="*/ 1674746 h 6073752"/>
                <a:gd name="connsiteX26" fmla="*/ 210064 w 1483209"/>
                <a:gd name="connsiteY26" fmla="*/ 1612962 h 6073752"/>
                <a:gd name="connsiteX27" fmla="*/ 345989 w 1483209"/>
                <a:gd name="connsiteY27" fmla="*/ 1477038 h 6073752"/>
                <a:gd name="connsiteX28" fmla="*/ 444843 w 1483209"/>
                <a:gd name="connsiteY28" fmla="*/ 1229903 h 6073752"/>
                <a:gd name="connsiteX29" fmla="*/ 574589 w 1483209"/>
                <a:gd name="connsiteY29" fmla="*/ 1075443 h 6073752"/>
                <a:gd name="connsiteX30" fmla="*/ 716691 w 1483209"/>
                <a:gd name="connsiteY30" fmla="*/ 920984 h 6073752"/>
                <a:gd name="connsiteX31" fmla="*/ 1483209 w 1483209"/>
                <a:gd name="connsiteY31" fmla="*/ 0 h 6073752"/>
                <a:gd name="connsiteX0" fmla="*/ 1019432 w 1483209"/>
                <a:gd name="connsiteY0" fmla="*/ 6145190 h 6145190"/>
                <a:gd name="connsiteX1" fmla="*/ 741405 w 1483209"/>
                <a:gd name="connsiteY1" fmla="*/ 5793022 h 6145190"/>
                <a:gd name="connsiteX2" fmla="*/ 531340 w 1483209"/>
                <a:gd name="connsiteY2" fmla="*/ 5471746 h 6145190"/>
                <a:gd name="connsiteX3" fmla="*/ 463378 w 1483209"/>
                <a:gd name="connsiteY3" fmla="*/ 5329644 h 6145190"/>
                <a:gd name="connsiteX4" fmla="*/ 488091 w 1483209"/>
                <a:gd name="connsiteY4" fmla="*/ 4989833 h 6145190"/>
                <a:gd name="connsiteX5" fmla="*/ 568410 w 1483209"/>
                <a:gd name="connsiteY5" fmla="*/ 4594417 h 6145190"/>
                <a:gd name="connsiteX6" fmla="*/ 611659 w 1483209"/>
                <a:gd name="connsiteY6" fmla="*/ 4421422 h 6145190"/>
                <a:gd name="connsiteX7" fmla="*/ 642551 w 1483209"/>
                <a:gd name="connsiteY7" fmla="*/ 4390530 h 6145190"/>
                <a:gd name="connsiteX8" fmla="*/ 691978 w 1483209"/>
                <a:gd name="connsiteY8" fmla="*/ 4334925 h 6145190"/>
                <a:gd name="connsiteX9" fmla="*/ 673443 w 1483209"/>
                <a:gd name="connsiteY9" fmla="*/ 4223714 h 6145190"/>
                <a:gd name="connsiteX10" fmla="*/ 661086 w 1483209"/>
                <a:gd name="connsiteY10" fmla="*/ 4180465 h 6145190"/>
                <a:gd name="connsiteX11" fmla="*/ 722870 w 1483209"/>
                <a:gd name="connsiteY11" fmla="*/ 4075433 h 6145190"/>
                <a:gd name="connsiteX12" fmla="*/ 729048 w 1483209"/>
                <a:gd name="connsiteY12" fmla="*/ 4019827 h 6145190"/>
                <a:gd name="connsiteX13" fmla="*/ 722870 w 1483209"/>
                <a:gd name="connsiteY13" fmla="*/ 3951865 h 6145190"/>
                <a:gd name="connsiteX14" fmla="*/ 654908 w 1483209"/>
                <a:gd name="connsiteY14" fmla="*/ 3710909 h 6145190"/>
                <a:gd name="connsiteX15" fmla="*/ 605481 w 1483209"/>
                <a:gd name="connsiteY15" fmla="*/ 3537914 h 6145190"/>
                <a:gd name="connsiteX16" fmla="*/ 426308 w 1483209"/>
                <a:gd name="connsiteY16" fmla="*/ 3179568 h 6145190"/>
                <a:gd name="connsiteX17" fmla="*/ 376881 w 1483209"/>
                <a:gd name="connsiteY17" fmla="*/ 3056000 h 6145190"/>
                <a:gd name="connsiteX18" fmla="*/ 278027 w 1483209"/>
                <a:gd name="connsiteY18" fmla="*/ 2932433 h 6145190"/>
                <a:gd name="connsiteX19" fmla="*/ 74140 w 1483209"/>
                <a:gd name="connsiteY19" fmla="*/ 2642049 h 6145190"/>
                <a:gd name="connsiteX20" fmla="*/ 0 w 1483209"/>
                <a:gd name="connsiteY20" fmla="*/ 2493768 h 6145190"/>
                <a:gd name="connsiteX21" fmla="*/ 6178 w 1483209"/>
                <a:gd name="connsiteY21" fmla="*/ 2431984 h 6145190"/>
                <a:gd name="connsiteX22" fmla="*/ 43248 w 1483209"/>
                <a:gd name="connsiteY22" fmla="*/ 2333130 h 6145190"/>
                <a:gd name="connsiteX23" fmla="*/ 49427 w 1483209"/>
                <a:gd name="connsiteY23" fmla="*/ 2246633 h 6145190"/>
                <a:gd name="connsiteX24" fmla="*/ 74140 w 1483209"/>
                <a:gd name="connsiteY24" fmla="*/ 2085995 h 6145190"/>
                <a:gd name="connsiteX25" fmla="*/ 160637 w 1483209"/>
                <a:gd name="connsiteY25" fmla="*/ 1746184 h 6145190"/>
                <a:gd name="connsiteX26" fmla="*/ 210064 w 1483209"/>
                <a:gd name="connsiteY26" fmla="*/ 1684400 h 6145190"/>
                <a:gd name="connsiteX27" fmla="*/ 345989 w 1483209"/>
                <a:gd name="connsiteY27" fmla="*/ 1548476 h 6145190"/>
                <a:gd name="connsiteX28" fmla="*/ 444843 w 1483209"/>
                <a:gd name="connsiteY28" fmla="*/ 1301341 h 6145190"/>
                <a:gd name="connsiteX29" fmla="*/ 574589 w 1483209"/>
                <a:gd name="connsiteY29" fmla="*/ 1146881 h 6145190"/>
                <a:gd name="connsiteX30" fmla="*/ 716691 w 1483209"/>
                <a:gd name="connsiteY30" fmla="*/ 992422 h 6145190"/>
                <a:gd name="connsiteX31" fmla="*/ 1483209 w 1483209"/>
                <a:gd name="connsiteY31" fmla="*/ 0 h 6145190"/>
                <a:gd name="connsiteX0" fmla="*/ 1019432 w 1530244"/>
                <a:gd name="connsiteY0" fmla="*/ 6214036 h 6214036"/>
                <a:gd name="connsiteX1" fmla="*/ 741405 w 1530244"/>
                <a:gd name="connsiteY1" fmla="*/ 5861868 h 6214036"/>
                <a:gd name="connsiteX2" fmla="*/ 531340 w 1530244"/>
                <a:gd name="connsiteY2" fmla="*/ 5540592 h 6214036"/>
                <a:gd name="connsiteX3" fmla="*/ 463378 w 1530244"/>
                <a:gd name="connsiteY3" fmla="*/ 5398490 h 6214036"/>
                <a:gd name="connsiteX4" fmla="*/ 488091 w 1530244"/>
                <a:gd name="connsiteY4" fmla="*/ 5058679 h 6214036"/>
                <a:gd name="connsiteX5" fmla="*/ 568410 w 1530244"/>
                <a:gd name="connsiteY5" fmla="*/ 4663263 h 6214036"/>
                <a:gd name="connsiteX6" fmla="*/ 611659 w 1530244"/>
                <a:gd name="connsiteY6" fmla="*/ 4490268 h 6214036"/>
                <a:gd name="connsiteX7" fmla="*/ 642551 w 1530244"/>
                <a:gd name="connsiteY7" fmla="*/ 4459376 h 6214036"/>
                <a:gd name="connsiteX8" fmla="*/ 691978 w 1530244"/>
                <a:gd name="connsiteY8" fmla="*/ 4403771 h 6214036"/>
                <a:gd name="connsiteX9" fmla="*/ 673443 w 1530244"/>
                <a:gd name="connsiteY9" fmla="*/ 4292560 h 6214036"/>
                <a:gd name="connsiteX10" fmla="*/ 661086 w 1530244"/>
                <a:gd name="connsiteY10" fmla="*/ 4249311 h 6214036"/>
                <a:gd name="connsiteX11" fmla="*/ 722870 w 1530244"/>
                <a:gd name="connsiteY11" fmla="*/ 4144279 h 6214036"/>
                <a:gd name="connsiteX12" fmla="*/ 729048 w 1530244"/>
                <a:gd name="connsiteY12" fmla="*/ 4088673 h 6214036"/>
                <a:gd name="connsiteX13" fmla="*/ 722870 w 1530244"/>
                <a:gd name="connsiteY13" fmla="*/ 4020711 h 6214036"/>
                <a:gd name="connsiteX14" fmla="*/ 654908 w 1530244"/>
                <a:gd name="connsiteY14" fmla="*/ 3779755 h 6214036"/>
                <a:gd name="connsiteX15" fmla="*/ 605481 w 1530244"/>
                <a:gd name="connsiteY15" fmla="*/ 3606760 h 6214036"/>
                <a:gd name="connsiteX16" fmla="*/ 426308 w 1530244"/>
                <a:gd name="connsiteY16" fmla="*/ 3248414 h 6214036"/>
                <a:gd name="connsiteX17" fmla="*/ 376881 w 1530244"/>
                <a:gd name="connsiteY17" fmla="*/ 3124846 h 6214036"/>
                <a:gd name="connsiteX18" fmla="*/ 278027 w 1530244"/>
                <a:gd name="connsiteY18" fmla="*/ 3001279 h 6214036"/>
                <a:gd name="connsiteX19" fmla="*/ 74140 w 1530244"/>
                <a:gd name="connsiteY19" fmla="*/ 2710895 h 6214036"/>
                <a:gd name="connsiteX20" fmla="*/ 0 w 1530244"/>
                <a:gd name="connsiteY20" fmla="*/ 2562614 h 6214036"/>
                <a:gd name="connsiteX21" fmla="*/ 6178 w 1530244"/>
                <a:gd name="connsiteY21" fmla="*/ 2500830 h 6214036"/>
                <a:gd name="connsiteX22" fmla="*/ 43248 w 1530244"/>
                <a:gd name="connsiteY22" fmla="*/ 2401976 h 6214036"/>
                <a:gd name="connsiteX23" fmla="*/ 49427 w 1530244"/>
                <a:gd name="connsiteY23" fmla="*/ 2315479 h 6214036"/>
                <a:gd name="connsiteX24" fmla="*/ 74140 w 1530244"/>
                <a:gd name="connsiteY24" fmla="*/ 2154841 h 6214036"/>
                <a:gd name="connsiteX25" fmla="*/ 160637 w 1530244"/>
                <a:gd name="connsiteY25" fmla="*/ 1815030 h 6214036"/>
                <a:gd name="connsiteX26" fmla="*/ 210064 w 1530244"/>
                <a:gd name="connsiteY26" fmla="*/ 1753246 h 6214036"/>
                <a:gd name="connsiteX27" fmla="*/ 345989 w 1530244"/>
                <a:gd name="connsiteY27" fmla="*/ 1617322 h 6214036"/>
                <a:gd name="connsiteX28" fmla="*/ 444843 w 1530244"/>
                <a:gd name="connsiteY28" fmla="*/ 1370187 h 6214036"/>
                <a:gd name="connsiteX29" fmla="*/ 574589 w 1530244"/>
                <a:gd name="connsiteY29" fmla="*/ 1215727 h 6214036"/>
                <a:gd name="connsiteX30" fmla="*/ 716691 w 1530244"/>
                <a:gd name="connsiteY30" fmla="*/ 1061268 h 6214036"/>
                <a:gd name="connsiteX31" fmla="*/ 1402491 w 1530244"/>
                <a:gd name="connsiteY31" fmla="*/ 165404 h 6214036"/>
                <a:gd name="connsiteX32" fmla="*/ 1483209 w 1530244"/>
                <a:gd name="connsiteY32" fmla="*/ 68846 h 6214036"/>
                <a:gd name="connsiteX0" fmla="*/ 1019432 w 1483209"/>
                <a:gd name="connsiteY0" fmla="*/ 6310594 h 6310594"/>
                <a:gd name="connsiteX1" fmla="*/ 741405 w 1483209"/>
                <a:gd name="connsiteY1" fmla="*/ 5958426 h 6310594"/>
                <a:gd name="connsiteX2" fmla="*/ 531340 w 1483209"/>
                <a:gd name="connsiteY2" fmla="*/ 5637150 h 6310594"/>
                <a:gd name="connsiteX3" fmla="*/ 463378 w 1483209"/>
                <a:gd name="connsiteY3" fmla="*/ 5495048 h 6310594"/>
                <a:gd name="connsiteX4" fmla="*/ 488091 w 1483209"/>
                <a:gd name="connsiteY4" fmla="*/ 5155237 h 6310594"/>
                <a:gd name="connsiteX5" fmla="*/ 568410 w 1483209"/>
                <a:gd name="connsiteY5" fmla="*/ 4759821 h 6310594"/>
                <a:gd name="connsiteX6" fmla="*/ 611659 w 1483209"/>
                <a:gd name="connsiteY6" fmla="*/ 4586826 h 6310594"/>
                <a:gd name="connsiteX7" fmla="*/ 642551 w 1483209"/>
                <a:gd name="connsiteY7" fmla="*/ 4555934 h 6310594"/>
                <a:gd name="connsiteX8" fmla="*/ 691978 w 1483209"/>
                <a:gd name="connsiteY8" fmla="*/ 4500329 h 6310594"/>
                <a:gd name="connsiteX9" fmla="*/ 673443 w 1483209"/>
                <a:gd name="connsiteY9" fmla="*/ 4389118 h 6310594"/>
                <a:gd name="connsiteX10" fmla="*/ 661086 w 1483209"/>
                <a:gd name="connsiteY10" fmla="*/ 4345869 h 6310594"/>
                <a:gd name="connsiteX11" fmla="*/ 722870 w 1483209"/>
                <a:gd name="connsiteY11" fmla="*/ 4240837 h 6310594"/>
                <a:gd name="connsiteX12" fmla="*/ 729048 w 1483209"/>
                <a:gd name="connsiteY12" fmla="*/ 4185231 h 6310594"/>
                <a:gd name="connsiteX13" fmla="*/ 722870 w 1483209"/>
                <a:gd name="connsiteY13" fmla="*/ 4117269 h 6310594"/>
                <a:gd name="connsiteX14" fmla="*/ 654908 w 1483209"/>
                <a:gd name="connsiteY14" fmla="*/ 3876313 h 6310594"/>
                <a:gd name="connsiteX15" fmla="*/ 605481 w 1483209"/>
                <a:gd name="connsiteY15" fmla="*/ 3703318 h 6310594"/>
                <a:gd name="connsiteX16" fmla="*/ 426308 w 1483209"/>
                <a:gd name="connsiteY16" fmla="*/ 3344972 h 6310594"/>
                <a:gd name="connsiteX17" fmla="*/ 376881 w 1483209"/>
                <a:gd name="connsiteY17" fmla="*/ 3221404 h 6310594"/>
                <a:gd name="connsiteX18" fmla="*/ 278027 w 1483209"/>
                <a:gd name="connsiteY18" fmla="*/ 3097837 h 6310594"/>
                <a:gd name="connsiteX19" fmla="*/ 74140 w 1483209"/>
                <a:gd name="connsiteY19" fmla="*/ 2807453 h 6310594"/>
                <a:gd name="connsiteX20" fmla="*/ 0 w 1483209"/>
                <a:gd name="connsiteY20" fmla="*/ 2659172 h 6310594"/>
                <a:gd name="connsiteX21" fmla="*/ 6178 w 1483209"/>
                <a:gd name="connsiteY21" fmla="*/ 2597388 h 6310594"/>
                <a:gd name="connsiteX22" fmla="*/ 43248 w 1483209"/>
                <a:gd name="connsiteY22" fmla="*/ 2498534 h 6310594"/>
                <a:gd name="connsiteX23" fmla="*/ 49427 w 1483209"/>
                <a:gd name="connsiteY23" fmla="*/ 2412037 h 6310594"/>
                <a:gd name="connsiteX24" fmla="*/ 74140 w 1483209"/>
                <a:gd name="connsiteY24" fmla="*/ 2251399 h 6310594"/>
                <a:gd name="connsiteX25" fmla="*/ 160637 w 1483209"/>
                <a:gd name="connsiteY25" fmla="*/ 1911588 h 6310594"/>
                <a:gd name="connsiteX26" fmla="*/ 210064 w 1483209"/>
                <a:gd name="connsiteY26" fmla="*/ 1849804 h 6310594"/>
                <a:gd name="connsiteX27" fmla="*/ 345989 w 1483209"/>
                <a:gd name="connsiteY27" fmla="*/ 1713880 h 6310594"/>
                <a:gd name="connsiteX28" fmla="*/ 444843 w 1483209"/>
                <a:gd name="connsiteY28" fmla="*/ 1466745 h 6310594"/>
                <a:gd name="connsiteX29" fmla="*/ 574589 w 1483209"/>
                <a:gd name="connsiteY29" fmla="*/ 1312285 h 6310594"/>
                <a:gd name="connsiteX30" fmla="*/ 716691 w 1483209"/>
                <a:gd name="connsiteY30" fmla="*/ 1157826 h 6310594"/>
                <a:gd name="connsiteX31" fmla="*/ 1268894 w 1483209"/>
                <a:gd name="connsiteY31" fmla="*/ 165404 h 6310594"/>
                <a:gd name="connsiteX32" fmla="*/ 1483209 w 1483209"/>
                <a:gd name="connsiteY32" fmla="*/ 165404 h 6310594"/>
                <a:gd name="connsiteX0" fmla="*/ 1019432 w 1483209"/>
                <a:gd name="connsiteY0" fmla="*/ 6196294 h 6196294"/>
                <a:gd name="connsiteX1" fmla="*/ 741405 w 1483209"/>
                <a:gd name="connsiteY1" fmla="*/ 5844126 h 6196294"/>
                <a:gd name="connsiteX2" fmla="*/ 531340 w 1483209"/>
                <a:gd name="connsiteY2" fmla="*/ 5522850 h 6196294"/>
                <a:gd name="connsiteX3" fmla="*/ 463378 w 1483209"/>
                <a:gd name="connsiteY3" fmla="*/ 5380748 h 6196294"/>
                <a:gd name="connsiteX4" fmla="*/ 488091 w 1483209"/>
                <a:gd name="connsiteY4" fmla="*/ 5040937 h 6196294"/>
                <a:gd name="connsiteX5" fmla="*/ 568410 w 1483209"/>
                <a:gd name="connsiteY5" fmla="*/ 4645521 h 6196294"/>
                <a:gd name="connsiteX6" fmla="*/ 611659 w 1483209"/>
                <a:gd name="connsiteY6" fmla="*/ 4472526 h 6196294"/>
                <a:gd name="connsiteX7" fmla="*/ 642551 w 1483209"/>
                <a:gd name="connsiteY7" fmla="*/ 4441634 h 6196294"/>
                <a:gd name="connsiteX8" fmla="*/ 691978 w 1483209"/>
                <a:gd name="connsiteY8" fmla="*/ 4386029 h 6196294"/>
                <a:gd name="connsiteX9" fmla="*/ 673443 w 1483209"/>
                <a:gd name="connsiteY9" fmla="*/ 4274818 h 6196294"/>
                <a:gd name="connsiteX10" fmla="*/ 661086 w 1483209"/>
                <a:gd name="connsiteY10" fmla="*/ 4231569 h 6196294"/>
                <a:gd name="connsiteX11" fmla="*/ 722870 w 1483209"/>
                <a:gd name="connsiteY11" fmla="*/ 4126537 h 6196294"/>
                <a:gd name="connsiteX12" fmla="*/ 729048 w 1483209"/>
                <a:gd name="connsiteY12" fmla="*/ 4070931 h 6196294"/>
                <a:gd name="connsiteX13" fmla="*/ 722870 w 1483209"/>
                <a:gd name="connsiteY13" fmla="*/ 4002969 h 6196294"/>
                <a:gd name="connsiteX14" fmla="*/ 654908 w 1483209"/>
                <a:gd name="connsiteY14" fmla="*/ 3762013 h 6196294"/>
                <a:gd name="connsiteX15" fmla="*/ 605481 w 1483209"/>
                <a:gd name="connsiteY15" fmla="*/ 3589018 h 6196294"/>
                <a:gd name="connsiteX16" fmla="*/ 426308 w 1483209"/>
                <a:gd name="connsiteY16" fmla="*/ 3230672 h 6196294"/>
                <a:gd name="connsiteX17" fmla="*/ 376881 w 1483209"/>
                <a:gd name="connsiteY17" fmla="*/ 3107104 h 6196294"/>
                <a:gd name="connsiteX18" fmla="*/ 278027 w 1483209"/>
                <a:gd name="connsiteY18" fmla="*/ 2983537 h 6196294"/>
                <a:gd name="connsiteX19" fmla="*/ 74140 w 1483209"/>
                <a:gd name="connsiteY19" fmla="*/ 2693153 h 6196294"/>
                <a:gd name="connsiteX20" fmla="*/ 0 w 1483209"/>
                <a:gd name="connsiteY20" fmla="*/ 2544872 h 6196294"/>
                <a:gd name="connsiteX21" fmla="*/ 6178 w 1483209"/>
                <a:gd name="connsiteY21" fmla="*/ 2483088 h 6196294"/>
                <a:gd name="connsiteX22" fmla="*/ 43248 w 1483209"/>
                <a:gd name="connsiteY22" fmla="*/ 2384234 h 6196294"/>
                <a:gd name="connsiteX23" fmla="*/ 49427 w 1483209"/>
                <a:gd name="connsiteY23" fmla="*/ 2297737 h 6196294"/>
                <a:gd name="connsiteX24" fmla="*/ 74140 w 1483209"/>
                <a:gd name="connsiteY24" fmla="*/ 2137099 h 6196294"/>
                <a:gd name="connsiteX25" fmla="*/ 160637 w 1483209"/>
                <a:gd name="connsiteY25" fmla="*/ 1797288 h 6196294"/>
                <a:gd name="connsiteX26" fmla="*/ 210064 w 1483209"/>
                <a:gd name="connsiteY26" fmla="*/ 1735504 h 6196294"/>
                <a:gd name="connsiteX27" fmla="*/ 345989 w 1483209"/>
                <a:gd name="connsiteY27" fmla="*/ 1599580 h 6196294"/>
                <a:gd name="connsiteX28" fmla="*/ 444843 w 1483209"/>
                <a:gd name="connsiteY28" fmla="*/ 1352445 h 6196294"/>
                <a:gd name="connsiteX29" fmla="*/ 574589 w 1483209"/>
                <a:gd name="connsiteY29" fmla="*/ 1197985 h 6196294"/>
                <a:gd name="connsiteX30" fmla="*/ 716691 w 1483209"/>
                <a:gd name="connsiteY30" fmla="*/ 1043526 h 6196294"/>
                <a:gd name="connsiteX31" fmla="*/ 1099751 w 1483209"/>
                <a:gd name="connsiteY31" fmla="*/ 357727 h 6196294"/>
                <a:gd name="connsiteX32" fmla="*/ 1268894 w 1483209"/>
                <a:gd name="connsiteY32" fmla="*/ 51104 h 6196294"/>
                <a:gd name="connsiteX33" fmla="*/ 1483209 w 1483209"/>
                <a:gd name="connsiteY33" fmla="*/ 51104 h 6196294"/>
                <a:gd name="connsiteX0" fmla="*/ 1019432 w 1483209"/>
                <a:gd name="connsiteY0" fmla="*/ 6192815 h 6192815"/>
                <a:gd name="connsiteX1" fmla="*/ 741405 w 1483209"/>
                <a:gd name="connsiteY1" fmla="*/ 5840647 h 6192815"/>
                <a:gd name="connsiteX2" fmla="*/ 531340 w 1483209"/>
                <a:gd name="connsiteY2" fmla="*/ 5519371 h 6192815"/>
                <a:gd name="connsiteX3" fmla="*/ 463378 w 1483209"/>
                <a:gd name="connsiteY3" fmla="*/ 5377269 h 6192815"/>
                <a:gd name="connsiteX4" fmla="*/ 488091 w 1483209"/>
                <a:gd name="connsiteY4" fmla="*/ 5037458 h 6192815"/>
                <a:gd name="connsiteX5" fmla="*/ 568410 w 1483209"/>
                <a:gd name="connsiteY5" fmla="*/ 4642042 h 6192815"/>
                <a:gd name="connsiteX6" fmla="*/ 611659 w 1483209"/>
                <a:gd name="connsiteY6" fmla="*/ 4469047 h 6192815"/>
                <a:gd name="connsiteX7" fmla="*/ 642551 w 1483209"/>
                <a:gd name="connsiteY7" fmla="*/ 4438155 h 6192815"/>
                <a:gd name="connsiteX8" fmla="*/ 691978 w 1483209"/>
                <a:gd name="connsiteY8" fmla="*/ 4382550 h 6192815"/>
                <a:gd name="connsiteX9" fmla="*/ 673443 w 1483209"/>
                <a:gd name="connsiteY9" fmla="*/ 4271339 h 6192815"/>
                <a:gd name="connsiteX10" fmla="*/ 661086 w 1483209"/>
                <a:gd name="connsiteY10" fmla="*/ 4228090 h 6192815"/>
                <a:gd name="connsiteX11" fmla="*/ 722870 w 1483209"/>
                <a:gd name="connsiteY11" fmla="*/ 4123058 h 6192815"/>
                <a:gd name="connsiteX12" fmla="*/ 729048 w 1483209"/>
                <a:gd name="connsiteY12" fmla="*/ 4067452 h 6192815"/>
                <a:gd name="connsiteX13" fmla="*/ 722870 w 1483209"/>
                <a:gd name="connsiteY13" fmla="*/ 3999490 h 6192815"/>
                <a:gd name="connsiteX14" fmla="*/ 654908 w 1483209"/>
                <a:gd name="connsiteY14" fmla="*/ 3758534 h 6192815"/>
                <a:gd name="connsiteX15" fmla="*/ 605481 w 1483209"/>
                <a:gd name="connsiteY15" fmla="*/ 3585539 h 6192815"/>
                <a:gd name="connsiteX16" fmla="*/ 426308 w 1483209"/>
                <a:gd name="connsiteY16" fmla="*/ 3227193 h 6192815"/>
                <a:gd name="connsiteX17" fmla="*/ 376881 w 1483209"/>
                <a:gd name="connsiteY17" fmla="*/ 3103625 h 6192815"/>
                <a:gd name="connsiteX18" fmla="*/ 278027 w 1483209"/>
                <a:gd name="connsiteY18" fmla="*/ 2980058 h 6192815"/>
                <a:gd name="connsiteX19" fmla="*/ 74140 w 1483209"/>
                <a:gd name="connsiteY19" fmla="*/ 2689674 h 6192815"/>
                <a:gd name="connsiteX20" fmla="*/ 0 w 1483209"/>
                <a:gd name="connsiteY20" fmla="*/ 2541393 h 6192815"/>
                <a:gd name="connsiteX21" fmla="*/ 6178 w 1483209"/>
                <a:gd name="connsiteY21" fmla="*/ 2479609 h 6192815"/>
                <a:gd name="connsiteX22" fmla="*/ 43248 w 1483209"/>
                <a:gd name="connsiteY22" fmla="*/ 2380755 h 6192815"/>
                <a:gd name="connsiteX23" fmla="*/ 49427 w 1483209"/>
                <a:gd name="connsiteY23" fmla="*/ 2294258 h 6192815"/>
                <a:gd name="connsiteX24" fmla="*/ 74140 w 1483209"/>
                <a:gd name="connsiteY24" fmla="*/ 2133620 h 6192815"/>
                <a:gd name="connsiteX25" fmla="*/ 160637 w 1483209"/>
                <a:gd name="connsiteY25" fmla="*/ 1793809 h 6192815"/>
                <a:gd name="connsiteX26" fmla="*/ 210064 w 1483209"/>
                <a:gd name="connsiteY26" fmla="*/ 1732025 h 6192815"/>
                <a:gd name="connsiteX27" fmla="*/ 345989 w 1483209"/>
                <a:gd name="connsiteY27" fmla="*/ 1596101 h 6192815"/>
                <a:gd name="connsiteX28" fmla="*/ 444843 w 1483209"/>
                <a:gd name="connsiteY28" fmla="*/ 1348966 h 6192815"/>
                <a:gd name="connsiteX29" fmla="*/ 574589 w 1483209"/>
                <a:gd name="connsiteY29" fmla="*/ 1194506 h 6192815"/>
                <a:gd name="connsiteX30" fmla="*/ 716691 w 1483209"/>
                <a:gd name="connsiteY30" fmla="*/ 1040047 h 6192815"/>
                <a:gd name="connsiteX31" fmla="*/ 983143 w 1483209"/>
                <a:gd name="connsiteY31" fmla="*/ 333377 h 6192815"/>
                <a:gd name="connsiteX32" fmla="*/ 1268894 w 1483209"/>
                <a:gd name="connsiteY32" fmla="*/ 47625 h 6192815"/>
                <a:gd name="connsiteX33" fmla="*/ 1483209 w 1483209"/>
                <a:gd name="connsiteY33" fmla="*/ 47625 h 6192815"/>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83143 w 1483209"/>
                <a:gd name="connsiteY31" fmla="*/ 357190 h 6216628"/>
                <a:gd name="connsiteX32" fmla="*/ 1268894 w 1483209"/>
                <a:gd name="connsiteY32" fmla="*/ 71438 h 6216628"/>
                <a:gd name="connsiteX33" fmla="*/ 1411771 w 1483209"/>
                <a:gd name="connsiteY33" fmla="*/ 0 h 6216628"/>
                <a:gd name="connsiteX34" fmla="*/ 1483209 w 1483209"/>
                <a:gd name="connsiteY34"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83143 w 1483209"/>
                <a:gd name="connsiteY31" fmla="*/ 357190 h 6216628"/>
                <a:gd name="connsiteX32" fmla="*/ 1268894 w 1483209"/>
                <a:gd name="connsiteY32" fmla="*/ 71438 h 6216628"/>
                <a:gd name="connsiteX33" fmla="*/ 1411771 w 1483209"/>
                <a:gd name="connsiteY33" fmla="*/ 0 h 6216628"/>
                <a:gd name="connsiteX34" fmla="*/ 1483209 w 1483209"/>
                <a:gd name="connsiteY34"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840259 w 1483209"/>
                <a:gd name="connsiteY31" fmla="*/ 711693 h 6216628"/>
                <a:gd name="connsiteX32" fmla="*/ 983143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840259 w 1483209"/>
                <a:gd name="connsiteY31" fmla="*/ 711693 h 6216628"/>
                <a:gd name="connsiteX32" fmla="*/ 983143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83143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04783 w 1483209"/>
                <a:gd name="connsiteY33" fmla="*/ 118569 h 6216628"/>
                <a:gd name="connsiteX34" fmla="*/ 1268894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04783 w 1483209"/>
                <a:gd name="connsiteY33" fmla="*/ 118569 h 6216628"/>
                <a:gd name="connsiteX34" fmla="*/ 1268894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04783 w 1483209"/>
                <a:gd name="connsiteY33" fmla="*/ 118569 h 6216628"/>
                <a:gd name="connsiteX34" fmla="*/ 1268894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04783 w 1483209"/>
                <a:gd name="connsiteY33" fmla="*/ 118569 h 6216628"/>
                <a:gd name="connsiteX34" fmla="*/ 1268894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4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5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5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5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5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5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08221 w 1483209"/>
                <a:gd name="connsiteY32" fmla="*/ 532520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3209" h="6216628">
                  <a:moveTo>
                    <a:pt x="1019432" y="6216628"/>
                  </a:moveTo>
                  <a:lnTo>
                    <a:pt x="741405" y="5864460"/>
                  </a:lnTo>
                  <a:lnTo>
                    <a:pt x="531340" y="5543184"/>
                  </a:lnTo>
                  <a:lnTo>
                    <a:pt x="463378" y="5401082"/>
                  </a:lnTo>
                  <a:lnTo>
                    <a:pt x="488091" y="5061271"/>
                  </a:lnTo>
                  <a:lnTo>
                    <a:pt x="568410" y="4665855"/>
                  </a:lnTo>
                  <a:lnTo>
                    <a:pt x="611659" y="4492860"/>
                  </a:lnTo>
                  <a:lnTo>
                    <a:pt x="642551" y="4461968"/>
                  </a:lnTo>
                  <a:lnTo>
                    <a:pt x="691978" y="4406363"/>
                  </a:lnTo>
                  <a:lnTo>
                    <a:pt x="673443" y="4295152"/>
                  </a:lnTo>
                  <a:lnTo>
                    <a:pt x="661086" y="4251903"/>
                  </a:lnTo>
                  <a:lnTo>
                    <a:pt x="722870" y="4146871"/>
                  </a:lnTo>
                  <a:lnTo>
                    <a:pt x="729048" y="4091265"/>
                  </a:lnTo>
                  <a:lnTo>
                    <a:pt x="722870" y="4023303"/>
                  </a:lnTo>
                  <a:lnTo>
                    <a:pt x="654908" y="3782347"/>
                  </a:lnTo>
                  <a:lnTo>
                    <a:pt x="605481" y="3609352"/>
                  </a:lnTo>
                  <a:lnTo>
                    <a:pt x="426308" y="3251006"/>
                  </a:lnTo>
                  <a:lnTo>
                    <a:pt x="376881" y="3127438"/>
                  </a:lnTo>
                  <a:lnTo>
                    <a:pt x="278027" y="3003871"/>
                  </a:lnTo>
                  <a:lnTo>
                    <a:pt x="74140" y="2713487"/>
                  </a:lnTo>
                  <a:lnTo>
                    <a:pt x="0" y="2565206"/>
                  </a:lnTo>
                  <a:lnTo>
                    <a:pt x="6178" y="2503422"/>
                  </a:lnTo>
                  <a:lnTo>
                    <a:pt x="43248" y="2404568"/>
                  </a:lnTo>
                  <a:lnTo>
                    <a:pt x="49427" y="2318071"/>
                  </a:lnTo>
                  <a:lnTo>
                    <a:pt x="74140" y="2157433"/>
                  </a:lnTo>
                  <a:lnTo>
                    <a:pt x="160637" y="1817622"/>
                  </a:lnTo>
                  <a:lnTo>
                    <a:pt x="210064" y="1755838"/>
                  </a:lnTo>
                  <a:lnTo>
                    <a:pt x="345989" y="1619914"/>
                  </a:lnTo>
                  <a:lnTo>
                    <a:pt x="444843" y="1372779"/>
                  </a:lnTo>
                  <a:lnTo>
                    <a:pt x="574589" y="1218319"/>
                  </a:lnTo>
                  <a:lnTo>
                    <a:pt x="716691" y="1063860"/>
                  </a:lnTo>
                  <a:cubicBezTo>
                    <a:pt x="760969" y="979422"/>
                    <a:pt x="879203" y="832158"/>
                    <a:pt x="911705" y="714380"/>
                  </a:cubicBezTo>
                  <a:cubicBezTo>
                    <a:pt x="943627" y="625823"/>
                    <a:pt x="939113" y="492425"/>
                    <a:pt x="911705" y="500066"/>
                  </a:cubicBezTo>
                  <a:cubicBezTo>
                    <a:pt x="932935" y="367956"/>
                    <a:pt x="890456" y="402456"/>
                    <a:pt x="911705" y="357190"/>
                  </a:cubicBezTo>
                  <a:cubicBezTo>
                    <a:pt x="977523" y="312760"/>
                    <a:pt x="1066487" y="190501"/>
                    <a:pt x="1126019" y="142876"/>
                  </a:cubicBezTo>
                  <a:cubicBezTo>
                    <a:pt x="1185551" y="95251"/>
                    <a:pt x="1239154" y="63183"/>
                    <a:pt x="1268895" y="71438"/>
                  </a:cubicBezTo>
                  <a:cubicBezTo>
                    <a:pt x="1265508" y="27394"/>
                    <a:pt x="1376052" y="0"/>
                    <a:pt x="1411771" y="0"/>
                  </a:cubicBezTo>
                  <a:cubicBezTo>
                    <a:pt x="1447490" y="0"/>
                    <a:pt x="1461518" y="68996"/>
                    <a:pt x="1483209" y="71438"/>
                  </a:cubicBezTo>
                </a:path>
              </a:pathLst>
            </a:cu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ln>
                  <a:solidFill>
                    <a:srgbClr val="CC0099"/>
                  </a:solidFill>
                </a:ln>
              </a:endParaRPr>
            </a:p>
          </p:txBody>
        </p:sp>
        <p:sp>
          <p:nvSpPr>
            <p:cNvPr id="6" name="5 Forma libre"/>
            <p:cNvSpPr/>
            <p:nvPr/>
          </p:nvSpPr>
          <p:spPr>
            <a:xfrm>
              <a:off x="6069367" y="260412"/>
              <a:ext cx="62144" cy="147961"/>
            </a:xfrm>
            <a:custGeom>
              <a:avLst/>
              <a:gdLst>
                <a:gd name="connsiteX0" fmla="*/ 38470 w 62144"/>
                <a:gd name="connsiteY0" fmla="*/ 0 h 147961"/>
                <a:gd name="connsiteX1" fmla="*/ 5918 w 62144"/>
                <a:gd name="connsiteY1" fmla="*/ 56225 h 147961"/>
                <a:gd name="connsiteX2" fmla="*/ 0 w 62144"/>
                <a:gd name="connsiteY2" fmla="*/ 106532 h 147961"/>
                <a:gd name="connsiteX3" fmla="*/ 41429 w 62144"/>
                <a:gd name="connsiteY3" fmla="*/ 142042 h 147961"/>
                <a:gd name="connsiteX4" fmla="*/ 62144 w 62144"/>
                <a:gd name="connsiteY4" fmla="*/ 147961 h 147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44" h="147961">
                  <a:moveTo>
                    <a:pt x="38470" y="0"/>
                  </a:moveTo>
                  <a:lnTo>
                    <a:pt x="5918" y="56225"/>
                  </a:lnTo>
                  <a:lnTo>
                    <a:pt x="0" y="106532"/>
                  </a:lnTo>
                  <a:lnTo>
                    <a:pt x="41429" y="142042"/>
                  </a:lnTo>
                  <a:lnTo>
                    <a:pt x="62144" y="147961"/>
                  </a:lnTo>
                </a:path>
              </a:pathLst>
            </a:cu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ln>
                  <a:solidFill>
                    <a:srgbClr val="CC0099"/>
                  </a:solidFill>
                </a:ln>
              </a:endParaRPr>
            </a:p>
          </p:txBody>
        </p:sp>
      </p:grpSp>
      <p:sp>
        <p:nvSpPr>
          <p:cNvPr id="7" name="6 CuadroTexto"/>
          <p:cNvSpPr txBox="1"/>
          <p:nvPr/>
        </p:nvSpPr>
        <p:spPr>
          <a:xfrm>
            <a:off x="1785918" y="886880"/>
            <a:ext cx="1571636" cy="184666"/>
          </a:xfrm>
          <a:prstGeom prst="rect">
            <a:avLst/>
          </a:prstGeom>
          <a:solidFill>
            <a:schemeClr val="bg2">
              <a:lumMod val="90000"/>
            </a:schemeClr>
          </a:solidFill>
        </p:spPr>
        <p:txBody>
          <a:bodyPr wrap="square" lIns="0" tIns="0" rIns="0" bIns="0" rtlCol="0">
            <a:spAutoFit/>
          </a:bodyPr>
          <a:lstStyle/>
          <a:p>
            <a:pPr algn="r"/>
            <a:r>
              <a:rPr lang="es-MX" sz="1200" dirty="0" smtClean="0"/>
              <a:t>Libramiento Norponiente</a:t>
            </a:r>
            <a:endParaRPr lang="es-MX" sz="1200" dirty="0"/>
          </a:p>
        </p:txBody>
      </p:sp>
      <p:pic>
        <p:nvPicPr>
          <p:cNvPr id="8" name="Picture 2" descr="http://t2.gstatic.com/images?q=tbn:P7B-M9qQyxpRCM:http://1.bp.blogspot.com/_5wprmVtnQHg/SO_MIKT_xlI/AAAAAAAAG8U/1DA5VKxqkbg/s400/filme-1.jpg">
            <a:hlinkClick r:id="rId3" action="ppaction://hlinkfile"/>
          </p:cNvPr>
          <p:cNvPicPr>
            <a:picLocks noChangeAspect="1" noChangeArrowheads="1"/>
          </p:cNvPicPr>
          <p:nvPr/>
        </p:nvPicPr>
        <p:blipFill>
          <a:blip r:embed="rId4" cstate="print"/>
          <a:srcRect/>
          <a:stretch>
            <a:fillRect/>
          </a:stretch>
        </p:blipFill>
        <p:spPr bwMode="auto">
          <a:xfrm>
            <a:off x="6643702" y="5857892"/>
            <a:ext cx="714380" cy="569181"/>
          </a:xfrm>
          <a:prstGeom prst="rect">
            <a:avLst/>
          </a:prstGeom>
          <a:noFill/>
        </p:spPr>
      </p:pic>
      <p:sp>
        <p:nvSpPr>
          <p:cNvPr id="9" name="8 CuadroTexto"/>
          <p:cNvSpPr txBox="1"/>
          <p:nvPr/>
        </p:nvSpPr>
        <p:spPr>
          <a:xfrm>
            <a:off x="7500959" y="6072206"/>
            <a:ext cx="1643042" cy="338554"/>
          </a:xfrm>
          <a:prstGeom prst="rect">
            <a:avLst/>
          </a:prstGeom>
          <a:noFill/>
        </p:spPr>
        <p:txBody>
          <a:bodyPr wrap="square" rtlCol="0">
            <a:spAutoFit/>
          </a:bodyPr>
          <a:lstStyle/>
          <a:p>
            <a:r>
              <a:rPr lang="es-MX" sz="1600" dirty="0" smtClean="0"/>
              <a:t>Recorrido virtual</a:t>
            </a:r>
            <a:endParaRPr lang="es-MX" sz="1600" dirty="0"/>
          </a:p>
        </p:txBody>
      </p:sp>
      <p:grpSp>
        <p:nvGrpSpPr>
          <p:cNvPr id="10" name="9 Grupo"/>
          <p:cNvGrpSpPr/>
          <p:nvPr/>
        </p:nvGrpSpPr>
        <p:grpSpPr>
          <a:xfrm>
            <a:off x="3426126" y="140970"/>
            <a:ext cx="1863090" cy="6583680"/>
            <a:chOff x="5783580" y="140970"/>
            <a:chExt cx="1863090" cy="6583680"/>
          </a:xfrm>
        </p:grpSpPr>
        <p:sp>
          <p:nvSpPr>
            <p:cNvPr id="11" name="10 Forma libre"/>
            <p:cNvSpPr/>
            <p:nvPr/>
          </p:nvSpPr>
          <p:spPr>
            <a:xfrm>
              <a:off x="5783580" y="3429000"/>
              <a:ext cx="1249680" cy="3295650"/>
            </a:xfrm>
            <a:custGeom>
              <a:avLst/>
              <a:gdLst>
                <a:gd name="connsiteX0" fmla="*/ 0 w 1992630"/>
                <a:gd name="connsiteY0" fmla="*/ 3295650 h 3295650"/>
                <a:gd name="connsiteX1" fmla="*/ 163830 w 1992630"/>
                <a:gd name="connsiteY1" fmla="*/ 3036570 h 3295650"/>
                <a:gd name="connsiteX2" fmla="*/ 266700 w 1992630"/>
                <a:gd name="connsiteY2" fmla="*/ 2872740 h 3295650"/>
                <a:gd name="connsiteX3" fmla="*/ 308610 w 1992630"/>
                <a:gd name="connsiteY3" fmla="*/ 2807970 h 3295650"/>
                <a:gd name="connsiteX4" fmla="*/ 392430 w 1992630"/>
                <a:gd name="connsiteY4" fmla="*/ 2754630 h 3295650"/>
                <a:gd name="connsiteX5" fmla="*/ 445770 w 1992630"/>
                <a:gd name="connsiteY5" fmla="*/ 2720340 h 3295650"/>
                <a:gd name="connsiteX6" fmla="*/ 521970 w 1992630"/>
                <a:gd name="connsiteY6" fmla="*/ 2529840 h 3295650"/>
                <a:gd name="connsiteX7" fmla="*/ 613410 w 1992630"/>
                <a:gd name="connsiteY7" fmla="*/ 2354580 h 3295650"/>
                <a:gd name="connsiteX8" fmla="*/ 659130 w 1992630"/>
                <a:gd name="connsiteY8" fmla="*/ 2259330 h 3295650"/>
                <a:gd name="connsiteX9" fmla="*/ 689610 w 1992630"/>
                <a:gd name="connsiteY9" fmla="*/ 2175510 h 3295650"/>
                <a:gd name="connsiteX10" fmla="*/ 937260 w 1992630"/>
                <a:gd name="connsiteY10" fmla="*/ 1946910 h 3295650"/>
                <a:gd name="connsiteX11" fmla="*/ 982980 w 1992630"/>
                <a:gd name="connsiteY11" fmla="*/ 1866900 h 3295650"/>
                <a:gd name="connsiteX12" fmla="*/ 1131570 w 1992630"/>
                <a:gd name="connsiteY12" fmla="*/ 1592580 h 3295650"/>
                <a:gd name="connsiteX13" fmla="*/ 1146810 w 1992630"/>
                <a:gd name="connsiteY13" fmla="*/ 1508760 h 3295650"/>
                <a:gd name="connsiteX14" fmla="*/ 1200150 w 1992630"/>
                <a:gd name="connsiteY14" fmla="*/ 899160 h 3295650"/>
                <a:gd name="connsiteX15" fmla="*/ 1249680 w 1992630"/>
                <a:gd name="connsiteY15" fmla="*/ 308610 h 3295650"/>
                <a:gd name="connsiteX16" fmla="*/ 1242060 w 1992630"/>
                <a:gd name="connsiteY16" fmla="*/ 209550 h 3295650"/>
                <a:gd name="connsiteX17" fmla="*/ 1188720 w 1992630"/>
                <a:gd name="connsiteY17" fmla="*/ 0 h 3295650"/>
                <a:gd name="connsiteX18" fmla="*/ 1402080 w 1992630"/>
                <a:gd name="connsiteY18" fmla="*/ 571500 h 3295650"/>
                <a:gd name="connsiteX19" fmla="*/ 1992630 w 1992630"/>
                <a:gd name="connsiteY19" fmla="*/ 346710 h 3295650"/>
                <a:gd name="connsiteX0" fmla="*/ 0 w 2003130"/>
                <a:gd name="connsiteY0" fmla="*/ 3295650 h 3295650"/>
                <a:gd name="connsiteX1" fmla="*/ 163830 w 2003130"/>
                <a:gd name="connsiteY1" fmla="*/ 3036570 h 3295650"/>
                <a:gd name="connsiteX2" fmla="*/ 266700 w 2003130"/>
                <a:gd name="connsiteY2" fmla="*/ 2872740 h 3295650"/>
                <a:gd name="connsiteX3" fmla="*/ 308610 w 2003130"/>
                <a:gd name="connsiteY3" fmla="*/ 2807970 h 3295650"/>
                <a:gd name="connsiteX4" fmla="*/ 392430 w 2003130"/>
                <a:gd name="connsiteY4" fmla="*/ 2754630 h 3295650"/>
                <a:gd name="connsiteX5" fmla="*/ 445770 w 2003130"/>
                <a:gd name="connsiteY5" fmla="*/ 2720340 h 3295650"/>
                <a:gd name="connsiteX6" fmla="*/ 521970 w 2003130"/>
                <a:gd name="connsiteY6" fmla="*/ 2529840 h 3295650"/>
                <a:gd name="connsiteX7" fmla="*/ 613410 w 2003130"/>
                <a:gd name="connsiteY7" fmla="*/ 2354580 h 3295650"/>
                <a:gd name="connsiteX8" fmla="*/ 659130 w 2003130"/>
                <a:gd name="connsiteY8" fmla="*/ 2259330 h 3295650"/>
                <a:gd name="connsiteX9" fmla="*/ 689610 w 2003130"/>
                <a:gd name="connsiteY9" fmla="*/ 2175510 h 3295650"/>
                <a:gd name="connsiteX10" fmla="*/ 937260 w 2003130"/>
                <a:gd name="connsiteY10" fmla="*/ 1946910 h 3295650"/>
                <a:gd name="connsiteX11" fmla="*/ 982980 w 2003130"/>
                <a:gd name="connsiteY11" fmla="*/ 1866900 h 3295650"/>
                <a:gd name="connsiteX12" fmla="*/ 1131570 w 2003130"/>
                <a:gd name="connsiteY12" fmla="*/ 1592580 h 3295650"/>
                <a:gd name="connsiteX13" fmla="*/ 1146810 w 2003130"/>
                <a:gd name="connsiteY13" fmla="*/ 1508760 h 3295650"/>
                <a:gd name="connsiteX14" fmla="*/ 1200150 w 2003130"/>
                <a:gd name="connsiteY14" fmla="*/ 899160 h 3295650"/>
                <a:gd name="connsiteX15" fmla="*/ 1249680 w 2003130"/>
                <a:gd name="connsiteY15" fmla="*/ 308610 h 3295650"/>
                <a:gd name="connsiteX16" fmla="*/ 1242060 w 2003130"/>
                <a:gd name="connsiteY16" fmla="*/ 209550 h 3295650"/>
                <a:gd name="connsiteX17" fmla="*/ 1188720 w 2003130"/>
                <a:gd name="connsiteY17" fmla="*/ 0 h 3295650"/>
                <a:gd name="connsiteX18" fmla="*/ 1402080 w 2003130"/>
                <a:gd name="connsiteY18" fmla="*/ 571500 h 3295650"/>
                <a:gd name="connsiteX19" fmla="*/ 2003130 w 2003130"/>
                <a:gd name="connsiteY19" fmla="*/ 357190 h 3295650"/>
                <a:gd name="connsiteX0" fmla="*/ 0 w 1402080"/>
                <a:gd name="connsiteY0" fmla="*/ 3295650 h 3295650"/>
                <a:gd name="connsiteX1" fmla="*/ 163830 w 1402080"/>
                <a:gd name="connsiteY1" fmla="*/ 3036570 h 3295650"/>
                <a:gd name="connsiteX2" fmla="*/ 266700 w 1402080"/>
                <a:gd name="connsiteY2" fmla="*/ 2872740 h 3295650"/>
                <a:gd name="connsiteX3" fmla="*/ 308610 w 1402080"/>
                <a:gd name="connsiteY3" fmla="*/ 2807970 h 3295650"/>
                <a:gd name="connsiteX4" fmla="*/ 392430 w 1402080"/>
                <a:gd name="connsiteY4" fmla="*/ 2754630 h 3295650"/>
                <a:gd name="connsiteX5" fmla="*/ 445770 w 1402080"/>
                <a:gd name="connsiteY5" fmla="*/ 2720340 h 3295650"/>
                <a:gd name="connsiteX6" fmla="*/ 521970 w 1402080"/>
                <a:gd name="connsiteY6" fmla="*/ 2529840 h 3295650"/>
                <a:gd name="connsiteX7" fmla="*/ 613410 w 1402080"/>
                <a:gd name="connsiteY7" fmla="*/ 2354580 h 3295650"/>
                <a:gd name="connsiteX8" fmla="*/ 659130 w 1402080"/>
                <a:gd name="connsiteY8" fmla="*/ 2259330 h 3295650"/>
                <a:gd name="connsiteX9" fmla="*/ 689610 w 1402080"/>
                <a:gd name="connsiteY9" fmla="*/ 2175510 h 3295650"/>
                <a:gd name="connsiteX10" fmla="*/ 937260 w 1402080"/>
                <a:gd name="connsiteY10" fmla="*/ 1946910 h 3295650"/>
                <a:gd name="connsiteX11" fmla="*/ 982980 w 1402080"/>
                <a:gd name="connsiteY11" fmla="*/ 1866900 h 3295650"/>
                <a:gd name="connsiteX12" fmla="*/ 1131570 w 1402080"/>
                <a:gd name="connsiteY12" fmla="*/ 1592580 h 3295650"/>
                <a:gd name="connsiteX13" fmla="*/ 1146810 w 1402080"/>
                <a:gd name="connsiteY13" fmla="*/ 1508760 h 3295650"/>
                <a:gd name="connsiteX14" fmla="*/ 1200150 w 1402080"/>
                <a:gd name="connsiteY14" fmla="*/ 899160 h 3295650"/>
                <a:gd name="connsiteX15" fmla="*/ 1249680 w 1402080"/>
                <a:gd name="connsiteY15" fmla="*/ 308610 h 3295650"/>
                <a:gd name="connsiteX16" fmla="*/ 1242060 w 1402080"/>
                <a:gd name="connsiteY16" fmla="*/ 209550 h 3295650"/>
                <a:gd name="connsiteX17" fmla="*/ 1188720 w 1402080"/>
                <a:gd name="connsiteY17" fmla="*/ 0 h 3295650"/>
                <a:gd name="connsiteX18" fmla="*/ 1402080 w 1402080"/>
                <a:gd name="connsiteY18" fmla="*/ 571500 h 3295650"/>
                <a:gd name="connsiteX0" fmla="*/ 0 w 1249680"/>
                <a:gd name="connsiteY0" fmla="*/ 3295650 h 3295650"/>
                <a:gd name="connsiteX1" fmla="*/ 163830 w 1249680"/>
                <a:gd name="connsiteY1" fmla="*/ 3036570 h 3295650"/>
                <a:gd name="connsiteX2" fmla="*/ 266700 w 1249680"/>
                <a:gd name="connsiteY2" fmla="*/ 2872740 h 3295650"/>
                <a:gd name="connsiteX3" fmla="*/ 308610 w 1249680"/>
                <a:gd name="connsiteY3" fmla="*/ 2807970 h 3295650"/>
                <a:gd name="connsiteX4" fmla="*/ 392430 w 1249680"/>
                <a:gd name="connsiteY4" fmla="*/ 2754630 h 3295650"/>
                <a:gd name="connsiteX5" fmla="*/ 445770 w 1249680"/>
                <a:gd name="connsiteY5" fmla="*/ 2720340 h 3295650"/>
                <a:gd name="connsiteX6" fmla="*/ 521970 w 1249680"/>
                <a:gd name="connsiteY6" fmla="*/ 2529840 h 3295650"/>
                <a:gd name="connsiteX7" fmla="*/ 613410 w 1249680"/>
                <a:gd name="connsiteY7" fmla="*/ 2354580 h 3295650"/>
                <a:gd name="connsiteX8" fmla="*/ 659130 w 1249680"/>
                <a:gd name="connsiteY8" fmla="*/ 2259330 h 3295650"/>
                <a:gd name="connsiteX9" fmla="*/ 689610 w 1249680"/>
                <a:gd name="connsiteY9" fmla="*/ 2175510 h 3295650"/>
                <a:gd name="connsiteX10" fmla="*/ 937260 w 1249680"/>
                <a:gd name="connsiteY10" fmla="*/ 1946910 h 3295650"/>
                <a:gd name="connsiteX11" fmla="*/ 982980 w 1249680"/>
                <a:gd name="connsiteY11" fmla="*/ 1866900 h 3295650"/>
                <a:gd name="connsiteX12" fmla="*/ 1131570 w 1249680"/>
                <a:gd name="connsiteY12" fmla="*/ 1592580 h 3295650"/>
                <a:gd name="connsiteX13" fmla="*/ 1146810 w 1249680"/>
                <a:gd name="connsiteY13" fmla="*/ 1508760 h 3295650"/>
                <a:gd name="connsiteX14" fmla="*/ 1200150 w 1249680"/>
                <a:gd name="connsiteY14" fmla="*/ 899160 h 3295650"/>
                <a:gd name="connsiteX15" fmla="*/ 1249680 w 1249680"/>
                <a:gd name="connsiteY15" fmla="*/ 308610 h 3295650"/>
                <a:gd name="connsiteX16" fmla="*/ 1242060 w 1249680"/>
                <a:gd name="connsiteY16" fmla="*/ 209550 h 3295650"/>
                <a:gd name="connsiteX17" fmla="*/ 1188720 w 1249680"/>
                <a:gd name="connsiteY17" fmla="*/ 0 h 329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680" h="3295650">
                  <a:moveTo>
                    <a:pt x="0" y="3295650"/>
                  </a:moveTo>
                  <a:lnTo>
                    <a:pt x="163830" y="3036570"/>
                  </a:lnTo>
                  <a:lnTo>
                    <a:pt x="266700" y="2872740"/>
                  </a:lnTo>
                  <a:lnTo>
                    <a:pt x="308610" y="2807970"/>
                  </a:lnTo>
                  <a:lnTo>
                    <a:pt x="392430" y="2754630"/>
                  </a:lnTo>
                  <a:lnTo>
                    <a:pt x="445770" y="2720340"/>
                  </a:lnTo>
                  <a:lnTo>
                    <a:pt x="521970" y="2529840"/>
                  </a:lnTo>
                  <a:lnTo>
                    <a:pt x="613410" y="2354580"/>
                  </a:lnTo>
                  <a:lnTo>
                    <a:pt x="659130" y="2259330"/>
                  </a:lnTo>
                  <a:lnTo>
                    <a:pt x="689610" y="2175510"/>
                  </a:lnTo>
                  <a:lnTo>
                    <a:pt x="937260" y="1946910"/>
                  </a:lnTo>
                  <a:lnTo>
                    <a:pt x="982980" y="1866900"/>
                  </a:lnTo>
                  <a:lnTo>
                    <a:pt x="1131570" y="1592580"/>
                  </a:lnTo>
                  <a:lnTo>
                    <a:pt x="1146810" y="1508760"/>
                  </a:lnTo>
                  <a:lnTo>
                    <a:pt x="1200150" y="899160"/>
                  </a:lnTo>
                  <a:lnTo>
                    <a:pt x="1249680" y="308610"/>
                  </a:lnTo>
                  <a:lnTo>
                    <a:pt x="1242060" y="209550"/>
                  </a:lnTo>
                  <a:lnTo>
                    <a:pt x="1188720" y="0"/>
                  </a:lnTo>
                </a:path>
              </a:pathLst>
            </a:custGeom>
            <a:ln>
              <a:solidFill>
                <a:srgbClr val="FF0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2" name="11 Forma libre"/>
            <p:cNvSpPr/>
            <p:nvPr/>
          </p:nvSpPr>
          <p:spPr>
            <a:xfrm>
              <a:off x="6564630" y="140970"/>
              <a:ext cx="1082040" cy="3284220"/>
            </a:xfrm>
            <a:custGeom>
              <a:avLst/>
              <a:gdLst>
                <a:gd name="connsiteX0" fmla="*/ 411480 w 1082040"/>
                <a:gd name="connsiteY0" fmla="*/ 3284220 h 3284220"/>
                <a:gd name="connsiteX1" fmla="*/ 392430 w 1082040"/>
                <a:gd name="connsiteY1" fmla="*/ 3234690 h 3284220"/>
                <a:gd name="connsiteX2" fmla="*/ 396240 w 1082040"/>
                <a:gd name="connsiteY2" fmla="*/ 3143250 h 3284220"/>
                <a:gd name="connsiteX3" fmla="*/ 392430 w 1082040"/>
                <a:gd name="connsiteY3" fmla="*/ 3048000 h 3284220"/>
                <a:gd name="connsiteX4" fmla="*/ 381000 w 1082040"/>
                <a:gd name="connsiteY4" fmla="*/ 2990850 h 3284220"/>
                <a:gd name="connsiteX5" fmla="*/ 327660 w 1082040"/>
                <a:gd name="connsiteY5" fmla="*/ 2952750 h 3284220"/>
                <a:gd name="connsiteX6" fmla="*/ 304800 w 1082040"/>
                <a:gd name="connsiteY6" fmla="*/ 2922270 h 3284220"/>
                <a:gd name="connsiteX7" fmla="*/ 297180 w 1082040"/>
                <a:gd name="connsiteY7" fmla="*/ 2880360 h 3284220"/>
                <a:gd name="connsiteX8" fmla="*/ 293370 w 1082040"/>
                <a:gd name="connsiteY8" fmla="*/ 2830830 h 3284220"/>
                <a:gd name="connsiteX9" fmla="*/ 281940 w 1082040"/>
                <a:gd name="connsiteY9" fmla="*/ 2800350 h 3284220"/>
                <a:gd name="connsiteX10" fmla="*/ 243840 w 1082040"/>
                <a:gd name="connsiteY10" fmla="*/ 2735580 h 3284220"/>
                <a:gd name="connsiteX11" fmla="*/ 224790 w 1082040"/>
                <a:gd name="connsiteY11" fmla="*/ 2667000 h 3284220"/>
                <a:gd name="connsiteX12" fmla="*/ 217170 w 1082040"/>
                <a:gd name="connsiteY12" fmla="*/ 2621280 h 3284220"/>
                <a:gd name="connsiteX13" fmla="*/ 209550 w 1082040"/>
                <a:gd name="connsiteY13" fmla="*/ 2571750 h 3284220"/>
                <a:gd name="connsiteX14" fmla="*/ 217170 w 1082040"/>
                <a:gd name="connsiteY14" fmla="*/ 2510790 h 3284220"/>
                <a:gd name="connsiteX15" fmla="*/ 247650 w 1082040"/>
                <a:gd name="connsiteY15" fmla="*/ 2472690 h 3284220"/>
                <a:gd name="connsiteX16" fmla="*/ 266700 w 1082040"/>
                <a:gd name="connsiteY16" fmla="*/ 2426970 h 3284220"/>
                <a:gd name="connsiteX17" fmla="*/ 274320 w 1082040"/>
                <a:gd name="connsiteY17" fmla="*/ 2377440 h 3284220"/>
                <a:gd name="connsiteX18" fmla="*/ 274320 w 1082040"/>
                <a:gd name="connsiteY18" fmla="*/ 2316480 h 3284220"/>
                <a:gd name="connsiteX19" fmla="*/ 342900 w 1082040"/>
                <a:gd name="connsiteY19" fmla="*/ 2244090 h 3284220"/>
                <a:gd name="connsiteX20" fmla="*/ 373380 w 1082040"/>
                <a:gd name="connsiteY20" fmla="*/ 2228850 h 3284220"/>
                <a:gd name="connsiteX21" fmla="*/ 445770 w 1082040"/>
                <a:gd name="connsiteY21" fmla="*/ 2205990 h 3284220"/>
                <a:gd name="connsiteX22" fmla="*/ 499110 w 1082040"/>
                <a:gd name="connsiteY22" fmla="*/ 2171700 h 3284220"/>
                <a:gd name="connsiteX23" fmla="*/ 544830 w 1082040"/>
                <a:gd name="connsiteY23" fmla="*/ 2110740 h 3284220"/>
                <a:gd name="connsiteX24" fmla="*/ 662940 w 1082040"/>
                <a:gd name="connsiteY24" fmla="*/ 2011680 h 3284220"/>
                <a:gd name="connsiteX25" fmla="*/ 674370 w 1082040"/>
                <a:gd name="connsiteY25" fmla="*/ 1988820 h 3284220"/>
                <a:gd name="connsiteX26" fmla="*/ 681990 w 1082040"/>
                <a:gd name="connsiteY26" fmla="*/ 1950720 h 3284220"/>
                <a:gd name="connsiteX27" fmla="*/ 723900 w 1082040"/>
                <a:gd name="connsiteY27" fmla="*/ 1874520 h 3284220"/>
                <a:gd name="connsiteX28" fmla="*/ 773430 w 1082040"/>
                <a:gd name="connsiteY28" fmla="*/ 1760220 h 3284220"/>
                <a:gd name="connsiteX29" fmla="*/ 765810 w 1082040"/>
                <a:gd name="connsiteY29" fmla="*/ 1725930 h 3284220"/>
                <a:gd name="connsiteX30" fmla="*/ 762000 w 1082040"/>
                <a:gd name="connsiteY30" fmla="*/ 1691640 h 3284220"/>
                <a:gd name="connsiteX31" fmla="*/ 796290 w 1082040"/>
                <a:gd name="connsiteY31" fmla="*/ 1596390 h 3284220"/>
                <a:gd name="connsiteX32" fmla="*/ 815340 w 1082040"/>
                <a:gd name="connsiteY32" fmla="*/ 1539240 h 3284220"/>
                <a:gd name="connsiteX33" fmla="*/ 842010 w 1082040"/>
                <a:gd name="connsiteY33" fmla="*/ 1512570 h 3284220"/>
                <a:gd name="connsiteX34" fmla="*/ 952500 w 1082040"/>
                <a:gd name="connsiteY34" fmla="*/ 1447800 h 3284220"/>
                <a:gd name="connsiteX35" fmla="*/ 1032510 w 1082040"/>
                <a:gd name="connsiteY35" fmla="*/ 1402080 h 3284220"/>
                <a:gd name="connsiteX36" fmla="*/ 1036320 w 1082040"/>
                <a:gd name="connsiteY36" fmla="*/ 1344930 h 3284220"/>
                <a:gd name="connsiteX37" fmla="*/ 1036320 w 1082040"/>
                <a:gd name="connsiteY37" fmla="*/ 1287780 h 3284220"/>
                <a:gd name="connsiteX38" fmla="*/ 1066800 w 1082040"/>
                <a:gd name="connsiteY38" fmla="*/ 1261110 h 3284220"/>
                <a:gd name="connsiteX39" fmla="*/ 1082040 w 1082040"/>
                <a:gd name="connsiteY39" fmla="*/ 1219200 h 3284220"/>
                <a:gd name="connsiteX40" fmla="*/ 1066800 w 1082040"/>
                <a:gd name="connsiteY40" fmla="*/ 1181100 h 3284220"/>
                <a:gd name="connsiteX41" fmla="*/ 1024890 w 1082040"/>
                <a:gd name="connsiteY41" fmla="*/ 1120140 h 3284220"/>
                <a:gd name="connsiteX42" fmla="*/ 982980 w 1082040"/>
                <a:gd name="connsiteY42" fmla="*/ 1078230 h 3284220"/>
                <a:gd name="connsiteX43" fmla="*/ 906780 w 1082040"/>
                <a:gd name="connsiteY43" fmla="*/ 1066800 h 3284220"/>
                <a:gd name="connsiteX44" fmla="*/ 857250 w 1082040"/>
                <a:gd name="connsiteY44" fmla="*/ 1055370 h 3284220"/>
                <a:gd name="connsiteX45" fmla="*/ 762000 w 1082040"/>
                <a:gd name="connsiteY45" fmla="*/ 1005840 h 3284220"/>
                <a:gd name="connsiteX46" fmla="*/ 723900 w 1082040"/>
                <a:gd name="connsiteY46" fmla="*/ 986790 h 3284220"/>
                <a:gd name="connsiteX47" fmla="*/ 685800 w 1082040"/>
                <a:gd name="connsiteY47" fmla="*/ 967740 h 3284220"/>
                <a:gd name="connsiteX48" fmla="*/ 525780 w 1082040"/>
                <a:gd name="connsiteY48" fmla="*/ 937260 h 3284220"/>
                <a:gd name="connsiteX49" fmla="*/ 472440 w 1082040"/>
                <a:gd name="connsiteY49" fmla="*/ 933450 h 3284220"/>
                <a:gd name="connsiteX50" fmla="*/ 441960 w 1082040"/>
                <a:gd name="connsiteY50" fmla="*/ 933450 h 3284220"/>
                <a:gd name="connsiteX51" fmla="*/ 419100 w 1082040"/>
                <a:gd name="connsiteY51" fmla="*/ 963930 h 3284220"/>
                <a:gd name="connsiteX52" fmla="*/ 392430 w 1082040"/>
                <a:gd name="connsiteY52" fmla="*/ 990600 h 3284220"/>
                <a:gd name="connsiteX53" fmla="*/ 354330 w 1082040"/>
                <a:gd name="connsiteY53" fmla="*/ 994410 h 3284220"/>
                <a:gd name="connsiteX54" fmla="*/ 278130 w 1082040"/>
                <a:gd name="connsiteY54" fmla="*/ 952500 h 3284220"/>
                <a:gd name="connsiteX55" fmla="*/ 171450 w 1082040"/>
                <a:gd name="connsiteY55" fmla="*/ 887730 h 3284220"/>
                <a:gd name="connsiteX56" fmla="*/ 129540 w 1082040"/>
                <a:gd name="connsiteY56" fmla="*/ 868680 h 3284220"/>
                <a:gd name="connsiteX57" fmla="*/ 87630 w 1082040"/>
                <a:gd name="connsiteY57" fmla="*/ 800100 h 3284220"/>
                <a:gd name="connsiteX58" fmla="*/ 87630 w 1082040"/>
                <a:gd name="connsiteY58" fmla="*/ 800100 h 3284220"/>
                <a:gd name="connsiteX59" fmla="*/ 64770 w 1082040"/>
                <a:gd name="connsiteY59" fmla="*/ 746760 h 3284220"/>
                <a:gd name="connsiteX60" fmla="*/ 3810 w 1082040"/>
                <a:gd name="connsiteY60" fmla="*/ 712470 h 3284220"/>
                <a:gd name="connsiteX61" fmla="*/ 3810 w 1082040"/>
                <a:gd name="connsiteY61" fmla="*/ 712470 h 3284220"/>
                <a:gd name="connsiteX62" fmla="*/ 0 w 1082040"/>
                <a:gd name="connsiteY62" fmla="*/ 670560 h 3284220"/>
                <a:gd name="connsiteX63" fmla="*/ 22860 w 1082040"/>
                <a:gd name="connsiteY63" fmla="*/ 636270 h 3284220"/>
                <a:gd name="connsiteX64" fmla="*/ 83820 w 1082040"/>
                <a:gd name="connsiteY64" fmla="*/ 636270 h 3284220"/>
                <a:gd name="connsiteX65" fmla="*/ 152400 w 1082040"/>
                <a:gd name="connsiteY65" fmla="*/ 621030 h 3284220"/>
                <a:gd name="connsiteX66" fmla="*/ 186690 w 1082040"/>
                <a:gd name="connsiteY66" fmla="*/ 575310 h 3284220"/>
                <a:gd name="connsiteX67" fmla="*/ 182880 w 1082040"/>
                <a:gd name="connsiteY67" fmla="*/ 521970 h 3284220"/>
                <a:gd name="connsiteX68" fmla="*/ 205740 w 1082040"/>
                <a:gd name="connsiteY68" fmla="*/ 480060 h 3284220"/>
                <a:gd name="connsiteX69" fmla="*/ 281940 w 1082040"/>
                <a:gd name="connsiteY69" fmla="*/ 453390 h 3284220"/>
                <a:gd name="connsiteX70" fmla="*/ 457200 w 1082040"/>
                <a:gd name="connsiteY70" fmla="*/ 453390 h 3284220"/>
                <a:gd name="connsiteX71" fmla="*/ 521970 w 1082040"/>
                <a:gd name="connsiteY71" fmla="*/ 438150 h 3284220"/>
                <a:gd name="connsiteX72" fmla="*/ 563880 w 1082040"/>
                <a:gd name="connsiteY72" fmla="*/ 411480 h 3284220"/>
                <a:gd name="connsiteX73" fmla="*/ 685800 w 1082040"/>
                <a:gd name="connsiteY73" fmla="*/ 312420 h 3284220"/>
                <a:gd name="connsiteX74" fmla="*/ 765810 w 1082040"/>
                <a:gd name="connsiteY74" fmla="*/ 262890 h 3284220"/>
                <a:gd name="connsiteX75" fmla="*/ 819150 w 1082040"/>
                <a:gd name="connsiteY75" fmla="*/ 213360 h 3284220"/>
                <a:gd name="connsiteX76" fmla="*/ 864870 w 1082040"/>
                <a:gd name="connsiteY76" fmla="*/ 156210 h 3284220"/>
                <a:gd name="connsiteX77" fmla="*/ 933450 w 1082040"/>
                <a:gd name="connsiteY77" fmla="*/ 129540 h 3284220"/>
                <a:gd name="connsiteX78" fmla="*/ 971550 w 1082040"/>
                <a:gd name="connsiteY78" fmla="*/ 102870 h 3284220"/>
                <a:gd name="connsiteX79" fmla="*/ 998220 w 1082040"/>
                <a:gd name="connsiteY79" fmla="*/ 68580 h 3284220"/>
                <a:gd name="connsiteX80" fmla="*/ 1017270 w 1082040"/>
                <a:gd name="connsiteY80" fmla="*/ 38100 h 3284220"/>
                <a:gd name="connsiteX81" fmla="*/ 1078230 w 1082040"/>
                <a:gd name="connsiteY81" fmla="*/ 7620 h 3284220"/>
                <a:gd name="connsiteX82" fmla="*/ 1082040 w 1082040"/>
                <a:gd name="connsiteY82" fmla="*/ 0 h 328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82040" h="3284220">
                  <a:moveTo>
                    <a:pt x="411480" y="3284220"/>
                  </a:moveTo>
                  <a:lnTo>
                    <a:pt x="392430" y="3234690"/>
                  </a:lnTo>
                  <a:lnTo>
                    <a:pt x="396240" y="3143250"/>
                  </a:lnTo>
                  <a:lnTo>
                    <a:pt x="392430" y="3048000"/>
                  </a:lnTo>
                  <a:lnTo>
                    <a:pt x="381000" y="2990850"/>
                  </a:lnTo>
                  <a:lnTo>
                    <a:pt x="327660" y="2952750"/>
                  </a:lnTo>
                  <a:lnTo>
                    <a:pt x="304800" y="2922270"/>
                  </a:lnTo>
                  <a:lnTo>
                    <a:pt x="297180" y="2880360"/>
                  </a:lnTo>
                  <a:lnTo>
                    <a:pt x="293370" y="2830830"/>
                  </a:lnTo>
                  <a:lnTo>
                    <a:pt x="281940" y="2800350"/>
                  </a:lnTo>
                  <a:lnTo>
                    <a:pt x="243840" y="2735580"/>
                  </a:lnTo>
                  <a:lnTo>
                    <a:pt x="224790" y="2667000"/>
                  </a:lnTo>
                  <a:lnTo>
                    <a:pt x="217170" y="2621280"/>
                  </a:lnTo>
                  <a:lnTo>
                    <a:pt x="209550" y="2571750"/>
                  </a:lnTo>
                  <a:lnTo>
                    <a:pt x="217170" y="2510790"/>
                  </a:lnTo>
                  <a:lnTo>
                    <a:pt x="247650" y="2472690"/>
                  </a:lnTo>
                  <a:lnTo>
                    <a:pt x="266700" y="2426970"/>
                  </a:lnTo>
                  <a:lnTo>
                    <a:pt x="274320" y="2377440"/>
                  </a:lnTo>
                  <a:lnTo>
                    <a:pt x="274320" y="2316480"/>
                  </a:lnTo>
                  <a:lnTo>
                    <a:pt x="342900" y="2244090"/>
                  </a:lnTo>
                  <a:lnTo>
                    <a:pt x="373380" y="2228850"/>
                  </a:lnTo>
                  <a:lnTo>
                    <a:pt x="445770" y="2205990"/>
                  </a:lnTo>
                  <a:lnTo>
                    <a:pt x="499110" y="2171700"/>
                  </a:lnTo>
                  <a:lnTo>
                    <a:pt x="544830" y="2110740"/>
                  </a:lnTo>
                  <a:lnTo>
                    <a:pt x="662940" y="2011680"/>
                  </a:lnTo>
                  <a:lnTo>
                    <a:pt x="674370" y="1988820"/>
                  </a:lnTo>
                  <a:lnTo>
                    <a:pt x="681990" y="1950720"/>
                  </a:lnTo>
                  <a:lnTo>
                    <a:pt x="723900" y="1874520"/>
                  </a:lnTo>
                  <a:lnTo>
                    <a:pt x="773430" y="1760220"/>
                  </a:lnTo>
                  <a:lnTo>
                    <a:pt x="765810" y="1725930"/>
                  </a:lnTo>
                  <a:lnTo>
                    <a:pt x="762000" y="1691640"/>
                  </a:lnTo>
                  <a:lnTo>
                    <a:pt x="796290" y="1596390"/>
                  </a:lnTo>
                  <a:lnTo>
                    <a:pt x="815340" y="1539240"/>
                  </a:lnTo>
                  <a:lnTo>
                    <a:pt x="842010" y="1512570"/>
                  </a:lnTo>
                  <a:lnTo>
                    <a:pt x="952500" y="1447800"/>
                  </a:lnTo>
                  <a:lnTo>
                    <a:pt x="1032510" y="1402080"/>
                  </a:lnTo>
                  <a:lnTo>
                    <a:pt x="1036320" y="1344930"/>
                  </a:lnTo>
                  <a:lnTo>
                    <a:pt x="1036320" y="1287780"/>
                  </a:lnTo>
                  <a:lnTo>
                    <a:pt x="1066800" y="1261110"/>
                  </a:lnTo>
                  <a:lnTo>
                    <a:pt x="1082040" y="1219200"/>
                  </a:lnTo>
                  <a:lnTo>
                    <a:pt x="1066800" y="1181100"/>
                  </a:lnTo>
                  <a:lnTo>
                    <a:pt x="1024890" y="1120140"/>
                  </a:lnTo>
                  <a:lnTo>
                    <a:pt x="982980" y="1078230"/>
                  </a:lnTo>
                  <a:lnTo>
                    <a:pt x="906780" y="1066800"/>
                  </a:lnTo>
                  <a:lnTo>
                    <a:pt x="857250" y="1055370"/>
                  </a:lnTo>
                  <a:lnTo>
                    <a:pt x="762000" y="1005840"/>
                  </a:lnTo>
                  <a:lnTo>
                    <a:pt x="723900" y="986790"/>
                  </a:lnTo>
                  <a:lnTo>
                    <a:pt x="685800" y="967740"/>
                  </a:lnTo>
                  <a:lnTo>
                    <a:pt x="525780" y="937260"/>
                  </a:lnTo>
                  <a:lnTo>
                    <a:pt x="472440" y="933450"/>
                  </a:lnTo>
                  <a:lnTo>
                    <a:pt x="441960" y="933450"/>
                  </a:lnTo>
                  <a:lnTo>
                    <a:pt x="419100" y="963930"/>
                  </a:lnTo>
                  <a:lnTo>
                    <a:pt x="392430" y="990600"/>
                  </a:lnTo>
                  <a:lnTo>
                    <a:pt x="354330" y="994410"/>
                  </a:lnTo>
                  <a:lnTo>
                    <a:pt x="278130" y="952500"/>
                  </a:lnTo>
                  <a:lnTo>
                    <a:pt x="171450" y="887730"/>
                  </a:lnTo>
                  <a:lnTo>
                    <a:pt x="129540" y="868680"/>
                  </a:lnTo>
                  <a:lnTo>
                    <a:pt x="87630" y="800100"/>
                  </a:lnTo>
                  <a:lnTo>
                    <a:pt x="87630" y="800100"/>
                  </a:lnTo>
                  <a:lnTo>
                    <a:pt x="64770" y="746760"/>
                  </a:lnTo>
                  <a:lnTo>
                    <a:pt x="3810" y="712470"/>
                  </a:lnTo>
                  <a:lnTo>
                    <a:pt x="3810" y="712470"/>
                  </a:lnTo>
                  <a:lnTo>
                    <a:pt x="0" y="670560"/>
                  </a:lnTo>
                  <a:lnTo>
                    <a:pt x="22860" y="636270"/>
                  </a:lnTo>
                  <a:lnTo>
                    <a:pt x="83820" y="636270"/>
                  </a:lnTo>
                  <a:lnTo>
                    <a:pt x="152400" y="621030"/>
                  </a:lnTo>
                  <a:lnTo>
                    <a:pt x="186690" y="575310"/>
                  </a:lnTo>
                  <a:lnTo>
                    <a:pt x="182880" y="521970"/>
                  </a:lnTo>
                  <a:lnTo>
                    <a:pt x="205740" y="480060"/>
                  </a:lnTo>
                  <a:lnTo>
                    <a:pt x="281940" y="453390"/>
                  </a:lnTo>
                  <a:lnTo>
                    <a:pt x="457200" y="453390"/>
                  </a:lnTo>
                  <a:lnTo>
                    <a:pt x="521970" y="438150"/>
                  </a:lnTo>
                  <a:lnTo>
                    <a:pt x="563880" y="411480"/>
                  </a:lnTo>
                  <a:lnTo>
                    <a:pt x="685800" y="312420"/>
                  </a:lnTo>
                  <a:lnTo>
                    <a:pt x="765810" y="262890"/>
                  </a:lnTo>
                  <a:lnTo>
                    <a:pt x="819150" y="213360"/>
                  </a:lnTo>
                  <a:lnTo>
                    <a:pt x="864870" y="156210"/>
                  </a:lnTo>
                  <a:lnTo>
                    <a:pt x="933450" y="129540"/>
                  </a:lnTo>
                  <a:lnTo>
                    <a:pt x="971550" y="102870"/>
                  </a:lnTo>
                  <a:lnTo>
                    <a:pt x="998220" y="68580"/>
                  </a:lnTo>
                  <a:lnTo>
                    <a:pt x="1017270" y="38100"/>
                  </a:lnTo>
                  <a:lnTo>
                    <a:pt x="1078230" y="7620"/>
                  </a:lnTo>
                  <a:lnTo>
                    <a:pt x="1082040" y="0"/>
                  </a:lnTo>
                </a:path>
              </a:pathLst>
            </a:custGeom>
            <a:ln>
              <a:solidFill>
                <a:srgbClr val="FF0000">
                  <a:alpha val="50196"/>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grpSp>
        <p:nvGrpSpPr>
          <p:cNvPr id="13" name="12 Grupo"/>
          <p:cNvGrpSpPr/>
          <p:nvPr/>
        </p:nvGrpSpPr>
        <p:grpSpPr>
          <a:xfrm>
            <a:off x="2183105" y="594511"/>
            <a:ext cx="4177928" cy="6138249"/>
            <a:chOff x="2183105" y="594511"/>
            <a:chExt cx="4177928" cy="6138249"/>
          </a:xfrm>
        </p:grpSpPr>
        <p:sp>
          <p:nvSpPr>
            <p:cNvPr id="14" name="13 Forma libre"/>
            <p:cNvSpPr/>
            <p:nvPr/>
          </p:nvSpPr>
          <p:spPr>
            <a:xfrm>
              <a:off x="4645923" y="2073202"/>
              <a:ext cx="4214" cy="101132"/>
            </a:xfrm>
            <a:custGeom>
              <a:avLst/>
              <a:gdLst>
                <a:gd name="connsiteX0" fmla="*/ 0 w 4214"/>
                <a:gd name="connsiteY0" fmla="*/ 0 h 101132"/>
                <a:gd name="connsiteX1" fmla="*/ 4214 w 4214"/>
                <a:gd name="connsiteY1" fmla="*/ 71635 h 101132"/>
                <a:gd name="connsiteX2" fmla="*/ 0 w 4214"/>
                <a:gd name="connsiteY2" fmla="*/ 101132 h 101132"/>
                <a:gd name="connsiteX3" fmla="*/ 0 w 4214"/>
                <a:gd name="connsiteY3" fmla="*/ 96918 h 101132"/>
              </a:gdLst>
              <a:ahLst/>
              <a:cxnLst>
                <a:cxn ang="0">
                  <a:pos x="connsiteX0" y="connsiteY0"/>
                </a:cxn>
                <a:cxn ang="0">
                  <a:pos x="connsiteX1" y="connsiteY1"/>
                </a:cxn>
                <a:cxn ang="0">
                  <a:pos x="connsiteX2" y="connsiteY2"/>
                </a:cxn>
                <a:cxn ang="0">
                  <a:pos x="connsiteX3" y="connsiteY3"/>
                </a:cxn>
              </a:cxnLst>
              <a:rect l="l" t="t" r="r" b="b"/>
              <a:pathLst>
                <a:path w="4214" h="101132">
                  <a:moveTo>
                    <a:pt x="0" y="0"/>
                  </a:moveTo>
                  <a:lnTo>
                    <a:pt x="4214" y="71635"/>
                  </a:lnTo>
                  <a:lnTo>
                    <a:pt x="0" y="101132"/>
                  </a:lnTo>
                  <a:lnTo>
                    <a:pt x="0" y="96918"/>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5" name="14 Forma libre"/>
            <p:cNvSpPr/>
            <p:nvPr/>
          </p:nvSpPr>
          <p:spPr>
            <a:xfrm>
              <a:off x="4390396" y="1077362"/>
              <a:ext cx="1967619" cy="1623588"/>
            </a:xfrm>
            <a:custGeom>
              <a:avLst/>
              <a:gdLst>
                <a:gd name="connsiteX0" fmla="*/ 1967619 w 1967619"/>
                <a:gd name="connsiteY0" fmla="*/ 1406305 h 1623588"/>
                <a:gd name="connsiteX1" fmla="*/ 1922352 w 1967619"/>
                <a:gd name="connsiteY1" fmla="*/ 1436484 h 1623588"/>
                <a:gd name="connsiteX2" fmla="*/ 1898209 w 1967619"/>
                <a:gd name="connsiteY2" fmla="*/ 1448555 h 1623588"/>
                <a:gd name="connsiteX3" fmla="*/ 1858978 w 1967619"/>
                <a:gd name="connsiteY3" fmla="*/ 1499858 h 1623588"/>
                <a:gd name="connsiteX4" fmla="*/ 1840871 w 1967619"/>
                <a:gd name="connsiteY4" fmla="*/ 1508911 h 1623588"/>
                <a:gd name="connsiteX5" fmla="*/ 1810693 w 1967619"/>
                <a:gd name="connsiteY5" fmla="*/ 1508911 h 1623588"/>
                <a:gd name="connsiteX6" fmla="*/ 1771461 w 1967619"/>
                <a:gd name="connsiteY6" fmla="*/ 1505893 h 1623588"/>
                <a:gd name="connsiteX7" fmla="*/ 1647730 w 1967619"/>
                <a:gd name="connsiteY7" fmla="*/ 1569268 h 1623588"/>
                <a:gd name="connsiteX8" fmla="*/ 1599445 w 1967619"/>
                <a:gd name="connsiteY8" fmla="*/ 1605482 h 1623588"/>
                <a:gd name="connsiteX9" fmla="*/ 1572285 w 1967619"/>
                <a:gd name="connsiteY9" fmla="*/ 1617553 h 1623588"/>
                <a:gd name="connsiteX10" fmla="*/ 1481750 w 1967619"/>
                <a:gd name="connsiteY10" fmla="*/ 1623588 h 1623588"/>
                <a:gd name="connsiteX11" fmla="*/ 1439500 w 1967619"/>
                <a:gd name="connsiteY11" fmla="*/ 1620571 h 1623588"/>
                <a:gd name="connsiteX12" fmla="*/ 1424411 w 1967619"/>
                <a:gd name="connsiteY12" fmla="*/ 1614535 h 1623588"/>
                <a:gd name="connsiteX13" fmla="*/ 1424411 w 1967619"/>
                <a:gd name="connsiteY13" fmla="*/ 1581339 h 1623588"/>
                <a:gd name="connsiteX14" fmla="*/ 1424411 w 1967619"/>
                <a:gd name="connsiteY14" fmla="*/ 1554179 h 1623588"/>
                <a:gd name="connsiteX15" fmla="*/ 1345948 w 1967619"/>
                <a:gd name="connsiteY15" fmla="*/ 1427430 h 1623588"/>
                <a:gd name="connsiteX16" fmla="*/ 1312752 w 1967619"/>
                <a:gd name="connsiteY16" fmla="*/ 1388198 h 1623588"/>
                <a:gd name="connsiteX17" fmla="*/ 1056237 w 1967619"/>
                <a:gd name="connsiteY17" fmla="*/ 1128666 h 1623588"/>
                <a:gd name="connsiteX18" fmla="*/ 1041148 w 1967619"/>
                <a:gd name="connsiteY18" fmla="*/ 1098488 h 1623588"/>
                <a:gd name="connsiteX19" fmla="*/ 1026059 w 1967619"/>
                <a:gd name="connsiteY19" fmla="*/ 1056238 h 1623588"/>
                <a:gd name="connsiteX20" fmla="*/ 947596 w 1967619"/>
                <a:gd name="connsiteY20" fmla="*/ 968721 h 1623588"/>
                <a:gd name="connsiteX21" fmla="*/ 887239 w 1967619"/>
                <a:gd name="connsiteY21" fmla="*/ 914400 h 1623588"/>
                <a:gd name="connsiteX22" fmla="*/ 808776 w 1967619"/>
                <a:gd name="connsiteY22" fmla="*/ 878187 h 1623588"/>
                <a:gd name="connsiteX23" fmla="*/ 775580 w 1967619"/>
                <a:gd name="connsiteY23" fmla="*/ 872151 h 1623588"/>
                <a:gd name="connsiteX24" fmla="*/ 718241 w 1967619"/>
                <a:gd name="connsiteY24" fmla="*/ 875169 h 1623588"/>
                <a:gd name="connsiteX25" fmla="*/ 694099 w 1967619"/>
                <a:gd name="connsiteY25" fmla="*/ 875169 h 1623588"/>
                <a:gd name="connsiteX26" fmla="*/ 642796 w 1967619"/>
                <a:gd name="connsiteY26" fmla="*/ 851026 h 1623588"/>
                <a:gd name="connsiteX27" fmla="*/ 600546 w 1967619"/>
                <a:gd name="connsiteY27" fmla="*/ 854044 h 1623588"/>
                <a:gd name="connsiteX28" fmla="*/ 561314 w 1967619"/>
                <a:gd name="connsiteY28" fmla="*/ 851026 h 1623588"/>
                <a:gd name="connsiteX29" fmla="*/ 528118 w 1967619"/>
                <a:gd name="connsiteY29" fmla="*/ 848008 h 1623588"/>
                <a:gd name="connsiteX30" fmla="*/ 446637 w 1967619"/>
                <a:gd name="connsiteY30" fmla="*/ 814812 h 1623588"/>
                <a:gd name="connsiteX31" fmla="*/ 395334 w 1967619"/>
                <a:gd name="connsiteY31" fmla="*/ 787652 h 1623588"/>
                <a:gd name="connsiteX32" fmla="*/ 356102 w 1967619"/>
                <a:gd name="connsiteY32" fmla="*/ 781616 h 1623588"/>
                <a:gd name="connsiteX33" fmla="*/ 319889 w 1967619"/>
                <a:gd name="connsiteY33" fmla="*/ 778598 h 1623588"/>
                <a:gd name="connsiteX34" fmla="*/ 268586 w 1967619"/>
                <a:gd name="connsiteY34" fmla="*/ 790670 h 1623588"/>
                <a:gd name="connsiteX35" fmla="*/ 205211 w 1967619"/>
                <a:gd name="connsiteY35" fmla="*/ 781616 h 1623588"/>
                <a:gd name="connsiteX36" fmla="*/ 114677 w 1967619"/>
                <a:gd name="connsiteY36" fmla="*/ 760491 h 1623588"/>
                <a:gd name="connsiteX37" fmla="*/ 54320 w 1967619"/>
                <a:gd name="connsiteY37" fmla="*/ 745402 h 1623588"/>
                <a:gd name="connsiteX38" fmla="*/ 27160 w 1967619"/>
                <a:gd name="connsiteY38" fmla="*/ 703153 h 1623588"/>
                <a:gd name="connsiteX39" fmla="*/ 12071 w 1967619"/>
                <a:gd name="connsiteY39" fmla="*/ 675992 h 1623588"/>
                <a:gd name="connsiteX40" fmla="*/ 3017 w 1967619"/>
                <a:gd name="connsiteY40" fmla="*/ 639779 h 1623588"/>
                <a:gd name="connsiteX41" fmla="*/ 6035 w 1967619"/>
                <a:gd name="connsiteY41" fmla="*/ 594511 h 1623588"/>
                <a:gd name="connsiteX42" fmla="*/ 24142 w 1967619"/>
                <a:gd name="connsiteY42" fmla="*/ 543208 h 1623588"/>
                <a:gd name="connsiteX43" fmla="*/ 36213 w 1967619"/>
                <a:gd name="connsiteY43" fmla="*/ 513030 h 1623588"/>
                <a:gd name="connsiteX44" fmla="*/ 24142 w 1967619"/>
                <a:gd name="connsiteY44" fmla="*/ 482852 h 1623588"/>
                <a:gd name="connsiteX45" fmla="*/ 30178 w 1967619"/>
                <a:gd name="connsiteY45" fmla="*/ 452674 h 1623588"/>
                <a:gd name="connsiteX46" fmla="*/ 30178 w 1967619"/>
                <a:gd name="connsiteY46" fmla="*/ 365157 h 1623588"/>
                <a:gd name="connsiteX47" fmla="*/ 30178 w 1967619"/>
                <a:gd name="connsiteY47" fmla="*/ 247462 h 1623588"/>
                <a:gd name="connsiteX48" fmla="*/ 27160 w 1967619"/>
                <a:gd name="connsiteY48" fmla="*/ 220301 h 1623588"/>
                <a:gd name="connsiteX49" fmla="*/ 33196 w 1967619"/>
                <a:gd name="connsiteY49" fmla="*/ 205212 h 1623588"/>
                <a:gd name="connsiteX50" fmla="*/ 33196 w 1967619"/>
                <a:gd name="connsiteY50" fmla="*/ 205212 h 1623588"/>
                <a:gd name="connsiteX51" fmla="*/ 6035 w 1967619"/>
                <a:gd name="connsiteY51" fmla="*/ 162963 h 1623588"/>
                <a:gd name="connsiteX52" fmla="*/ 0 w 1967619"/>
                <a:gd name="connsiteY52" fmla="*/ 153909 h 1623588"/>
                <a:gd name="connsiteX53" fmla="*/ 3017 w 1967619"/>
                <a:gd name="connsiteY53" fmla="*/ 117695 h 1623588"/>
                <a:gd name="connsiteX54" fmla="*/ 3017 w 1967619"/>
                <a:gd name="connsiteY54" fmla="*/ 81482 h 1623588"/>
                <a:gd name="connsiteX55" fmla="*/ 15089 w 1967619"/>
                <a:gd name="connsiteY55" fmla="*/ 48286 h 1623588"/>
                <a:gd name="connsiteX56" fmla="*/ 45267 w 1967619"/>
                <a:gd name="connsiteY56" fmla="*/ 0 h 1623588"/>
                <a:gd name="connsiteX57" fmla="*/ 45267 w 1967619"/>
                <a:gd name="connsiteY57" fmla="*/ 0 h 162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67619" h="1623588">
                  <a:moveTo>
                    <a:pt x="1967619" y="1406305"/>
                  </a:moveTo>
                  <a:lnTo>
                    <a:pt x="1922352" y="1436484"/>
                  </a:lnTo>
                  <a:lnTo>
                    <a:pt x="1898209" y="1448555"/>
                  </a:lnTo>
                  <a:lnTo>
                    <a:pt x="1858978" y="1499858"/>
                  </a:lnTo>
                  <a:lnTo>
                    <a:pt x="1840871" y="1508911"/>
                  </a:lnTo>
                  <a:lnTo>
                    <a:pt x="1810693" y="1508911"/>
                  </a:lnTo>
                  <a:lnTo>
                    <a:pt x="1771461" y="1505893"/>
                  </a:lnTo>
                  <a:lnTo>
                    <a:pt x="1647730" y="1569268"/>
                  </a:lnTo>
                  <a:lnTo>
                    <a:pt x="1599445" y="1605482"/>
                  </a:lnTo>
                  <a:lnTo>
                    <a:pt x="1572285" y="1617553"/>
                  </a:lnTo>
                  <a:lnTo>
                    <a:pt x="1481750" y="1623588"/>
                  </a:lnTo>
                  <a:lnTo>
                    <a:pt x="1439500" y="1620571"/>
                  </a:lnTo>
                  <a:lnTo>
                    <a:pt x="1424411" y="1614535"/>
                  </a:lnTo>
                  <a:lnTo>
                    <a:pt x="1424411" y="1581339"/>
                  </a:lnTo>
                  <a:lnTo>
                    <a:pt x="1424411" y="1554179"/>
                  </a:lnTo>
                  <a:lnTo>
                    <a:pt x="1345948" y="1427430"/>
                  </a:lnTo>
                  <a:lnTo>
                    <a:pt x="1312752" y="1388198"/>
                  </a:lnTo>
                  <a:lnTo>
                    <a:pt x="1056237" y="1128666"/>
                  </a:lnTo>
                  <a:lnTo>
                    <a:pt x="1041148" y="1098488"/>
                  </a:lnTo>
                  <a:lnTo>
                    <a:pt x="1026059" y="1056238"/>
                  </a:lnTo>
                  <a:lnTo>
                    <a:pt x="947596" y="968721"/>
                  </a:lnTo>
                  <a:lnTo>
                    <a:pt x="887239" y="914400"/>
                  </a:lnTo>
                  <a:lnTo>
                    <a:pt x="808776" y="878187"/>
                  </a:lnTo>
                  <a:lnTo>
                    <a:pt x="775580" y="872151"/>
                  </a:lnTo>
                  <a:lnTo>
                    <a:pt x="718241" y="875169"/>
                  </a:lnTo>
                  <a:lnTo>
                    <a:pt x="694099" y="875169"/>
                  </a:lnTo>
                  <a:lnTo>
                    <a:pt x="642796" y="851026"/>
                  </a:lnTo>
                  <a:lnTo>
                    <a:pt x="600546" y="854044"/>
                  </a:lnTo>
                  <a:lnTo>
                    <a:pt x="561314" y="851026"/>
                  </a:lnTo>
                  <a:lnTo>
                    <a:pt x="528118" y="848008"/>
                  </a:lnTo>
                  <a:lnTo>
                    <a:pt x="446637" y="814812"/>
                  </a:lnTo>
                  <a:lnTo>
                    <a:pt x="395334" y="787652"/>
                  </a:lnTo>
                  <a:lnTo>
                    <a:pt x="356102" y="781616"/>
                  </a:lnTo>
                  <a:lnTo>
                    <a:pt x="319889" y="778598"/>
                  </a:lnTo>
                  <a:lnTo>
                    <a:pt x="268586" y="790670"/>
                  </a:lnTo>
                  <a:lnTo>
                    <a:pt x="205211" y="781616"/>
                  </a:lnTo>
                  <a:lnTo>
                    <a:pt x="114677" y="760491"/>
                  </a:lnTo>
                  <a:lnTo>
                    <a:pt x="54320" y="745402"/>
                  </a:lnTo>
                  <a:lnTo>
                    <a:pt x="27160" y="703153"/>
                  </a:lnTo>
                  <a:lnTo>
                    <a:pt x="12071" y="675992"/>
                  </a:lnTo>
                  <a:lnTo>
                    <a:pt x="3017" y="639779"/>
                  </a:lnTo>
                  <a:lnTo>
                    <a:pt x="6035" y="594511"/>
                  </a:lnTo>
                  <a:lnTo>
                    <a:pt x="24142" y="543208"/>
                  </a:lnTo>
                  <a:lnTo>
                    <a:pt x="36213" y="513030"/>
                  </a:lnTo>
                  <a:lnTo>
                    <a:pt x="24142" y="482852"/>
                  </a:lnTo>
                  <a:lnTo>
                    <a:pt x="30178" y="452674"/>
                  </a:lnTo>
                  <a:lnTo>
                    <a:pt x="30178" y="365157"/>
                  </a:lnTo>
                  <a:lnTo>
                    <a:pt x="30178" y="247462"/>
                  </a:lnTo>
                  <a:lnTo>
                    <a:pt x="27160" y="220301"/>
                  </a:lnTo>
                  <a:lnTo>
                    <a:pt x="33196" y="205212"/>
                  </a:lnTo>
                  <a:lnTo>
                    <a:pt x="33196" y="205212"/>
                  </a:lnTo>
                  <a:lnTo>
                    <a:pt x="6035" y="162963"/>
                  </a:lnTo>
                  <a:lnTo>
                    <a:pt x="0" y="153909"/>
                  </a:lnTo>
                  <a:lnTo>
                    <a:pt x="3017" y="117695"/>
                  </a:lnTo>
                  <a:lnTo>
                    <a:pt x="3017" y="81482"/>
                  </a:lnTo>
                  <a:lnTo>
                    <a:pt x="15089" y="48286"/>
                  </a:lnTo>
                  <a:lnTo>
                    <a:pt x="45267" y="0"/>
                  </a:lnTo>
                  <a:lnTo>
                    <a:pt x="45267" y="0"/>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6" name="15 Forma libre"/>
            <p:cNvSpPr/>
            <p:nvPr/>
          </p:nvSpPr>
          <p:spPr>
            <a:xfrm>
              <a:off x="4203291" y="715224"/>
              <a:ext cx="2157742" cy="956649"/>
            </a:xfrm>
            <a:custGeom>
              <a:avLst/>
              <a:gdLst>
                <a:gd name="connsiteX0" fmla="*/ 2157742 w 2157742"/>
                <a:gd name="connsiteY0" fmla="*/ 84499 h 956649"/>
                <a:gd name="connsiteX1" fmla="*/ 2094368 w 2157742"/>
                <a:gd name="connsiteY1" fmla="*/ 87517 h 956649"/>
                <a:gd name="connsiteX2" fmla="*/ 2082297 w 2157742"/>
                <a:gd name="connsiteY2" fmla="*/ 75445 h 956649"/>
                <a:gd name="connsiteX3" fmla="*/ 2027976 w 2157742"/>
                <a:gd name="connsiteY3" fmla="*/ 75445 h 956649"/>
                <a:gd name="connsiteX4" fmla="*/ 2000815 w 2157742"/>
                <a:gd name="connsiteY4" fmla="*/ 75445 h 956649"/>
                <a:gd name="connsiteX5" fmla="*/ 1985726 w 2157742"/>
                <a:gd name="connsiteY5" fmla="*/ 87517 h 956649"/>
                <a:gd name="connsiteX6" fmla="*/ 1964602 w 2157742"/>
                <a:gd name="connsiteY6" fmla="*/ 84499 h 956649"/>
                <a:gd name="connsiteX7" fmla="*/ 1904245 w 2157742"/>
                <a:gd name="connsiteY7" fmla="*/ 48285 h 956649"/>
                <a:gd name="connsiteX8" fmla="*/ 1883120 w 2157742"/>
                <a:gd name="connsiteY8" fmla="*/ 30178 h 956649"/>
                <a:gd name="connsiteX9" fmla="*/ 1849924 w 2157742"/>
                <a:gd name="connsiteY9" fmla="*/ 6035 h 956649"/>
                <a:gd name="connsiteX10" fmla="*/ 1783532 w 2157742"/>
                <a:gd name="connsiteY10" fmla="*/ 0 h 956649"/>
                <a:gd name="connsiteX11" fmla="*/ 1765425 w 2157742"/>
                <a:gd name="connsiteY11" fmla="*/ 3018 h 956649"/>
                <a:gd name="connsiteX12" fmla="*/ 1762407 w 2157742"/>
                <a:gd name="connsiteY12" fmla="*/ 36214 h 956649"/>
                <a:gd name="connsiteX13" fmla="*/ 1750336 w 2157742"/>
                <a:gd name="connsiteY13" fmla="*/ 48285 h 956649"/>
                <a:gd name="connsiteX14" fmla="*/ 1726194 w 2157742"/>
                <a:gd name="connsiteY14" fmla="*/ 54321 h 956649"/>
                <a:gd name="connsiteX15" fmla="*/ 1705069 w 2157742"/>
                <a:gd name="connsiteY15" fmla="*/ 57338 h 956649"/>
                <a:gd name="connsiteX16" fmla="*/ 1686962 w 2157742"/>
                <a:gd name="connsiteY16" fmla="*/ 51303 h 956649"/>
                <a:gd name="connsiteX17" fmla="*/ 1662819 w 2157742"/>
                <a:gd name="connsiteY17" fmla="*/ 54321 h 956649"/>
                <a:gd name="connsiteX18" fmla="*/ 1656784 w 2157742"/>
                <a:gd name="connsiteY18" fmla="*/ 54321 h 956649"/>
                <a:gd name="connsiteX19" fmla="*/ 1632641 w 2157742"/>
                <a:gd name="connsiteY19" fmla="*/ 66392 h 956649"/>
                <a:gd name="connsiteX20" fmla="*/ 1605481 w 2157742"/>
                <a:gd name="connsiteY20" fmla="*/ 66392 h 956649"/>
                <a:gd name="connsiteX21" fmla="*/ 1584356 w 2157742"/>
                <a:gd name="connsiteY21" fmla="*/ 39231 h 956649"/>
                <a:gd name="connsiteX22" fmla="*/ 1545124 w 2157742"/>
                <a:gd name="connsiteY22" fmla="*/ 30178 h 956649"/>
                <a:gd name="connsiteX23" fmla="*/ 1424411 w 2157742"/>
                <a:gd name="connsiteY23" fmla="*/ 21125 h 956649"/>
                <a:gd name="connsiteX24" fmla="*/ 1403287 w 2157742"/>
                <a:gd name="connsiteY24" fmla="*/ 36214 h 956649"/>
                <a:gd name="connsiteX25" fmla="*/ 1397251 w 2157742"/>
                <a:gd name="connsiteY25" fmla="*/ 54321 h 956649"/>
                <a:gd name="connsiteX26" fmla="*/ 1376126 w 2157742"/>
                <a:gd name="connsiteY26" fmla="*/ 69410 h 956649"/>
                <a:gd name="connsiteX27" fmla="*/ 1333877 w 2157742"/>
                <a:gd name="connsiteY27" fmla="*/ 66392 h 956649"/>
                <a:gd name="connsiteX28" fmla="*/ 1270503 w 2157742"/>
                <a:gd name="connsiteY28" fmla="*/ 54321 h 956649"/>
                <a:gd name="connsiteX29" fmla="*/ 1170914 w 2157742"/>
                <a:gd name="connsiteY29" fmla="*/ 24142 h 956649"/>
                <a:gd name="connsiteX30" fmla="*/ 1146772 w 2157742"/>
                <a:gd name="connsiteY30" fmla="*/ 15089 h 956649"/>
                <a:gd name="connsiteX31" fmla="*/ 1125647 w 2157742"/>
                <a:gd name="connsiteY31" fmla="*/ 27160 h 956649"/>
                <a:gd name="connsiteX32" fmla="*/ 1062273 w 2157742"/>
                <a:gd name="connsiteY32" fmla="*/ 90534 h 956649"/>
                <a:gd name="connsiteX33" fmla="*/ 1035112 w 2157742"/>
                <a:gd name="connsiteY33" fmla="*/ 90534 h 956649"/>
                <a:gd name="connsiteX34" fmla="*/ 1035112 w 2157742"/>
                <a:gd name="connsiteY34" fmla="*/ 90534 h 956649"/>
                <a:gd name="connsiteX35" fmla="*/ 1017005 w 2157742"/>
                <a:gd name="connsiteY35" fmla="*/ 90534 h 956649"/>
                <a:gd name="connsiteX36" fmla="*/ 986827 w 2157742"/>
                <a:gd name="connsiteY36" fmla="*/ 87517 h 956649"/>
                <a:gd name="connsiteX37" fmla="*/ 953631 w 2157742"/>
                <a:gd name="connsiteY37" fmla="*/ 93552 h 956649"/>
                <a:gd name="connsiteX38" fmla="*/ 935524 w 2157742"/>
                <a:gd name="connsiteY38" fmla="*/ 108641 h 956649"/>
                <a:gd name="connsiteX39" fmla="*/ 905346 w 2157742"/>
                <a:gd name="connsiteY39" fmla="*/ 108641 h 956649"/>
                <a:gd name="connsiteX40" fmla="*/ 887239 w 2157742"/>
                <a:gd name="connsiteY40" fmla="*/ 96570 h 956649"/>
                <a:gd name="connsiteX41" fmla="*/ 851025 w 2157742"/>
                <a:gd name="connsiteY41" fmla="*/ 99588 h 956649"/>
                <a:gd name="connsiteX42" fmla="*/ 826883 w 2157742"/>
                <a:gd name="connsiteY42" fmla="*/ 105624 h 956649"/>
                <a:gd name="connsiteX43" fmla="*/ 814811 w 2157742"/>
                <a:gd name="connsiteY43" fmla="*/ 138820 h 956649"/>
                <a:gd name="connsiteX44" fmla="*/ 796705 w 2157742"/>
                <a:gd name="connsiteY44" fmla="*/ 144855 h 956649"/>
                <a:gd name="connsiteX45" fmla="*/ 739366 w 2157742"/>
                <a:gd name="connsiteY45" fmla="*/ 147873 h 956649"/>
                <a:gd name="connsiteX46" fmla="*/ 458708 w 2157742"/>
                <a:gd name="connsiteY46" fmla="*/ 159944 h 956649"/>
                <a:gd name="connsiteX47" fmla="*/ 280657 w 2157742"/>
                <a:gd name="connsiteY47" fmla="*/ 156926 h 956649"/>
                <a:gd name="connsiteX48" fmla="*/ 265568 w 2157742"/>
                <a:gd name="connsiteY48" fmla="*/ 156926 h 956649"/>
                <a:gd name="connsiteX49" fmla="*/ 256514 w 2157742"/>
                <a:gd name="connsiteY49" fmla="*/ 178051 h 956649"/>
                <a:gd name="connsiteX50" fmla="*/ 256514 w 2157742"/>
                <a:gd name="connsiteY50" fmla="*/ 178051 h 956649"/>
                <a:gd name="connsiteX51" fmla="*/ 223318 w 2157742"/>
                <a:gd name="connsiteY51" fmla="*/ 187105 h 956649"/>
                <a:gd name="connsiteX52" fmla="*/ 150891 w 2157742"/>
                <a:gd name="connsiteY52" fmla="*/ 214265 h 956649"/>
                <a:gd name="connsiteX53" fmla="*/ 123730 w 2157742"/>
                <a:gd name="connsiteY53" fmla="*/ 214265 h 956649"/>
                <a:gd name="connsiteX54" fmla="*/ 105623 w 2157742"/>
                <a:gd name="connsiteY54" fmla="*/ 220301 h 956649"/>
                <a:gd name="connsiteX55" fmla="*/ 93552 w 2157742"/>
                <a:gd name="connsiteY55" fmla="*/ 214265 h 956649"/>
                <a:gd name="connsiteX56" fmla="*/ 54320 w 2157742"/>
                <a:gd name="connsiteY56" fmla="*/ 199176 h 956649"/>
                <a:gd name="connsiteX57" fmla="*/ 0 w 2157742"/>
                <a:gd name="connsiteY57" fmla="*/ 190123 h 956649"/>
                <a:gd name="connsiteX58" fmla="*/ 18106 w 2157742"/>
                <a:gd name="connsiteY58" fmla="*/ 256515 h 956649"/>
                <a:gd name="connsiteX59" fmla="*/ 108641 w 2157742"/>
                <a:gd name="connsiteY59" fmla="*/ 600546 h 956649"/>
                <a:gd name="connsiteX60" fmla="*/ 165980 w 2157742"/>
                <a:gd name="connsiteY60" fmla="*/ 781616 h 956649"/>
                <a:gd name="connsiteX61" fmla="*/ 190122 w 2157742"/>
                <a:gd name="connsiteY61" fmla="*/ 826883 h 956649"/>
                <a:gd name="connsiteX62" fmla="*/ 250479 w 2157742"/>
                <a:gd name="connsiteY62" fmla="*/ 905346 h 956649"/>
                <a:gd name="connsiteX63" fmla="*/ 304800 w 2157742"/>
                <a:gd name="connsiteY63" fmla="*/ 956649 h 956649"/>
                <a:gd name="connsiteX64" fmla="*/ 331960 w 2157742"/>
                <a:gd name="connsiteY64" fmla="*/ 944578 h 956649"/>
                <a:gd name="connsiteX65" fmla="*/ 353085 w 2157742"/>
                <a:gd name="connsiteY65" fmla="*/ 938542 h 956649"/>
                <a:gd name="connsiteX66" fmla="*/ 467762 w 2157742"/>
                <a:gd name="connsiteY66" fmla="*/ 929489 h 956649"/>
                <a:gd name="connsiteX67" fmla="*/ 682027 w 2157742"/>
                <a:gd name="connsiteY67" fmla="*/ 920435 h 956649"/>
                <a:gd name="connsiteX68" fmla="*/ 739366 w 2157742"/>
                <a:gd name="connsiteY68" fmla="*/ 914400 h 956649"/>
                <a:gd name="connsiteX69" fmla="*/ 769544 w 2157742"/>
                <a:gd name="connsiteY69" fmla="*/ 893275 h 956649"/>
                <a:gd name="connsiteX70" fmla="*/ 814811 w 2157742"/>
                <a:gd name="connsiteY70" fmla="*/ 893275 h 956649"/>
                <a:gd name="connsiteX71" fmla="*/ 884221 w 2157742"/>
                <a:gd name="connsiteY71" fmla="*/ 875168 h 956649"/>
                <a:gd name="connsiteX72" fmla="*/ 911382 w 2157742"/>
                <a:gd name="connsiteY72" fmla="*/ 872150 h 956649"/>
                <a:gd name="connsiteX73" fmla="*/ 932506 w 2157742"/>
                <a:gd name="connsiteY73" fmla="*/ 857061 h 956649"/>
                <a:gd name="connsiteX74" fmla="*/ 932506 w 2157742"/>
                <a:gd name="connsiteY74" fmla="*/ 857061 h 956649"/>
                <a:gd name="connsiteX75" fmla="*/ 950613 w 2157742"/>
                <a:gd name="connsiteY75" fmla="*/ 872150 h 956649"/>
                <a:gd name="connsiteX76" fmla="*/ 950613 w 2157742"/>
                <a:gd name="connsiteY76" fmla="*/ 872150 h 95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157742" h="956649">
                  <a:moveTo>
                    <a:pt x="2157742" y="84499"/>
                  </a:moveTo>
                  <a:lnTo>
                    <a:pt x="2094368" y="87517"/>
                  </a:lnTo>
                  <a:lnTo>
                    <a:pt x="2082297" y="75445"/>
                  </a:lnTo>
                  <a:lnTo>
                    <a:pt x="2027976" y="75445"/>
                  </a:lnTo>
                  <a:lnTo>
                    <a:pt x="2000815" y="75445"/>
                  </a:lnTo>
                  <a:lnTo>
                    <a:pt x="1985726" y="87517"/>
                  </a:lnTo>
                  <a:lnTo>
                    <a:pt x="1964602" y="84499"/>
                  </a:lnTo>
                  <a:lnTo>
                    <a:pt x="1904245" y="48285"/>
                  </a:lnTo>
                  <a:lnTo>
                    <a:pt x="1883120" y="30178"/>
                  </a:lnTo>
                  <a:lnTo>
                    <a:pt x="1849924" y="6035"/>
                  </a:lnTo>
                  <a:lnTo>
                    <a:pt x="1783532" y="0"/>
                  </a:lnTo>
                  <a:lnTo>
                    <a:pt x="1765425" y="3018"/>
                  </a:lnTo>
                  <a:lnTo>
                    <a:pt x="1762407" y="36214"/>
                  </a:lnTo>
                  <a:lnTo>
                    <a:pt x="1750336" y="48285"/>
                  </a:lnTo>
                  <a:lnTo>
                    <a:pt x="1726194" y="54321"/>
                  </a:lnTo>
                  <a:lnTo>
                    <a:pt x="1705069" y="57338"/>
                  </a:lnTo>
                  <a:lnTo>
                    <a:pt x="1686962" y="51303"/>
                  </a:lnTo>
                  <a:lnTo>
                    <a:pt x="1662819" y="54321"/>
                  </a:lnTo>
                  <a:lnTo>
                    <a:pt x="1656784" y="54321"/>
                  </a:lnTo>
                  <a:lnTo>
                    <a:pt x="1632641" y="66392"/>
                  </a:lnTo>
                  <a:lnTo>
                    <a:pt x="1605481" y="66392"/>
                  </a:lnTo>
                  <a:lnTo>
                    <a:pt x="1584356" y="39231"/>
                  </a:lnTo>
                  <a:lnTo>
                    <a:pt x="1545124" y="30178"/>
                  </a:lnTo>
                  <a:lnTo>
                    <a:pt x="1424411" y="21125"/>
                  </a:lnTo>
                  <a:lnTo>
                    <a:pt x="1403287" y="36214"/>
                  </a:lnTo>
                  <a:lnTo>
                    <a:pt x="1397251" y="54321"/>
                  </a:lnTo>
                  <a:lnTo>
                    <a:pt x="1376126" y="69410"/>
                  </a:lnTo>
                  <a:lnTo>
                    <a:pt x="1333877" y="66392"/>
                  </a:lnTo>
                  <a:lnTo>
                    <a:pt x="1270503" y="54321"/>
                  </a:lnTo>
                  <a:lnTo>
                    <a:pt x="1170914" y="24142"/>
                  </a:lnTo>
                  <a:lnTo>
                    <a:pt x="1146772" y="15089"/>
                  </a:lnTo>
                  <a:lnTo>
                    <a:pt x="1125647" y="27160"/>
                  </a:lnTo>
                  <a:lnTo>
                    <a:pt x="1062273" y="90534"/>
                  </a:lnTo>
                  <a:lnTo>
                    <a:pt x="1035112" y="90534"/>
                  </a:lnTo>
                  <a:lnTo>
                    <a:pt x="1035112" y="90534"/>
                  </a:lnTo>
                  <a:lnTo>
                    <a:pt x="1017005" y="90534"/>
                  </a:lnTo>
                  <a:lnTo>
                    <a:pt x="986827" y="87517"/>
                  </a:lnTo>
                  <a:lnTo>
                    <a:pt x="953631" y="93552"/>
                  </a:lnTo>
                  <a:lnTo>
                    <a:pt x="935524" y="108641"/>
                  </a:lnTo>
                  <a:lnTo>
                    <a:pt x="905346" y="108641"/>
                  </a:lnTo>
                  <a:lnTo>
                    <a:pt x="887239" y="96570"/>
                  </a:lnTo>
                  <a:lnTo>
                    <a:pt x="851025" y="99588"/>
                  </a:lnTo>
                  <a:lnTo>
                    <a:pt x="826883" y="105624"/>
                  </a:lnTo>
                  <a:lnTo>
                    <a:pt x="814811" y="138820"/>
                  </a:lnTo>
                  <a:lnTo>
                    <a:pt x="796705" y="144855"/>
                  </a:lnTo>
                  <a:lnTo>
                    <a:pt x="739366" y="147873"/>
                  </a:lnTo>
                  <a:lnTo>
                    <a:pt x="458708" y="159944"/>
                  </a:lnTo>
                  <a:lnTo>
                    <a:pt x="280657" y="156926"/>
                  </a:lnTo>
                  <a:lnTo>
                    <a:pt x="265568" y="156926"/>
                  </a:lnTo>
                  <a:lnTo>
                    <a:pt x="256514" y="178051"/>
                  </a:lnTo>
                  <a:lnTo>
                    <a:pt x="256514" y="178051"/>
                  </a:lnTo>
                  <a:lnTo>
                    <a:pt x="223318" y="187105"/>
                  </a:lnTo>
                  <a:lnTo>
                    <a:pt x="150891" y="214265"/>
                  </a:lnTo>
                  <a:lnTo>
                    <a:pt x="123730" y="214265"/>
                  </a:lnTo>
                  <a:lnTo>
                    <a:pt x="105623" y="220301"/>
                  </a:lnTo>
                  <a:lnTo>
                    <a:pt x="93552" y="214265"/>
                  </a:lnTo>
                  <a:lnTo>
                    <a:pt x="54320" y="199176"/>
                  </a:lnTo>
                  <a:lnTo>
                    <a:pt x="0" y="190123"/>
                  </a:lnTo>
                  <a:lnTo>
                    <a:pt x="18106" y="256515"/>
                  </a:lnTo>
                  <a:lnTo>
                    <a:pt x="108641" y="600546"/>
                  </a:lnTo>
                  <a:lnTo>
                    <a:pt x="165980" y="781616"/>
                  </a:lnTo>
                  <a:lnTo>
                    <a:pt x="190122" y="826883"/>
                  </a:lnTo>
                  <a:lnTo>
                    <a:pt x="250479" y="905346"/>
                  </a:lnTo>
                  <a:lnTo>
                    <a:pt x="304800" y="956649"/>
                  </a:lnTo>
                  <a:lnTo>
                    <a:pt x="331960" y="944578"/>
                  </a:lnTo>
                  <a:lnTo>
                    <a:pt x="353085" y="938542"/>
                  </a:lnTo>
                  <a:lnTo>
                    <a:pt x="467762" y="929489"/>
                  </a:lnTo>
                  <a:lnTo>
                    <a:pt x="682027" y="920435"/>
                  </a:lnTo>
                  <a:lnTo>
                    <a:pt x="739366" y="914400"/>
                  </a:lnTo>
                  <a:lnTo>
                    <a:pt x="769544" y="893275"/>
                  </a:lnTo>
                  <a:lnTo>
                    <a:pt x="814811" y="893275"/>
                  </a:lnTo>
                  <a:lnTo>
                    <a:pt x="884221" y="875168"/>
                  </a:lnTo>
                  <a:lnTo>
                    <a:pt x="911382" y="872150"/>
                  </a:lnTo>
                  <a:lnTo>
                    <a:pt x="932506" y="857061"/>
                  </a:lnTo>
                  <a:lnTo>
                    <a:pt x="932506" y="857061"/>
                  </a:lnTo>
                  <a:lnTo>
                    <a:pt x="950613" y="872150"/>
                  </a:lnTo>
                  <a:lnTo>
                    <a:pt x="950613" y="872150"/>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7" name="16 Forma libre"/>
            <p:cNvSpPr/>
            <p:nvPr/>
          </p:nvSpPr>
          <p:spPr>
            <a:xfrm>
              <a:off x="4076542" y="594511"/>
              <a:ext cx="404388" cy="1958566"/>
            </a:xfrm>
            <a:custGeom>
              <a:avLst/>
              <a:gdLst>
                <a:gd name="connsiteX0" fmla="*/ 404388 w 404388"/>
                <a:gd name="connsiteY0" fmla="*/ 1958566 h 1958566"/>
                <a:gd name="connsiteX1" fmla="*/ 374210 w 404388"/>
                <a:gd name="connsiteY1" fmla="*/ 1937441 h 1958566"/>
                <a:gd name="connsiteX2" fmla="*/ 347050 w 404388"/>
                <a:gd name="connsiteY2" fmla="*/ 1871049 h 1958566"/>
                <a:gd name="connsiteX3" fmla="*/ 316871 w 404388"/>
                <a:gd name="connsiteY3" fmla="*/ 1783533 h 1958566"/>
                <a:gd name="connsiteX4" fmla="*/ 313854 w 404388"/>
                <a:gd name="connsiteY4" fmla="*/ 1744301 h 1958566"/>
                <a:gd name="connsiteX5" fmla="*/ 307818 w 404388"/>
                <a:gd name="connsiteY5" fmla="*/ 1729212 h 1958566"/>
                <a:gd name="connsiteX6" fmla="*/ 310836 w 404388"/>
                <a:gd name="connsiteY6" fmla="*/ 1696016 h 1958566"/>
                <a:gd name="connsiteX7" fmla="*/ 307818 w 404388"/>
                <a:gd name="connsiteY7" fmla="*/ 1671873 h 1958566"/>
                <a:gd name="connsiteX8" fmla="*/ 304800 w 404388"/>
                <a:gd name="connsiteY8" fmla="*/ 1650748 h 1958566"/>
                <a:gd name="connsiteX9" fmla="*/ 259533 w 404388"/>
                <a:gd name="connsiteY9" fmla="*/ 1563232 h 1958566"/>
                <a:gd name="connsiteX10" fmla="*/ 223319 w 404388"/>
                <a:gd name="connsiteY10" fmla="*/ 1490804 h 1958566"/>
                <a:gd name="connsiteX11" fmla="*/ 196158 w 404388"/>
                <a:gd name="connsiteY11" fmla="*/ 1448554 h 1958566"/>
                <a:gd name="connsiteX12" fmla="*/ 196158 w 404388"/>
                <a:gd name="connsiteY12" fmla="*/ 1421394 h 1958566"/>
                <a:gd name="connsiteX13" fmla="*/ 190123 w 404388"/>
                <a:gd name="connsiteY13" fmla="*/ 1339913 h 1958566"/>
                <a:gd name="connsiteX14" fmla="*/ 165980 w 404388"/>
                <a:gd name="connsiteY14" fmla="*/ 1182986 h 1958566"/>
                <a:gd name="connsiteX15" fmla="*/ 162962 w 404388"/>
                <a:gd name="connsiteY15" fmla="*/ 1155826 h 1958566"/>
                <a:gd name="connsiteX16" fmla="*/ 144855 w 404388"/>
                <a:gd name="connsiteY16" fmla="*/ 1101505 h 1958566"/>
                <a:gd name="connsiteX17" fmla="*/ 141838 w 404388"/>
                <a:gd name="connsiteY17" fmla="*/ 1041148 h 1958566"/>
                <a:gd name="connsiteX18" fmla="*/ 135802 w 404388"/>
                <a:gd name="connsiteY18" fmla="*/ 1007952 h 1958566"/>
                <a:gd name="connsiteX19" fmla="*/ 129766 w 404388"/>
                <a:gd name="connsiteY19" fmla="*/ 965703 h 1958566"/>
                <a:gd name="connsiteX20" fmla="*/ 99588 w 404388"/>
                <a:gd name="connsiteY20" fmla="*/ 893275 h 1958566"/>
                <a:gd name="connsiteX21" fmla="*/ 99588 w 404388"/>
                <a:gd name="connsiteY21" fmla="*/ 860079 h 1958566"/>
                <a:gd name="connsiteX22" fmla="*/ 69410 w 404388"/>
                <a:gd name="connsiteY22" fmla="*/ 805758 h 1958566"/>
                <a:gd name="connsiteX23" fmla="*/ 36214 w 404388"/>
                <a:gd name="connsiteY23" fmla="*/ 700135 h 1958566"/>
                <a:gd name="connsiteX24" fmla="*/ 30178 w 404388"/>
                <a:gd name="connsiteY24" fmla="*/ 624689 h 1958566"/>
                <a:gd name="connsiteX25" fmla="*/ 12071 w 404388"/>
                <a:gd name="connsiteY25" fmla="*/ 494923 h 1958566"/>
                <a:gd name="connsiteX26" fmla="*/ 3018 w 404388"/>
                <a:gd name="connsiteY26" fmla="*/ 443620 h 1958566"/>
                <a:gd name="connsiteX27" fmla="*/ 0 w 404388"/>
                <a:gd name="connsiteY27" fmla="*/ 380245 h 1958566"/>
                <a:gd name="connsiteX28" fmla="*/ 0 w 404388"/>
                <a:gd name="connsiteY28" fmla="*/ 347049 h 1958566"/>
                <a:gd name="connsiteX29" fmla="*/ 27160 w 404388"/>
                <a:gd name="connsiteY29" fmla="*/ 334978 h 1958566"/>
                <a:gd name="connsiteX30" fmla="*/ 48285 w 404388"/>
                <a:gd name="connsiteY30" fmla="*/ 350067 h 1958566"/>
                <a:gd name="connsiteX31" fmla="*/ 42250 w 404388"/>
                <a:gd name="connsiteY31" fmla="*/ 344032 h 1958566"/>
                <a:gd name="connsiteX32" fmla="*/ 57339 w 404388"/>
                <a:gd name="connsiteY32" fmla="*/ 331960 h 1958566"/>
                <a:gd name="connsiteX33" fmla="*/ 51303 w 404388"/>
                <a:gd name="connsiteY33" fmla="*/ 307818 h 1958566"/>
                <a:gd name="connsiteX34" fmla="*/ 30178 w 404388"/>
                <a:gd name="connsiteY34" fmla="*/ 283675 h 1958566"/>
                <a:gd name="connsiteX35" fmla="*/ 30178 w 404388"/>
                <a:gd name="connsiteY35" fmla="*/ 283675 h 1958566"/>
                <a:gd name="connsiteX36" fmla="*/ 21125 w 404388"/>
                <a:gd name="connsiteY36" fmla="*/ 235390 h 1958566"/>
                <a:gd name="connsiteX37" fmla="*/ 3018 w 404388"/>
                <a:gd name="connsiteY37" fmla="*/ 214265 h 1958566"/>
                <a:gd name="connsiteX38" fmla="*/ 15089 w 404388"/>
                <a:gd name="connsiteY38" fmla="*/ 117695 h 1958566"/>
                <a:gd name="connsiteX39" fmla="*/ 24143 w 404388"/>
                <a:gd name="connsiteY39" fmla="*/ 87517 h 1958566"/>
                <a:gd name="connsiteX40" fmla="*/ 30178 w 404388"/>
                <a:gd name="connsiteY40" fmla="*/ 27160 h 1958566"/>
                <a:gd name="connsiteX41" fmla="*/ 45267 w 404388"/>
                <a:gd name="connsiteY41" fmla="*/ 9053 h 1958566"/>
                <a:gd name="connsiteX42" fmla="*/ 78463 w 404388"/>
                <a:gd name="connsiteY42" fmla="*/ 6036 h 1958566"/>
                <a:gd name="connsiteX43" fmla="*/ 105624 w 404388"/>
                <a:gd name="connsiteY43" fmla="*/ 0 h 1958566"/>
                <a:gd name="connsiteX44" fmla="*/ 105624 w 404388"/>
                <a:gd name="connsiteY44" fmla="*/ 0 h 1958566"/>
                <a:gd name="connsiteX45" fmla="*/ 141838 w 404388"/>
                <a:gd name="connsiteY45" fmla="*/ 51303 h 1958566"/>
                <a:gd name="connsiteX46" fmla="*/ 211248 w 404388"/>
                <a:gd name="connsiteY46" fmla="*/ 99588 h 1958566"/>
                <a:gd name="connsiteX47" fmla="*/ 238408 w 404388"/>
                <a:gd name="connsiteY47" fmla="*/ 102606 h 1958566"/>
                <a:gd name="connsiteX48" fmla="*/ 235390 w 404388"/>
                <a:gd name="connsiteY48" fmla="*/ 120713 h 1958566"/>
                <a:gd name="connsiteX49" fmla="*/ 232372 w 404388"/>
                <a:gd name="connsiteY49" fmla="*/ 147873 h 1958566"/>
                <a:gd name="connsiteX50" fmla="*/ 232372 w 404388"/>
                <a:gd name="connsiteY50" fmla="*/ 159944 h 1958566"/>
                <a:gd name="connsiteX51" fmla="*/ 232372 w 404388"/>
                <a:gd name="connsiteY51" fmla="*/ 159944 h 1958566"/>
                <a:gd name="connsiteX52" fmla="*/ 232372 w 404388"/>
                <a:gd name="connsiteY52" fmla="*/ 159944 h 1958566"/>
                <a:gd name="connsiteX53" fmla="*/ 202194 w 404388"/>
                <a:gd name="connsiteY53" fmla="*/ 162962 h 1958566"/>
                <a:gd name="connsiteX54" fmla="*/ 187105 w 404388"/>
                <a:gd name="connsiteY54" fmla="*/ 162962 h 1958566"/>
                <a:gd name="connsiteX55" fmla="*/ 181069 w 404388"/>
                <a:gd name="connsiteY55" fmla="*/ 168998 h 1958566"/>
                <a:gd name="connsiteX56" fmla="*/ 181069 w 404388"/>
                <a:gd name="connsiteY56" fmla="*/ 178051 h 1958566"/>
                <a:gd name="connsiteX57" fmla="*/ 181069 w 404388"/>
                <a:gd name="connsiteY57" fmla="*/ 178051 h 195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4388" h="1958566">
                  <a:moveTo>
                    <a:pt x="404388" y="1958566"/>
                  </a:moveTo>
                  <a:lnTo>
                    <a:pt x="374210" y="1937441"/>
                  </a:lnTo>
                  <a:lnTo>
                    <a:pt x="347050" y="1871049"/>
                  </a:lnTo>
                  <a:lnTo>
                    <a:pt x="316871" y="1783533"/>
                  </a:lnTo>
                  <a:lnTo>
                    <a:pt x="313854" y="1744301"/>
                  </a:lnTo>
                  <a:lnTo>
                    <a:pt x="307818" y="1729212"/>
                  </a:lnTo>
                  <a:lnTo>
                    <a:pt x="310836" y="1696016"/>
                  </a:lnTo>
                  <a:lnTo>
                    <a:pt x="307818" y="1671873"/>
                  </a:lnTo>
                  <a:lnTo>
                    <a:pt x="304800" y="1650748"/>
                  </a:lnTo>
                  <a:lnTo>
                    <a:pt x="259533" y="1563232"/>
                  </a:lnTo>
                  <a:lnTo>
                    <a:pt x="223319" y="1490804"/>
                  </a:lnTo>
                  <a:lnTo>
                    <a:pt x="196158" y="1448554"/>
                  </a:lnTo>
                  <a:lnTo>
                    <a:pt x="196158" y="1421394"/>
                  </a:lnTo>
                  <a:lnTo>
                    <a:pt x="190123" y="1339913"/>
                  </a:lnTo>
                  <a:lnTo>
                    <a:pt x="165980" y="1182986"/>
                  </a:lnTo>
                  <a:lnTo>
                    <a:pt x="162962" y="1155826"/>
                  </a:lnTo>
                  <a:lnTo>
                    <a:pt x="144855" y="1101505"/>
                  </a:lnTo>
                  <a:lnTo>
                    <a:pt x="141838" y="1041148"/>
                  </a:lnTo>
                  <a:lnTo>
                    <a:pt x="135802" y="1007952"/>
                  </a:lnTo>
                  <a:lnTo>
                    <a:pt x="129766" y="965703"/>
                  </a:lnTo>
                  <a:lnTo>
                    <a:pt x="99588" y="893275"/>
                  </a:lnTo>
                  <a:lnTo>
                    <a:pt x="99588" y="860079"/>
                  </a:lnTo>
                  <a:lnTo>
                    <a:pt x="69410" y="805758"/>
                  </a:lnTo>
                  <a:lnTo>
                    <a:pt x="36214" y="700135"/>
                  </a:lnTo>
                  <a:lnTo>
                    <a:pt x="30178" y="624689"/>
                  </a:lnTo>
                  <a:lnTo>
                    <a:pt x="12071" y="494923"/>
                  </a:lnTo>
                  <a:lnTo>
                    <a:pt x="3018" y="443620"/>
                  </a:lnTo>
                  <a:lnTo>
                    <a:pt x="0" y="380245"/>
                  </a:lnTo>
                  <a:lnTo>
                    <a:pt x="0" y="347049"/>
                  </a:lnTo>
                  <a:lnTo>
                    <a:pt x="27160" y="334978"/>
                  </a:lnTo>
                  <a:lnTo>
                    <a:pt x="48285" y="350067"/>
                  </a:lnTo>
                  <a:lnTo>
                    <a:pt x="42250" y="344032"/>
                  </a:lnTo>
                  <a:lnTo>
                    <a:pt x="57339" y="331960"/>
                  </a:lnTo>
                  <a:lnTo>
                    <a:pt x="51303" y="307818"/>
                  </a:lnTo>
                  <a:lnTo>
                    <a:pt x="30178" y="283675"/>
                  </a:lnTo>
                  <a:lnTo>
                    <a:pt x="30178" y="283675"/>
                  </a:lnTo>
                  <a:lnTo>
                    <a:pt x="21125" y="235390"/>
                  </a:lnTo>
                  <a:lnTo>
                    <a:pt x="3018" y="214265"/>
                  </a:lnTo>
                  <a:lnTo>
                    <a:pt x="15089" y="117695"/>
                  </a:lnTo>
                  <a:lnTo>
                    <a:pt x="24143" y="87517"/>
                  </a:lnTo>
                  <a:lnTo>
                    <a:pt x="30178" y="27160"/>
                  </a:lnTo>
                  <a:lnTo>
                    <a:pt x="45267" y="9053"/>
                  </a:lnTo>
                  <a:lnTo>
                    <a:pt x="78463" y="6036"/>
                  </a:lnTo>
                  <a:lnTo>
                    <a:pt x="105624" y="0"/>
                  </a:lnTo>
                  <a:lnTo>
                    <a:pt x="105624" y="0"/>
                  </a:lnTo>
                  <a:lnTo>
                    <a:pt x="141838" y="51303"/>
                  </a:lnTo>
                  <a:lnTo>
                    <a:pt x="211248" y="99588"/>
                  </a:lnTo>
                  <a:lnTo>
                    <a:pt x="238408" y="102606"/>
                  </a:lnTo>
                  <a:lnTo>
                    <a:pt x="235390" y="120713"/>
                  </a:lnTo>
                  <a:lnTo>
                    <a:pt x="232372" y="147873"/>
                  </a:lnTo>
                  <a:lnTo>
                    <a:pt x="232372" y="159944"/>
                  </a:lnTo>
                  <a:lnTo>
                    <a:pt x="232372" y="159944"/>
                  </a:lnTo>
                  <a:lnTo>
                    <a:pt x="232372" y="159944"/>
                  </a:lnTo>
                  <a:lnTo>
                    <a:pt x="202194" y="162962"/>
                  </a:lnTo>
                  <a:lnTo>
                    <a:pt x="187105" y="162962"/>
                  </a:lnTo>
                  <a:lnTo>
                    <a:pt x="181069" y="168998"/>
                  </a:lnTo>
                  <a:lnTo>
                    <a:pt x="181069" y="178051"/>
                  </a:lnTo>
                  <a:lnTo>
                    <a:pt x="181069" y="178051"/>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8" name="17 Forma libre"/>
            <p:cNvSpPr/>
            <p:nvPr/>
          </p:nvSpPr>
          <p:spPr>
            <a:xfrm>
              <a:off x="4477912" y="1098487"/>
              <a:ext cx="147874" cy="609600"/>
            </a:xfrm>
            <a:custGeom>
              <a:avLst/>
              <a:gdLst>
                <a:gd name="connsiteX0" fmla="*/ 0 w 147874"/>
                <a:gd name="connsiteY0" fmla="*/ 0 h 609600"/>
                <a:gd name="connsiteX1" fmla="*/ 15089 w 147874"/>
                <a:gd name="connsiteY1" fmla="*/ 87517 h 609600"/>
                <a:gd name="connsiteX2" fmla="*/ 36214 w 147874"/>
                <a:gd name="connsiteY2" fmla="*/ 205212 h 609600"/>
                <a:gd name="connsiteX3" fmla="*/ 45268 w 147874"/>
                <a:gd name="connsiteY3" fmla="*/ 310836 h 609600"/>
                <a:gd name="connsiteX4" fmla="*/ 69410 w 147874"/>
                <a:gd name="connsiteY4" fmla="*/ 419477 h 609600"/>
                <a:gd name="connsiteX5" fmla="*/ 105624 w 147874"/>
                <a:gd name="connsiteY5" fmla="*/ 506994 h 609600"/>
                <a:gd name="connsiteX6" fmla="*/ 135802 w 147874"/>
                <a:gd name="connsiteY6" fmla="*/ 594511 h 609600"/>
                <a:gd name="connsiteX7" fmla="*/ 147874 w 147874"/>
                <a:gd name="connsiteY7"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874" h="609600">
                  <a:moveTo>
                    <a:pt x="0" y="0"/>
                  </a:moveTo>
                  <a:lnTo>
                    <a:pt x="15089" y="87517"/>
                  </a:lnTo>
                  <a:lnTo>
                    <a:pt x="36214" y="205212"/>
                  </a:lnTo>
                  <a:lnTo>
                    <a:pt x="45268" y="310836"/>
                  </a:lnTo>
                  <a:lnTo>
                    <a:pt x="69410" y="419477"/>
                  </a:lnTo>
                  <a:lnTo>
                    <a:pt x="105624" y="506994"/>
                  </a:lnTo>
                  <a:lnTo>
                    <a:pt x="135802" y="594511"/>
                  </a:lnTo>
                  <a:lnTo>
                    <a:pt x="147874" y="609600"/>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9" name="18 Forma libre"/>
            <p:cNvSpPr/>
            <p:nvPr/>
          </p:nvSpPr>
          <p:spPr>
            <a:xfrm>
              <a:off x="4553358" y="1445853"/>
              <a:ext cx="319889" cy="54321"/>
            </a:xfrm>
            <a:custGeom>
              <a:avLst/>
              <a:gdLst>
                <a:gd name="connsiteX0" fmla="*/ 0 w 319889"/>
                <a:gd name="connsiteY0" fmla="*/ 54321 h 54321"/>
                <a:gd name="connsiteX1" fmla="*/ 33196 w 319889"/>
                <a:gd name="connsiteY1" fmla="*/ 24143 h 54321"/>
                <a:gd name="connsiteX2" fmla="*/ 63374 w 319889"/>
                <a:gd name="connsiteY2" fmla="*/ 27160 h 54321"/>
                <a:gd name="connsiteX3" fmla="*/ 93552 w 319889"/>
                <a:gd name="connsiteY3" fmla="*/ 27160 h 54321"/>
                <a:gd name="connsiteX4" fmla="*/ 156927 w 319889"/>
                <a:gd name="connsiteY4" fmla="*/ 39232 h 54321"/>
                <a:gd name="connsiteX5" fmla="*/ 184087 w 319889"/>
                <a:gd name="connsiteY5" fmla="*/ 42250 h 54321"/>
                <a:gd name="connsiteX6" fmla="*/ 214265 w 319889"/>
                <a:gd name="connsiteY6" fmla="*/ 30178 h 54321"/>
                <a:gd name="connsiteX7" fmla="*/ 271604 w 319889"/>
                <a:gd name="connsiteY7" fmla="*/ 3018 h 54321"/>
                <a:gd name="connsiteX8" fmla="*/ 289711 w 319889"/>
                <a:gd name="connsiteY8" fmla="*/ 3018 h 54321"/>
                <a:gd name="connsiteX9" fmla="*/ 319889 w 319889"/>
                <a:gd name="connsiteY9" fmla="*/ 0 h 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889" h="54321">
                  <a:moveTo>
                    <a:pt x="0" y="54321"/>
                  </a:moveTo>
                  <a:lnTo>
                    <a:pt x="33196" y="24143"/>
                  </a:lnTo>
                  <a:lnTo>
                    <a:pt x="63374" y="27160"/>
                  </a:lnTo>
                  <a:lnTo>
                    <a:pt x="93552" y="27160"/>
                  </a:lnTo>
                  <a:lnTo>
                    <a:pt x="156927" y="39232"/>
                  </a:lnTo>
                  <a:lnTo>
                    <a:pt x="184087" y="42250"/>
                  </a:lnTo>
                  <a:lnTo>
                    <a:pt x="214265" y="30178"/>
                  </a:lnTo>
                  <a:lnTo>
                    <a:pt x="271604" y="3018"/>
                  </a:lnTo>
                  <a:lnTo>
                    <a:pt x="289711" y="3018"/>
                  </a:lnTo>
                  <a:lnTo>
                    <a:pt x="319889" y="0"/>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0" name="19 Forma libre"/>
            <p:cNvSpPr/>
            <p:nvPr/>
          </p:nvSpPr>
          <p:spPr>
            <a:xfrm>
              <a:off x="4613714" y="2049101"/>
              <a:ext cx="1056238" cy="715224"/>
            </a:xfrm>
            <a:custGeom>
              <a:avLst/>
              <a:gdLst>
                <a:gd name="connsiteX0" fmla="*/ 1056238 w 1056238"/>
                <a:gd name="connsiteY0" fmla="*/ 395335 h 715224"/>
                <a:gd name="connsiteX1" fmla="*/ 1023042 w 1056238"/>
                <a:gd name="connsiteY1" fmla="*/ 455691 h 715224"/>
                <a:gd name="connsiteX2" fmla="*/ 983810 w 1056238"/>
                <a:gd name="connsiteY2" fmla="*/ 534154 h 715224"/>
                <a:gd name="connsiteX3" fmla="*/ 965703 w 1056238"/>
                <a:gd name="connsiteY3" fmla="*/ 543208 h 715224"/>
                <a:gd name="connsiteX4" fmla="*/ 947596 w 1056238"/>
                <a:gd name="connsiteY4" fmla="*/ 531137 h 715224"/>
                <a:gd name="connsiteX5" fmla="*/ 920436 w 1056238"/>
                <a:gd name="connsiteY5" fmla="*/ 582440 h 715224"/>
                <a:gd name="connsiteX6" fmla="*/ 878186 w 1056238"/>
                <a:gd name="connsiteY6" fmla="*/ 715224 h 715224"/>
                <a:gd name="connsiteX7" fmla="*/ 808777 w 1056238"/>
                <a:gd name="connsiteY7" fmla="*/ 700135 h 715224"/>
                <a:gd name="connsiteX8" fmla="*/ 778598 w 1056238"/>
                <a:gd name="connsiteY8" fmla="*/ 639778 h 715224"/>
                <a:gd name="connsiteX9" fmla="*/ 763509 w 1056238"/>
                <a:gd name="connsiteY9" fmla="*/ 609600 h 715224"/>
                <a:gd name="connsiteX10" fmla="*/ 742384 w 1056238"/>
                <a:gd name="connsiteY10" fmla="*/ 591493 h 715224"/>
                <a:gd name="connsiteX11" fmla="*/ 718242 w 1056238"/>
                <a:gd name="connsiteY11" fmla="*/ 591493 h 715224"/>
                <a:gd name="connsiteX12" fmla="*/ 675992 w 1056238"/>
                <a:gd name="connsiteY12" fmla="*/ 609600 h 715224"/>
                <a:gd name="connsiteX13" fmla="*/ 663921 w 1056238"/>
                <a:gd name="connsiteY13" fmla="*/ 603564 h 715224"/>
                <a:gd name="connsiteX14" fmla="*/ 600547 w 1056238"/>
                <a:gd name="connsiteY14" fmla="*/ 564333 h 715224"/>
                <a:gd name="connsiteX15" fmla="*/ 591493 w 1056238"/>
                <a:gd name="connsiteY15" fmla="*/ 564333 h 715224"/>
                <a:gd name="connsiteX16" fmla="*/ 570369 w 1056238"/>
                <a:gd name="connsiteY16" fmla="*/ 585457 h 715224"/>
                <a:gd name="connsiteX17" fmla="*/ 564333 w 1056238"/>
                <a:gd name="connsiteY17" fmla="*/ 591493 h 715224"/>
                <a:gd name="connsiteX18" fmla="*/ 543208 w 1056238"/>
                <a:gd name="connsiteY18" fmla="*/ 585457 h 715224"/>
                <a:gd name="connsiteX19" fmla="*/ 516048 w 1056238"/>
                <a:gd name="connsiteY19" fmla="*/ 606582 h 715224"/>
                <a:gd name="connsiteX20" fmla="*/ 497941 w 1056238"/>
                <a:gd name="connsiteY20" fmla="*/ 612618 h 715224"/>
                <a:gd name="connsiteX21" fmla="*/ 473798 w 1056238"/>
                <a:gd name="connsiteY21" fmla="*/ 600547 h 715224"/>
                <a:gd name="connsiteX22" fmla="*/ 446638 w 1056238"/>
                <a:gd name="connsiteY22" fmla="*/ 576404 h 715224"/>
                <a:gd name="connsiteX23" fmla="*/ 392317 w 1056238"/>
                <a:gd name="connsiteY23" fmla="*/ 528119 h 715224"/>
                <a:gd name="connsiteX24" fmla="*/ 383264 w 1056238"/>
                <a:gd name="connsiteY24" fmla="*/ 497941 h 715224"/>
                <a:gd name="connsiteX25" fmla="*/ 359121 w 1056238"/>
                <a:gd name="connsiteY25" fmla="*/ 362139 h 715224"/>
                <a:gd name="connsiteX26" fmla="*/ 344032 w 1056238"/>
                <a:gd name="connsiteY26" fmla="*/ 325925 h 715224"/>
                <a:gd name="connsiteX27" fmla="*/ 322907 w 1056238"/>
                <a:gd name="connsiteY27" fmla="*/ 259533 h 715224"/>
                <a:gd name="connsiteX28" fmla="*/ 319889 w 1056238"/>
                <a:gd name="connsiteY28" fmla="*/ 247461 h 715224"/>
                <a:gd name="connsiteX29" fmla="*/ 313854 w 1056238"/>
                <a:gd name="connsiteY29" fmla="*/ 232372 h 715224"/>
                <a:gd name="connsiteX30" fmla="*/ 298765 w 1056238"/>
                <a:gd name="connsiteY30" fmla="*/ 223319 h 715224"/>
                <a:gd name="connsiteX31" fmla="*/ 286693 w 1056238"/>
                <a:gd name="connsiteY31" fmla="*/ 223319 h 715224"/>
                <a:gd name="connsiteX32" fmla="*/ 277640 w 1056238"/>
                <a:gd name="connsiteY32" fmla="*/ 211248 h 715224"/>
                <a:gd name="connsiteX33" fmla="*/ 271604 w 1056238"/>
                <a:gd name="connsiteY33" fmla="*/ 202194 h 715224"/>
                <a:gd name="connsiteX34" fmla="*/ 262551 w 1056238"/>
                <a:gd name="connsiteY34" fmla="*/ 202194 h 715224"/>
                <a:gd name="connsiteX35" fmla="*/ 247462 w 1056238"/>
                <a:gd name="connsiteY35" fmla="*/ 202194 h 715224"/>
                <a:gd name="connsiteX36" fmla="*/ 226337 w 1056238"/>
                <a:gd name="connsiteY36" fmla="*/ 196158 h 715224"/>
                <a:gd name="connsiteX37" fmla="*/ 226337 w 1056238"/>
                <a:gd name="connsiteY37" fmla="*/ 196158 h 715224"/>
                <a:gd name="connsiteX38" fmla="*/ 208230 w 1056238"/>
                <a:gd name="connsiteY38" fmla="*/ 184087 h 715224"/>
                <a:gd name="connsiteX39" fmla="*/ 199177 w 1056238"/>
                <a:gd name="connsiteY39" fmla="*/ 162962 h 715224"/>
                <a:gd name="connsiteX40" fmla="*/ 175034 w 1056238"/>
                <a:gd name="connsiteY40" fmla="*/ 156927 h 715224"/>
                <a:gd name="connsiteX41" fmla="*/ 129767 w 1056238"/>
                <a:gd name="connsiteY41" fmla="*/ 111659 h 715224"/>
                <a:gd name="connsiteX42" fmla="*/ 126749 w 1056238"/>
                <a:gd name="connsiteY42" fmla="*/ 96570 h 715224"/>
                <a:gd name="connsiteX43" fmla="*/ 108642 w 1056238"/>
                <a:gd name="connsiteY43" fmla="*/ 69410 h 715224"/>
                <a:gd name="connsiteX44" fmla="*/ 99588 w 1056238"/>
                <a:gd name="connsiteY44" fmla="*/ 51303 h 715224"/>
                <a:gd name="connsiteX45" fmla="*/ 48285 w 1056238"/>
                <a:gd name="connsiteY45" fmla="*/ 15089 h 715224"/>
                <a:gd name="connsiteX46" fmla="*/ 24143 w 1056238"/>
                <a:gd name="connsiteY46" fmla="*/ 9053 h 715224"/>
                <a:gd name="connsiteX47" fmla="*/ 0 w 1056238"/>
                <a:gd name="connsiteY47" fmla="*/ 0 h 71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6238" h="715224">
                  <a:moveTo>
                    <a:pt x="1056238" y="395335"/>
                  </a:moveTo>
                  <a:lnTo>
                    <a:pt x="1023042" y="455691"/>
                  </a:lnTo>
                  <a:lnTo>
                    <a:pt x="983810" y="534154"/>
                  </a:lnTo>
                  <a:lnTo>
                    <a:pt x="965703" y="543208"/>
                  </a:lnTo>
                  <a:lnTo>
                    <a:pt x="947596" y="531137"/>
                  </a:lnTo>
                  <a:lnTo>
                    <a:pt x="920436" y="582440"/>
                  </a:lnTo>
                  <a:lnTo>
                    <a:pt x="878186" y="715224"/>
                  </a:lnTo>
                  <a:lnTo>
                    <a:pt x="808777" y="700135"/>
                  </a:lnTo>
                  <a:lnTo>
                    <a:pt x="778598" y="639778"/>
                  </a:lnTo>
                  <a:lnTo>
                    <a:pt x="763509" y="609600"/>
                  </a:lnTo>
                  <a:lnTo>
                    <a:pt x="742384" y="591493"/>
                  </a:lnTo>
                  <a:lnTo>
                    <a:pt x="718242" y="591493"/>
                  </a:lnTo>
                  <a:lnTo>
                    <a:pt x="675992" y="609600"/>
                  </a:lnTo>
                  <a:lnTo>
                    <a:pt x="663921" y="603564"/>
                  </a:lnTo>
                  <a:lnTo>
                    <a:pt x="600547" y="564333"/>
                  </a:lnTo>
                  <a:lnTo>
                    <a:pt x="591493" y="564333"/>
                  </a:lnTo>
                  <a:lnTo>
                    <a:pt x="570369" y="585457"/>
                  </a:lnTo>
                  <a:lnTo>
                    <a:pt x="564333" y="591493"/>
                  </a:lnTo>
                  <a:lnTo>
                    <a:pt x="543208" y="585457"/>
                  </a:lnTo>
                  <a:lnTo>
                    <a:pt x="516048" y="606582"/>
                  </a:lnTo>
                  <a:lnTo>
                    <a:pt x="497941" y="612618"/>
                  </a:lnTo>
                  <a:lnTo>
                    <a:pt x="473798" y="600547"/>
                  </a:lnTo>
                  <a:lnTo>
                    <a:pt x="446638" y="576404"/>
                  </a:lnTo>
                  <a:lnTo>
                    <a:pt x="392317" y="528119"/>
                  </a:lnTo>
                  <a:lnTo>
                    <a:pt x="383264" y="497941"/>
                  </a:lnTo>
                  <a:lnTo>
                    <a:pt x="359121" y="362139"/>
                  </a:lnTo>
                  <a:lnTo>
                    <a:pt x="344032" y="325925"/>
                  </a:lnTo>
                  <a:lnTo>
                    <a:pt x="322907" y="259533"/>
                  </a:lnTo>
                  <a:lnTo>
                    <a:pt x="319889" y="247461"/>
                  </a:lnTo>
                  <a:lnTo>
                    <a:pt x="313854" y="232372"/>
                  </a:lnTo>
                  <a:lnTo>
                    <a:pt x="298765" y="223319"/>
                  </a:lnTo>
                  <a:lnTo>
                    <a:pt x="286693" y="223319"/>
                  </a:lnTo>
                  <a:lnTo>
                    <a:pt x="277640" y="211248"/>
                  </a:lnTo>
                  <a:lnTo>
                    <a:pt x="271604" y="202194"/>
                  </a:lnTo>
                  <a:lnTo>
                    <a:pt x="262551" y="202194"/>
                  </a:lnTo>
                  <a:lnTo>
                    <a:pt x="247462" y="202194"/>
                  </a:lnTo>
                  <a:lnTo>
                    <a:pt x="226337" y="196158"/>
                  </a:lnTo>
                  <a:lnTo>
                    <a:pt x="226337" y="196158"/>
                  </a:lnTo>
                  <a:lnTo>
                    <a:pt x="208230" y="184087"/>
                  </a:lnTo>
                  <a:lnTo>
                    <a:pt x="199177" y="162962"/>
                  </a:lnTo>
                  <a:lnTo>
                    <a:pt x="175034" y="156927"/>
                  </a:lnTo>
                  <a:lnTo>
                    <a:pt x="129767" y="111659"/>
                  </a:lnTo>
                  <a:lnTo>
                    <a:pt x="126749" y="96570"/>
                  </a:lnTo>
                  <a:lnTo>
                    <a:pt x="108642" y="69410"/>
                  </a:lnTo>
                  <a:lnTo>
                    <a:pt x="99588" y="51303"/>
                  </a:lnTo>
                  <a:lnTo>
                    <a:pt x="48285" y="15089"/>
                  </a:lnTo>
                  <a:lnTo>
                    <a:pt x="24143" y="9053"/>
                  </a:lnTo>
                  <a:lnTo>
                    <a:pt x="0" y="0"/>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1" name="20 Forma libre"/>
            <p:cNvSpPr/>
            <p:nvPr/>
          </p:nvSpPr>
          <p:spPr>
            <a:xfrm>
              <a:off x="3696296" y="3859794"/>
              <a:ext cx="1750337" cy="1059256"/>
            </a:xfrm>
            <a:custGeom>
              <a:avLst/>
              <a:gdLst>
                <a:gd name="connsiteX0" fmla="*/ 1717141 w 1750337"/>
                <a:gd name="connsiteY0" fmla="*/ 1059256 h 1059256"/>
                <a:gd name="connsiteX1" fmla="*/ 1750337 w 1750337"/>
                <a:gd name="connsiteY1" fmla="*/ 998899 h 1059256"/>
                <a:gd name="connsiteX2" fmla="*/ 1741284 w 1750337"/>
                <a:gd name="connsiteY2" fmla="*/ 962685 h 1059256"/>
                <a:gd name="connsiteX3" fmla="*/ 1732230 w 1750337"/>
                <a:gd name="connsiteY3" fmla="*/ 926471 h 1059256"/>
                <a:gd name="connsiteX4" fmla="*/ 1747319 w 1750337"/>
                <a:gd name="connsiteY4" fmla="*/ 908364 h 1059256"/>
                <a:gd name="connsiteX5" fmla="*/ 1747319 w 1750337"/>
                <a:gd name="connsiteY5" fmla="*/ 908364 h 1059256"/>
                <a:gd name="connsiteX6" fmla="*/ 1744301 w 1750337"/>
                <a:gd name="connsiteY6" fmla="*/ 860079 h 1059256"/>
                <a:gd name="connsiteX7" fmla="*/ 1744301 w 1750337"/>
                <a:gd name="connsiteY7" fmla="*/ 848008 h 1059256"/>
                <a:gd name="connsiteX8" fmla="*/ 1717141 w 1750337"/>
                <a:gd name="connsiteY8" fmla="*/ 832919 h 1059256"/>
                <a:gd name="connsiteX9" fmla="*/ 1717141 w 1750337"/>
                <a:gd name="connsiteY9" fmla="*/ 790669 h 1059256"/>
                <a:gd name="connsiteX10" fmla="*/ 1702052 w 1750337"/>
                <a:gd name="connsiteY10" fmla="*/ 775580 h 1059256"/>
                <a:gd name="connsiteX11" fmla="*/ 1668856 w 1750337"/>
                <a:gd name="connsiteY11" fmla="*/ 769545 h 1059256"/>
                <a:gd name="connsiteX12" fmla="*/ 1656785 w 1750337"/>
                <a:gd name="connsiteY12" fmla="*/ 754456 h 1059256"/>
                <a:gd name="connsiteX13" fmla="*/ 1668856 w 1750337"/>
                <a:gd name="connsiteY13" fmla="*/ 700135 h 1059256"/>
                <a:gd name="connsiteX14" fmla="*/ 1665838 w 1750337"/>
                <a:gd name="connsiteY14" fmla="*/ 675992 h 1059256"/>
                <a:gd name="connsiteX15" fmla="*/ 1641696 w 1750337"/>
                <a:gd name="connsiteY15" fmla="*/ 672974 h 1059256"/>
                <a:gd name="connsiteX16" fmla="*/ 1581339 w 1750337"/>
                <a:gd name="connsiteY16" fmla="*/ 697117 h 1059256"/>
                <a:gd name="connsiteX17" fmla="*/ 1557197 w 1750337"/>
                <a:gd name="connsiteY17" fmla="*/ 715224 h 1059256"/>
                <a:gd name="connsiteX18" fmla="*/ 1499858 w 1750337"/>
                <a:gd name="connsiteY18" fmla="*/ 733331 h 1059256"/>
                <a:gd name="connsiteX19" fmla="*/ 1478733 w 1750337"/>
                <a:gd name="connsiteY19" fmla="*/ 739366 h 1059256"/>
                <a:gd name="connsiteX20" fmla="*/ 1234290 w 1750337"/>
                <a:gd name="connsiteY20" fmla="*/ 781616 h 1059256"/>
                <a:gd name="connsiteX21" fmla="*/ 1201094 w 1750337"/>
                <a:gd name="connsiteY21" fmla="*/ 775580 h 1059256"/>
                <a:gd name="connsiteX22" fmla="*/ 884222 w 1750337"/>
                <a:gd name="connsiteY22" fmla="*/ 642796 h 1059256"/>
                <a:gd name="connsiteX23" fmla="*/ 745402 w 1750337"/>
                <a:gd name="connsiteY23" fmla="*/ 570368 h 1059256"/>
                <a:gd name="connsiteX24" fmla="*/ 627707 w 1750337"/>
                <a:gd name="connsiteY24" fmla="*/ 485869 h 1059256"/>
                <a:gd name="connsiteX25" fmla="*/ 582440 w 1750337"/>
                <a:gd name="connsiteY25" fmla="*/ 482852 h 1059256"/>
                <a:gd name="connsiteX26" fmla="*/ 555280 w 1750337"/>
                <a:gd name="connsiteY26" fmla="*/ 485869 h 1059256"/>
                <a:gd name="connsiteX27" fmla="*/ 522084 w 1750337"/>
                <a:gd name="connsiteY27" fmla="*/ 488887 h 1059256"/>
                <a:gd name="connsiteX28" fmla="*/ 482852 w 1750337"/>
                <a:gd name="connsiteY28" fmla="*/ 482852 h 1059256"/>
                <a:gd name="connsiteX29" fmla="*/ 449656 w 1750337"/>
                <a:gd name="connsiteY29" fmla="*/ 473798 h 1059256"/>
                <a:gd name="connsiteX30" fmla="*/ 419478 w 1750337"/>
                <a:gd name="connsiteY30" fmla="*/ 449656 h 1059256"/>
                <a:gd name="connsiteX31" fmla="*/ 301783 w 1750337"/>
                <a:gd name="connsiteY31" fmla="*/ 319889 h 1059256"/>
                <a:gd name="connsiteX32" fmla="*/ 289711 w 1750337"/>
                <a:gd name="connsiteY32" fmla="*/ 274622 h 1059256"/>
                <a:gd name="connsiteX33" fmla="*/ 295747 w 1750337"/>
                <a:gd name="connsiteY33" fmla="*/ 238408 h 1059256"/>
                <a:gd name="connsiteX34" fmla="*/ 289711 w 1750337"/>
                <a:gd name="connsiteY34" fmla="*/ 196158 h 1059256"/>
                <a:gd name="connsiteX35" fmla="*/ 289711 w 1750337"/>
                <a:gd name="connsiteY35" fmla="*/ 129766 h 1059256"/>
                <a:gd name="connsiteX36" fmla="*/ 265569 w 1750337"/>
                <a:gd name="connsiteY36" fmla="*/ 114677 h 1059256"/>
                <a:gd name="connsiteX37" fmla="*/ 208230 w 1750337"/>
                <a:gd name="connsiteY37" fmla="*/ 96570 h 1059256"/>
                <a:gd name="connsiteX38" fmla="*/ 172016 w 1750337"/>
                <a:gd name="connsiteY38" fmla="*/ 81481 h 1059256"/>
                <a:gd name="connsiteX39" fmla="*/ 108642 w 1750337"/>
                <a:gd name="connsiteY39" fmla="*/ 51303 h 1059256"/>
                <a:gd name="connsiteX40" fmla="*/ 42250 w 1750337"/>
                <a:gd name="connsiteY40" fmla="*/ 21125 h 1059256"/>
                <a:gd name="connsiteX41" fmla="*/ 0 w 1750337"/>
                <a:gd name="connsiteY41" fmla="*/ 0 h 105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50337" h="1059256">
                  <a:moveTo>
                    <a:pt x="1717141" y="1059256"/>
                  </a:moveTo>
                  <a:lnTo>
                    <a:pt x="1750337" y="998899"/>
                  </a:lnTo>
                  <a:lnTo>
                    <a:pt x="1741284" y="962685"/>
                  </a:lnTo>
                  <a:lnTo>
                    <a:pt x="1732230" y="926471"/>
                  </a:lnTo>
                  <a:lnTo>
                    <a:pt x="1747319" y="908364"/>
                  </a:lnTo>
                  <a:lnTo>
                    <a:pt x="1747319" y="908364"/>
                  </a:lnTo>
                  <a:lnTo>
                    <a:pt x="1744301" y="860079"/>
                  </a:lnTo>
                  <a:lnTo>
                    <a:pt x="1744301" y="848008"/>
                  </a:lnTo>
                  <a:lnTo>
                    <a:pt x="1717141" y="832919"/>
                  </a:lnTo>
                  <a:lnTo>
                    <a:pt x="1717141" y="790669"/>
                  </a:lnTo>
                  <a:lnTo>
                    <a:pt x="1702052" y="775580"/>
                  </a:lnTo>
                  <a:lnTo>
                    <a:pt x="1668856" y="769545"/>
                  </a:lnTo>
                  <a:lnTo>
                    <a:pt x="1656785" y="754456"/>
                  </a:lnTo>
                  <a:lnTo>
                    <a:pt x="1668856" y="700135"/>
                  </a:lnTo>
                  <a:lnTo>
                    <a:pt x="1665838" y="675992"/>
                  </a:lnTo>
                  <a:lnTo>
                    <a:pt x="1641696" y="672974"/>
                  </a:lnTo>
                  <a:lnTo>
                    <a:pt x="1581339" y="697117"/>
                  </a:lnTo>
                  <a:lnTo>
                    <a:pt x="1557197" y="715224"/>
                  </a:lnTo>
                  <a:lnTo>
                    <a:pt x="1499858" y="733331"/>
                  </a:lnTo>
                  <a:lnTo>
                    <a:pt x="1478733" y="739366"/>
                  </a:lnTo>
                  <a:lnTo>
                    <a:pt x="1234290" y="781616"/>
                  </a:lnTo>
                  <a:lnTo>
                    <a:pt x="1201094" y="775580"/>
                  </a:lnTo>
                  <a:lnTo>
                    <a:pt x="884222" y="642796"/>
                  </a:lnTo>
                  <a:lnTo>
                    <a:pt x="745402" y="570368"/>
                  </a:lnTo>
                  <a:lnTo>
                    <a:pt x="627707" y="485869"/>
                  </a:lnTo>
                  <a:lnTo>
                    <a:pt x="582440" y="482852"/>
                  </a:lnTo>
                  <a:lnTo>
                    <a:pt x="555280" y="485869"/>
                  </a:lnTo>
                  <a:lnTo>
                    <a:pt x="522084" y="488887"/>
                  </a:lnTo>
                  <a:lnTo>
                    <a:pt x="482852" y="482852"/>
                  </a:lnTo>
                  <a:lnTo>
                    <a:pt x="449656" y="473798"/>
                  </a:lnTo>
                  <a:lnTo>
                    <a:pt x="419478" y="449656"/>
                  </a:lnTo>
                  <a:lnTo>
                    <a:pt x="301783" y="319889"/>
                  </a:lnTo>
                  <a:lnTo>
                    <a:pt x="289711" y="274622"/>
                  </a:lnTo>
                  <a:lnTo>
                    <a:pt x="295747" y="238408"/>
                  </a:lnTo>
                  <a:lnTo>
                    <a:pt x="289711" y="196158"/>
                  </a:lnTo>
                  <a:lnTo>
                    <a:pt x="289711" y="129766"/>
                  </a:lnTo>
                  <a:lnTo>
                    <a:pt x="265569" y="114677"/>
                  </a:lnTo>
                  <a:lnTo>
                    <a:pt x="208230" y="96570"/>
                  </a:lnTo>
                  <a:lnTo>
                    <a:pt x="172016" y="81481"/>
                  </a:lnTo>
                  <a:lnTo>
                    <a:pt x="108642" y="51303"/>
                  </a:lnTo>
                  <a:lnTo>
                    <a:pt x="42250" y="21125"/>
                  </a:lnTo>
                  <a:lnTo>
                    <a:pt x="0" y="0"/>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2" name="21 Forma libre"/>
            <p:cNvSpPr/>
            <p:nvPr/>
          </p:nvSpPr>
          <p:spPr>
            <a:xfrm>
              <a:off x="4634677" y="3617216"/>
              <a:ext cx="775942" cy="853825"/>
            </a:xfrm>
            <a:custGeom>
              <a:avLst/>
              <a:gdLst>
                <a:gd name="connsiteX0" fmla="*/ 0 w 775942"/>
                <a:gd name="connsiteY0" fmla="*/ 617293 h 853825"/>
                <a:gd name="connsiteX1" fmla="*/ 46153 w 775942"/>
                <a:gd name="connsiteY1" fmla="*/ 646138 h 853825"/>
                <a:gd name="connsiteX2" fmla="*/ 69229 w 775942"/>
                <a:gd name="connsiteY2" fmla="*/ 637484 h 853825"/>
                <a:gd name="connsiteX3" fmla="*/ 83652 w 775942"/>
                <a:gd name="connsiteY3" fmla="*/ 625946 h 853825"/>
                <a:gd name="connsiteX4" fmla="*/ 147112 w 775942"/>
                <a:gd name="connsiteY4" fmla="*/ 623062 h 853825"/>
                <a:gd name="connsiteX5" fmla="*/ 175957 w 775942"/>
                <a:gd name="connsiteY5" fmla="*/ 625946 h 853825"/>
                <a:gd name="connsiteX6" fmla="*/ 204803 w 775942"/>
                <a:gd name="connsiteY6" fmla="*/ 698060 h 853825"/>
                <a:gd name="connsiteX7" fmla="*/ 236533 w 775942"/>
                <a:gd name="connsiteY7" fmla="*/ 741328 h 853825"/>
                <a:gd name="connsiteX8" fmla="*/ 279801 w 775942"/>
                <a:gd name="connsiteY8" fmla="*/ 790365 h 853825"/>
                <a:gd name="connsiteX9" fmla="*/ 317300 w 775942"/>
                <a:gd name="connsiteY9" fmla="*/ 819210 h 853825"/>
                <a:gd name="connsiteX10" fmla="*/ 331723 w 775942"/>
                <a:gd name="connsiteY10" fmla="*/ 833633 h 853825"/>
                <a:gd name="connsiteX11" fmla="*/ 366337 w 775942"/>
                <a:gd name="connsiteY11" fmla="*/ 833633 h 853825"/>
                <a:gd name="connsiteX12" fmla="*/ 424028 w 775942"/>
                <a:gd name="connsiteY12" fmla="*/ 845171 h 853825"/>
                <a:gd name="connsiteX13" fmla="*/ 452873 w 775942"/>
                <a:gd name="connsiteY13" fmla="*/ 853825 h 853825"/>
                <a:gd name="connsiteX14" fmla="*/ 487488 w 775942"/>
                <a:gd name="connsiteY14" fmla="*/ 807672 h 853825"/>
                <a:gd name="connsiteX15" fmla="*/ 553832 w 775942"/>
                <a:gd name="connsiteY15" fmla="*/ 637484 h 853825"/>
                <a:gd name="connsiteX16" fmla="*/ 574024 w 775942"/>
                <a:gd name="connsiteY16" fmla="*/ 576909 h 853825"/>
                <a:gd name="connsiteX17" fmla="*/ 617292 w 775942"/>
                <a:gd name="connsiteY17" fmla="*/ 418259 h 853825"/>
                <a:gd name="connsiteX18" fmla="*/ 631715 w 775942"/>
                <a:gd name="connsiteY18" fmla="*/ 374991 h 853825"/>
                <a:gd name="connsiteX19" fmla="*/ 663445 w 775942"/>
                <a:gd name="connsiteY19" fmla="*/ 250956 h 853825"/>
                <a:gd name="connsiteX20" fmla="*/ 712482 w 775942"/>
                <a:gd name="connsiteY20" fmla="*/ 175958 h 853825"/>
                <a:gd name="connsiteX21" fmla="*/ 747097 w 775942"/>
                <a:gd name="connsiteY21" fmla="*/ 147112 h 853825"/>
                <a:gd name="connsiteX22" fmla="*/ 775942 w 775942"/>
                <a:gd name="connsiteY22" fmla="*/ 103844 h 853825"/>
                <a:gd name="connsiteX23" fmla="*/ 721136 w 775942"/>
                <a:gd name="connsiteY23" fmla="*/ 63460 h 853825"/>
                <a:gd name="connsiteX24" fmla="*/ 700944 w 775942"/>
                <a:gd name="connsiteY24" fmla="*/ 95190 h 853825"/>
                <a:gd name="connsiteX25" fmla="*/ 674983 w 775942"/>
                <a:gd name="connsiteY25" fmla="*/ 95190 h 853825"/>
                <a:gd name="connsiteX26" fmla="*/ 579793 w 775942"/>
                <a:gd name="connsiteY26" fmla="*/ 69229 h 853825"/>
                <a:gd name="connsiteX27" fmla="*/ 536525 w 775942"/>
                <a:gd name="connsiteY27" fmla="*/ 43269 h 853825"/>
                <a:gd name="connsiteX28" fmla="*/ 524987 w 775942"/>
                <a:gd name="connsiteY28" fmla="*/ 31730 h 853825"/>
                <a:gd name="connsiteX29" fmla="*/ 496142 w 775942"/>
                <a:gd name="connsiteY29" fmla="*/ 34615 h 853825"/>
                <a:gd name="connsiteX30" fmla="*/ 487488 w 775942"/>
                <a:gd name="connsiteY30" fmla="*/ 17308 h 853825"/>
                <a:gd name="connsiteX31" fmla="*/ 470181 w 775942"/>
                <a:gd name="connsiteY31" fmla="*/ 17308 h 853825"/>
                <a:gd name="connsiteX32" fmla="*/ 452873 w 775942"/>
                <a:gd name="connsiteY32" fmla="*/ 20192 h 853825"/>
                <a:gd name="connsiteX33" fmla="*/ 435566 w 775942"/>
                <a:gd name="connsiteY33" fmla="*/ 0 h 853825"/>
                <a:gd name="connsiteX34" fmla="*/ 418259 w 775942"/>
                <a:gd name="connsiteY34" fmla="*/ 0 h 853825"/>
                <a:gd name="connsiteX35" fmla="*/ 386529 w 775942"/>
                <a:gd name="connsiteY35" fmla="*/ 5769 h 853825"/>
                <a:gd name="connsiteX36" fmla="*/ 360568 w 775942"/>
                <a:gd name="connsiteY36" fmla="*/ 5769 h 853825"/>
                <a:gd name="connsiteX37" fmla="*/ 354799 w 775942"/>
                <a:gd name="connsiteY37" fmla="*/ 43269 h 853825"/>
                <a:gd name="connsiteX38" fmla="*/ 383644 w 775942"/>
                <a:gd name="connsiteY38" fmla="*/ 77883 h 853825"/>
                <a:gd name="connsiteX39" fmla="*/ 406721 w 775942"/>
                <a:gd name="connsiteY39" fmla="*/ 126920 h 853825"/>
                <a:gd name="connsiteX40" fmla="*/ 395183 w 775942"/>
                <a:gd name="connsiteY40" fmla="*/ 152881 h 853825"/>
                <a:gd name="connsiteX41" fmla="*/ 366337 w 775942"/>
                <a:gd name="connsiteY41" fmla="*/ 152881 h 853825"/>
                <a:gd name="connsiteX42" fmla="*/ 274032 w 775942"/>
                <a:gd name="connsiteY42" fmla="*/ 124036 h 853825"/>
                <a:gd name="connsiteX43" fmla="*/ 219225 w 775942"/>
                <a:gd name="connsiteY43" fmla="*/ 115382 h 853825"/>
                <a:gd name="connsiteX44" fmla="*/ 184611 w 775942"/>
                <a:gd name="connsiteY44" fmla="*/ 112498 h 853825"/>
                <a:gd name="connsiteX45" fmla="*/ 158650 w 775942"/>
                <a:gd name="connsiteY45" fmla="*/ 109613 h 853825"/>
                <a:gd name="connsiteX46" fmla="*/ 121151 w 775942"/>
                <a:gd name="connsiteY46" fmla="*/ 115382 h 853825"/>
                <a:gd name="connsiteX47" fmla="*/ 86537 w 775942"/>
                <a:gd name="connsiteY47" fmla="*/ 118267 h 853825"/>
                <a:gd name="connsiteX48" fmla="*/ 57691 w 775942"/>
                <a:gd name="connsiteY48" fmla="*/ 115382 h 853825"/>
                <a:gd name="connsiteX49" fmla="*/ 51922 w 775942"/>
                <a:gd name="connsiteY49" fmla="*/ 115382 h 853825"/>
                <a:gd name="connsiteX50" fmla="*/ 46153 w 775942"/>
                <a:gd name="connsiteY50" fmla="*/ 112498 h 85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75942" h="853825">
                  <a:moveTo>
                    <a:pt x="0" y="617293"/>
                  </a:moveTo>
                  <a:lnTo>
                    <a:pt x="46153" y="646138"/>
                  </a:lnTo>
                  <a:lnTo>
                    <a:pt x="69229" y="637484"/>
                  </a:lnTo>
                  <a:lnTo>
                    <a:pt x="83652" y="625946"/>
                  </a:lnTo>
                  <a:lnTo>
                    <a:pt x="147112" y="623062"/>
                  </a:lnTo>
                  <a:lnTo>
                    <a:pt x="175957" y="625946"/>
                  </a:lnTo>
                  <a:lnTo>
                    <a:pt x="204803" y="698060"/>
                  </a:lnTo>
                  <a:lnTo>
                    <a:pt x="236533" y="741328"/>
                  </a:lnTo>
                  <a:lnTo>
                    <a:pt x="279801" y="790365"/>
                  </a:lnTo>
                  <a:lnTo>
                    <a:pt x="317300" y="819210"/>
                  </a:lnTo>
                  <a:lnTo>
                    <a:pt x="331723" y="833633"/>
                  </a:lnTo>
                  <a:lnTo>
                    <a:pt x="366337" y="833633"/>
                  </a:lnTo>
                  <a:lnTo>
                    <a:pt x="424028" y="845171"/>
                  </a:lnTo>
                  <a:lnTo>
                    <a:pt x="452873" y="853825"/>
                  </a:lnTo>
                  <a:lnTo>
                    <a:pt x="487488" y="807672"/>
                  </a:lnTo>
                  <a:lnTo>
                    <a:pt x="553832" y="637484"/>
                  </a:lnTo>
                  <a:lnTo>
                    <a:pt x="574024" y="576909"/>
                  </a:lnTo>
                  <a:lnTo>
                    <a:pt x="617292" y="418259"/>
                  </a:lnTo>
                  <a:lnTo>
                    <a:pt x="631715" y="374991"/>
                  </a:lnTo>
                  <a:lnTo>
                    <a:pt x="663445" y="250956"/>
                  </a:lnTo>
                  <a:lnTo>
                    <a:pt x="712482" y="175958"/>
                  </a:lnTo>
                  <a:lnTo>
                    <a:pt x="747097" y="147112"/>
                  </a:lnTo>
                  <a:lnTo>
                    <a:pt x="775942" y="103844"/>
                  </a:lnTo>
                  <a:lnTo>
                    <a:pt x="721136" y="63460"/>
                  </a:lnTo>
                  <a:lnTo>
                    <a:pt x="700944" y="95190"/>
                  </a:lnTo>
                  <a:lnTo>
                    <a:pt x="674983" y="95190"/>
                  </a:lnTo>
                  <a:lnTo>
                    <a:pt x="579793" y="69229"/>
                  </a:lnTo>
                  <a:lnTo>
                    <a:pt x="536525" y="43269"/>
                  </a:lnTo>
                  <a:lnTo>
                    <a:pt x="524987" y="31730"/>
                  </a:lnTo>
                  <a:lnTo>
                    <a:pt x="496142" y="34615"/>
                  </a:lnTo>
                  <a:lnTo>
                    <a:pt x="487488" y="17308"/>
                  </a:lnTo>
                  <a:lnTo>
                    <a:pt x="470181" y="17308"/>
                  </a:lnTo>
                  <a:lnTo>
                    <a:pt x="452873" y="20192"/>
                  </a:lnTo>
                  <a:lnTo>
                    <a:pt x="435566" y="0"/>
                  </a:lnTo>
                  <a:lnTo>
                    <a:pt x="418259" y="0"/>
                  </a:lnTo>
                  <a:lnTo>
                    <a:pt x="386529" y="5769"/>
                  </a:lnTo>
                  <a:lnTo>
                    <a:pt x="360568" y="5769"/>
                  </a:lnTo>
                  <a:lnTo>
                    <a:pt x="354799" y="43269"/>
                  </a:lnTo>
                  <a:lnTo>
                    <a:pt x="383644" y="77883"/>
                  </a:lnTo>
                  <a:lnTo>
                    <a:pt x="406721" y="126920"/>
                  </a:lnTo>
                  <a:lnTo>
                    <a:pt x="395183" y="152881"/>
                  </a:lnTo>
                  <a:lnTo>
                    <a:pt x="366337" y="152881"/>
                  </a:lnTo>
                  <a:lnTo>
                    <a:pt x="274032" y="124036"/>
                  </a:lnTo>
                  <a:lnTo>
                    <a:pt x="219225" y="115382"/>
                  </a:lnTo>
                  <a:lnTo>
                    <a:pt x="184611" y="112498"/>
                  </a:lnTo>
                  <a:lnTo>
                    <a:pt x="158650" y="109613"/>
                  </a:lnTo>
                  <a:lnTo>
                    <a:pt x="121151" y="115382"/>
                  </a:lnTo>
                  <a:lnTo>
                    <a:pt x="86537" y="118267"/>
                  </a:lnTo>
                  <a:lnTo>
                    <a:pt x="57691" y="115382"/>
                  </a:lnTo>
                  <a:lnTo>
                    <a:pt x="51922" y="115382"/>
                  </a:lnTo>
                  <a:lnTo>
                    <a:pt x="46153" y="112498"/>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3" name="22 Forma libre"/>
            <p:cNvSpPr/>
            <p:nvPr/>
          </p:nvSpPr>
          <p:spPr>
            <a:xfrm>
              <a:off x="5162534" y="3462338"/>
              <a:ext cx="38100" cy="183356"/>
            </a:xfrm>
            <a:custGeom>
              <a:avLst/>
              <a:gdLst>
                <a:gd name="connsiteX0" fmla="*/ 4762 w 38100"/>
                <a:gd name="connsiteY0" fmla="*/ 0 h 183356"/>
                <a:gd name="connsiteX1" fmla="*/ 28575 w 38100"/>
                <a:gd name="connsiteY1" fmla="*/ 30956 h 183356"/>
                <a:gd name="connsiteX2" fmla="*/ 38100 w 38100"/>
                <a:gd name="connsiteY2" fmla="*/ 47625 h 183356"/>
                <a:gd name="connsiteX3" fmla="*/ 38100 w 38100"/>
                <a:gd name="connsiteY3" fmla="*/ 47625 h 183356"/>
                <a:gd name="connsiteX4" fmla="*/ 19050 w 38100"/>
                <a:gd name="connsiteY4" fmla="*/ 90487 h 183356"/>
                <a:gd name="connsiteX5" fmla="*/ 19050 w 38100"/>
                <a:gd name="connsiteY5" fmla="*/ 90487 h 183356"/>
                <a:gd name="connsiteX6" fmla="*/ 21431 w 38100"/>
                <a:gd name="connsiteY6" fmla="*/ 121443 h 183356"/>
                <a:gd name="connsiteX7" fmla="*/ 23812 w 38100"/>
                <a:gd name="connsiteY7" fmla="*/ 142875 h 183356"/>
                <a:gd name="connsiteX8" fmla="*/ 9525 w 38100"/>
                <a:gd name="connsiteY8" fmla="*/ 166687 h 183356"/>
                <a:gd name="connsiteX9" fmla="*/ 2381 w 38100"/>
                <a:gd name="connsiteY9" fmla="*/ 183356 h 183356"/>
                <a:gd name="connsiteX10" fmla="*/ 0 w 38100"/>
                <a:gd name="connsiteY10" fmla="*/ 180975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183356">
                  <a:moveTo>
                    <a:pt x="4762" y="0"/>
                  </a:moveTo>
                  <a:lnTo>
                    <a:pt x="28575" y="30956"/>
                  </a:lnTo>
                  <a:lnTo>
                    <a:pt x="38100" y="47625"/>
                  </a:lnTo>
                  <a:lnTo>
                    <a:pt x="38100" y="47625"/>
                  </a:lnTo>
                  <a:lnTo>
                    <a:pt x="19050" y="90487"/>
                  </a:lnTo>
                  <a:lnTo>
                    <a:pt x="19050" y="90487"/>
                  </a:lnTo>
                  <a:lnTo>
                    <a:pt x="21431" y="121443"/>
                  </a:lnTo>
                  <a:lnTo>
                    <a:pt x="23812" y="142875"/>
                  </a:lnTo>
                  <a:lnTo>
                    <a:pt x="9525" y="166687"/>
                  </a:lnTo>
                  <a:lnTo>
                    <a:pt x="2381" y="183356"/>
                  </a:lnTo>
                  <a:lnTo>
                    <a:pt x="0" y="180975"/>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4" name="23 Forma libre"/>
            <p:cNvSpPr/>
            <p:nvPr/>
          </p:nvSpPr>
          <p:spPr>
            <a:xfrm>
              <a:off x="5060140" y="3524250"/>
              <a:ext cx="73819" cy="109538"/>
            </a:xfrm>
            <a:custGeom>
              <a:avLst/>
              <a:gdLst>
                <a:gd name="connsiteX0" fmla="*/ 0 w 73819"/>
                <a:gd name="connsiteY0" fmla="*/ 0 h 109538"/>
                <a:gd name="connsiteX1" fmla="*/ 33337 w 73819"/>
                <a:gd name="connsiteY1" fmla="*/ 14288 h 109538"/>
                <a:gd name="connsiteX2" fmla="*/ 54769 w 73819"/>
                <a:gd name="connsiteY2" fmla="*/ 35719 h 109538"/>
                <a:gd name="connsiteX3" fmla="*/ 73819 w 73819"/>
                <a:gd name="connsiteY3" fmla="*/ 54769 h 109538"/>
                <a:gd name="connsiteX4" fmla="*/ 73819 w 73819"/>
                <a:gd name="connsiteY4" fmla="*/ 73819 h 109538"/>
                <a:gd name="connsiteX5" fmla="*/ 71437 w 73819"/>
                <a:gd name="connsiteY5" fmla="*/ 88106 h 109538"/>
                <a:gd name="connsiteX6" fmla="*/ 61912 w 73819"/>
                <a:gd name="connsiteY6" fmla="*/ 97631 h 109538"/>
                <a:gd name="connsiteX7" fmla="*/ 59531 w 73819"/>
                <a:gd name="connsiteY7" fmla="*/ 1095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819" h="109538">
                  <a:moveTo>
                    <a:pt x="0" y="0"/>
                  </a:moveTo>
                  <a:lnTo>
                    <a:pt x="33337" y="14288"/>
                  </a:lnTo>
                  <a:lnTo>
                    <a:pt x="54769" y="35719"/>
                  </a:lnTo>
                  <a:lnTo>
                    <a:pt x="73819" y="54769"/>
                  </a:lnTo>
                  <a:lnTo>
                    <a:pt x="73819" y="73819"/>
                  </a:lnTo>
                  <a:lnTo>
                    <a:pt x="71437" y="88106"/>
                  </a:lnTo>
                  <a:lnTo>
                    <a:pt x="61912" y="97631"/>
                  </a:lnTo>
                  <a:lnTo>
                    <a:pt x="59531" y="109538"/>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5" name="24 Forma libre"/>
            <p:cNvSpPr/>
            <p:nvPr/>
          </p:nvSpPr>
          <p:spPr>
            <a:xfrm>
              <a:off x="4671996" y="3581400"/>
              <a:ext cx="321469" cy="61913"/>
            </a:xfrm>
            <a:custGeom>
              <a:avLst/>
              <a:gdLst>
                <a:gd name="connsiteX0" fmla="*/ 321469 w 321469"/>
                <a:gd name="connsiteY0" fmla="*/ 42863 h 61913"/>
                <a:gd name="connsiteX1" fmla="*/ 280988 w 321469"/>
                <a:gd name="connsiteY1" fmla="*/ 26194 h 61913"/>
                <a:gd name="connsiteX2" fmla="*/ 257175 w 321469"/>
                <a:gd name="connsiteY2" fmla="*/ 21431 h 61913"/>
                <a:gd name="connsiteX3" fmla="*/ 247650 w 321469"/>
                <a:gd name="connsiteY3" fmla="*/ 9525 h 61913"/>
                <a:gd name="connsiteX4" fmla="*/ 235744 w 321469"/>
                <a:gd name="connsiteY4" fmla="*/ 0 h 61913"/>
                <a:gd name="connsiteX5" fmla="*/ 202406 w 321469"/>
                <a:gd name="connsiteY5" fmla="*/ 19050 h 61913"/>
                <a:gd name="connsiteX6" fmla="*/ 157163 w 321469"/>
                <a:gd name="connsiteY6" fmla="*/ 38100 h 61913"/>
                <a:gd name="connsiteX7" fmla="*/ 133350 w 321469"/>
                <a:gd name="connsiteY7" fmla="*/ 42863 h 61913"/>
                <a:gd name="connsiteX8" fmla="*/ 97631 w 321469"/>
                <a:gd name="connsiteY8" fmla="*/ 40481 h 61913"/>
                <a:gd name="connsiteX9" fmla="*/ 80963 w 321469"/>
                <a:gd name="connsiteY9" fmla="*/ 45244 h 61913"/>
                <a:gd name="connsiteX10" fmla="*/ 61913 w 321469"/>
                <a:gd name="connsiteY10" fmla="*/ 57150 h 61913"/>
                <a:gd name="connsiteX11" fmla="*/ 42863 w 321469"/>
                <a:gd name="connsiteY11" fmla="*/ 61913 h 61913"/>
                <a:gd name="connsiteX12" fmla="*/ 26194 w 321469"/>
                <a:gd name="connsiteY12" fmla="*/ 61913 h 61913"/>
                <a:gd name="connsiteX13" fmla="*/ 9525 w 321469"/>
                <a:gd name="connsiteY13" fmla="*/ 61913 h 61913"/>
                <a:gd name="connsiteX14" fmla="*/ 0 w 321469"/>
                <a:gd name="connsiteY14" fmla="*/ 57150 h 6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469" h="61913">
                  <a:moveTo>
                    <a:pt x="321469" y="42863"/>
                  </a:moveTo>
                  <a:lnTo>
                    <a:pt x="280988" y="26194"/>
                  </a:lnTo>
                  <a:lnTo>
                    <a:pt x="257175" y="21431"/>
                  </a:lnTo>
                  <a:lnTo>
                    <a:pt x="247650" y="9525"/>
                  </a:lnTo>
                  <a:lnTo>
                    <a:pt x="235744" y="0"/>
                  </a:lnTo>
                  <a:lnTo>
                    <a:pt x="202406" y="19050"/>
                  </a:lnTo>
                  <a:lnTo>
                    <a:pt x="157163" y="38100"/>
                  </a:lnTo>
                  <a:lnTo>
                    <a:pt x="133350" y="42863"/>
                  </a:lnTo>
                  <a:lnTo>
                    <a:pt x="97631" y="40481"/>
                  </a:lnTo>
                  <a:lnTo>
                    <a:pt x="80963" y="45244"/>
                  </a:lnTo>
                  <a:lnTo>
                    <a:pt x="61913" y="57150"/>
                  </a:lnTo>
                  <a:lnTo>
                    <a:pt x="42863" y="61913"/>
                  </a:lnTo>
                  <a:lnTo>
                    <a:pt x="26194" y="61913"/>
                  </a:lnTo>
                  <a:lnTo>
                    <a:pt x="9525" y="61913"/>
                  </a:lnTo>
                  <a:lnTo>
                    <a:pt x="0" y="57150"/>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6" name="25 Forma libre"/>
            <p:cNvSpPr/>
            <p:nvPr/>
          </p:nvSpPr>
          <p:spPr>
            <a:xfrm>
              <a:off x="4567221" y="4919663"/>
              <a:ext cx="888206" cy="245268"/>
            </a:xfrm>
            <a:custGeom>
              <a:avLst/>
              <a:gdLst>
                <a:gd name="connsiteX0" fmla="*/ 888206 w 888206"/>
                <a:gd name="connsiteY0" fmla="*/ 245268 h 245268"/>
                <a:gd name="connsiteX1" fmla="*/ 888206 w 888206"/>
                <a:gd name="connsiteY1" fmla="*/ 245268 h 245268"/>
                <a:gd name="connsiteX2" fmla="*/ 747713 w 888206"/>
                <a:gd name="connsiteY2" fmla="*/ 211931 h 245268"/>
                <a:gd name="connsiteX3" fmla="*/ 738188 w 888206"/>
                <a:gd name="connsiteY3" fmla="*/ 180975 h 245268"/>
                <a:gd name="connsiteX4" fmla="*/ 683419 w 888206"/>
                <a:gd name="connsiteY4" fmla="*/ 161925 h 245268"/>
                <a:gd name="connsiteX5" fmla="*/ 652463 w 888206"/>
                <a:gd name="connsiteY5" fmla="*/ 147637 h 245268"/>
                <a:gd name="connsiteX6" fmla="*/ 619125 w 888206"/>
                <a:gd name="connsiteY6" fmla="*/ 142875 h 245268"/>
                <a:gd name="connsiteX7" fmla="*/ 588169 w 888206"/>
                <a:gd name="connsiteY7" fmla="*/ 111918 h 245268"/>
                <a:gd name="connsiteX8" fmla="*/ 571500 w 888206"/>
                <a:gd name="connsiteY8" fmla="*/ 111918 h 245268"/>
                <a:gd name="connsiteX9" fmla="*/ 571500 w 888206"/>
                <a:gd name="connsiteY9" fmla="*/ 111918 h 245268"/>
                <a:gd name="connsiteX10" fmla="*/ 554831 w 888206"/>
                <a:gd name="connsiteY10" fmla="*/ 88106 h 245268"/>
                <a:gd name="connsiteX11" fmla="*/ 469106 w 888206"/>
                <a:gd name="connsiteY11" fmla="*/ 45243 h 245268"/>
                <a:gd name="connsiteX12" fmla="*/ 469106 w 888206"/>
                <a:gd name="connsiteY12" fmla="*/ 45243 h 245268"/>
                <a:gd name="connsiteX13" fmla="*/ 433388 w 888206"/>
                <a:gd name="connsiteY13" fmla="*/ 35718 h 245268"/>
                <a:gd name="connsiteX14" fmla="*/ 421481 w 888206"/>
                <a:gd name="connsiteY14" fmla="*/ 19050 h 245268"/>
                <a:gd name="connsiteX15" fmla="*/ 383381 w 888206"/>
                <a:gd name="connsiteY15" fmla="*/ 0 h 245268"/>
                <a:gd name="connsiteX16" fmla="*/ 328613 w 888206"/>
                <a:gd name="connsiteY16" fmla="*/ 16668 h 245268"/>
                <a:gd name="connsiteX17" fmla="*/ 195263 w 888206"/>
                <a:gd name="connsiteY17" fmla="*/ 85725 h 245268"/>
                <a:gd name="connsiteX18" fmla="*/ 100013 w 888206"/>
                <a:gd name="connsiteY18" fmla="*/ 126206 h 245268"/>
                <a:gd name="connsiteX19" fmla="*/ 80963 w 888206"/>
                <a:gd name="connsiteY19" fmla="*/ 128587 h 245268"/>
                <a:gd name="connsiteX20" fmla="*/ 54769 w 888206"/>
                <a:gd name="connsiteY20" fmla="*/ 126206 h 245268"/>
                <a:gd name="connsiteX21" fmla="*/ 0 w 888206"/>
                <a:gd name="connsiteY21" fmla="*/ 95250 h 2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8206" h="245268">
                  <a:moveTo>
                    <a:pt x="888206" y="245268"/>
                  </a:moveTo>
                  <a:lnTo>
                    <a:pt x="888206" y="245268"/>
                  </a:lnTo>
                  <a:lnTo>
                    <a:pt x="747713" y="211931"/>
                  </a:lnTo>
                  <a:lnTo>
                    <a:pt x="738188" y="180975"/>
                  </a:lnTo>
                  <a:lnTo>
                    <a:pt x="683419" y="161925"/>
                  </a:lnTo>
                  <a:lnTo>
                    <a:pt x="652463" y="147637"/>
                  </a:lnTo>
                  <a:lnTo>
                    <a:pt x="619125" y="142875"/>
                  </a:lnTo>
                  <a:lnTo>
                    <a:pt x="588169" y="111918"/>
                  </a:lnTo>
                  <a:lnTo>
                    <a:pt x="571500" y="111918"/>
                  </a:lnTo>
                  <a:lnTo>
                    <a:pt x="571500" y="111918"/>
                  </a:lnTo>
                  <a:lnTo>
                    <a:pt x="554831" y="88106"/>
                  </a:lnTo>
                  <a:lnTo>
                    <a:pt x="469106" y="45243"/>
                  </a:lnTo>
                  <a:lnTo>
                    <a:pt x="469106" y="45243"/>
                  </a:lnTo>
                  <a:lnTo>
                    <a:pt x="433388" y="35718"/>
                  </a:lnTo>
                  <a:lnTo>
                    <a:pt x="421481" y="19050"/>
                  </a:lnTo>
                  <a:lnTo>
                    <a:pt x="383381" y="0"/>
                  </a:lnTo>
                  <a:lnTo>
                    <a:pt x="328613" y="16668"/>
                  </a:lnTo>
                  <a:lnTo>
                    <a:pt x="195263" y="85725"/>
                  </a:lnTo>
                  <a:lnTo>
                    <a:pt x="100013" y="126206"/>
                  </a:lnTo>
                  <a:lnTo>
                    <a:pt x="80963" y="128587"/>
                  </a:lnTo>
                  <a:lnTo>
                    <a:pt x="54769" y="126206"/>
                  </a:lnTo>
                  <a:lnTo>
                    <a:pt x="0" y="95250"/>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7" name="26 Forma libre"/>
            <p:cNvSpPr/>
            <p:nvPr/>
          </p:nvSpPr>
          <p:spPr>
            <a:xfrm>
              <a:off x="4252896" y="4948238"/>
              <a:ext cx="628650" cy="1783556"/>
            </a:xfrm>
            <a:custGeom>
              <a:avLst/>
              <a:gdLst>
                <a:gd name="connsiteX0" fmla="*/ 0 w 628650"/>
                <a:gd name="connsiteY0" fmla="*/ 1783556 h 1783556"/>
                <a:gd name="connsiteX1" fmla="*/ 61913 w 628650"/>
                <a:gd name="connsiteY1" fmla="*/ 1619250 h 1783556"/>
                <a:gd name="connsiteX2" fmla="*/ 95250 w 628650"/>
                <a:gd name="connsiteY2" fmla="*/ 1571625 h 1783556"/>
                <a:gd name="connsiteX3" fmla="*/ 128588 w 628650"/>
                <a:gd name="connsiteY3" fmla="*/ 1538287 h 1783556"/>
                <a:gd name="connsiteX4" fmla="*/ 128588 w 628650"/>
                <a:gd name="connsiteY4" fmla="*/ 1488281 h 1783556"/>
                <a:gd name="connsiteX5" fmla="*/ 138113 w 628650"/>
                <a:gd name="connsiteY5" fmla="*/ 1435893 h 1783556"/>
                <a:gd name="connsiteX6" fmla="*/ 126206 w 628650"/>
                <a:gd name="connsiteY6" fmla="*/ 1421606 h 1783556"/>
                <a:gd name="connsiteX7" fmla="*/ 126206 w 628650"/>
                <a:gd name="connsiteY7" fmla="*/ 1421606 h 1783556"/>
                <a:gd name="connsiteX8" fmla="*/ 102394 w 628650"/>
                <a:gd name="connsiteY8" fmla="*/ 1419225 h 1783556"/>
                <a:gd name="connsiteX9" fmla="*/ 102394 w 628650"/>
                <a:gd name="connsiteY9" fmla="*/ 1414462 h 1783556"/>
                <a:gd name="connsiteX10" fmla="*/ 116681 w 628650"/>
                <a:gd name="connsiteY10" fmla="*/ 1397793 h 1783556"/>
                <a:gd name="connsiteX11" fmla="*/ 128588 w 628650"/>
                <a:gd name="connsiteY11" fmla="*/ 1366837 h 1783556"/>
                <a:gd name="connsiteX12" fmla="*/ 140494 w 628650"/>
                <a:gd name="connsiteY12" fmla="*/ 1347787 h 1783556"/>
                <a:gd name="connsiteX13" fmla="*/ 150019 w 628650"/>
                <a:gd name="connsiteY13" fmla="*/ 1338262 h 1783556"/>
                <a:gd name="connsiteX14" fmla="*/ 161925 w 628650"/>
                <a:gd name="connsiteY14" fmla="*/ 1309687 h 1783556"/>
                <a:gd name="connsiteX15" fmla="*/ 142875 w 628650"/>
                <a:gd name="connsiteY15" fmla="*/ 1302543 h 1783556"/>
                <a:gd name="connsiteX16" fmla="*/ 133350 w 628650"/>
                <a:gd name="connsiteY16" fmla="*/ 1304925 h 1783556"/>
                <a:gd name="connsiteX17" fmla="*/ 123825 w 628650"/>
                <a:gd name="connsiteY17" fmla="*/ 1302543 h 1783556"/>
                <a:gd name="connsiteX18" fmla="*/ 126206 w 628650"/>
                <a:gd name="connsiteY18" fmla="*/ 1276350 h 1783556"/>
                <a:gd name="connsiteX19" fmla="*/ 128588 w 628650"/>
                <a:gd name="connsiteY19" fmla="*/ 1254918 h 1783556"/>
                <a:gd name="connsiteX20" fmla="*/ 111919 w 628650"/>
                <a:gd name="connsiteY20" fmla="*/ 1235868 h 1783556"/>
                <a:gd name="connsiteX21" fmla="*/ 111919 w 628650"/>
                <a:gd name="connsiteY21" fmla="*/ 1221581 h 1783556"/>
                <a:gd name="connsiteX22" fmla="*/ 111919 w 628650"/>
                <a:gd name="connsiteY22" fmla="*/ 1200150 h 1783556"/>
                <a:gd name="connsiteX23" fmla="*/ 116681 w 628650"/>
                <a:gd name="connsiteY23" fmla="*/ 1188243 h 1783556"/>
                <a:gd name="connsiteX24" fmla="*/ 145256 w 628650"/>
                <a:gd name="connsiteY24" fmla="*/ 1169193 h 1783556"/>
                <a:gd name="connsiteX25" fmla="*/ 152400 w 628650"/>
                <a:gd name="connsiteY25" fmla="*/ 1152525 h 1783556"/>
                <a:gd name="connsiteX26" fmla="*/ 152400 w 628650"/>
                <a:gd name="connsiteY26" fmla="*/ 1152525 h 1783556"/>
                <a:gd name="connsiteX27" fmla="*/ 150019 w 628650"/>
                <a:gd name="connsiteY27" fmla="*/ 1131093 h 1783556"/>
                <a:gd name="connsiteX28" fmla="*/ 147638 w 628650"/>
                <a:gd name="connsiteY28" fmla="*/ 1126331 h 1783556"/>
                <a:gd name="connsiteX29" fmla="*/ 161925 w 628650"/>
                <a:gd name="connsiteY29" fmla="*/ 1107281 h 1783556"/>
                <a:gd name="connsiteX30" fmla="*/ 185738 w 628650"/>
                <a:gd name="connsiteY30" fmla="*/ 1083468 h 1783556"/>
                <a:gd name="connsiteX31" fmla="*/ 197644 w 628650"/>
                <a:gd name="connsiteY31" fmla="*/ 1033462 h 1783556"/>
                <a:gd name="connsiteX32" fmla="*/ 223838 w 628650"/>
                <a:gd name="connsiteY32" fmla="*/ 990600 h 1783556"/>
                <a:gd name="connsiteX33" fmla="*/ 223838 w 628650"/>
                <a:gd name="connsiteY33" fmla="*/ 945356 h 1783556"/>
                <a:gd name="connsiteX34" fmla="*/ 221456 w 628650"/>
                <a:gd name="connsiteY34" fmla="*/ 897731 h 1783556"/>
                <a:gd name="connsiteX35" fmla="*/ 221456 w 628650"/>
                <a:gd name="connsiteY35" fmla="*/ 869156 h 1783556"/>
                <a:gd name="connsiteX36" fmla="*/ 221456 w 628650"/>
                <a:gd name="connsiteY36" fmla="*/ 869156 h 1783556"/>
                <a:gd name="connsiteX37" fmla="*/ 209550 w 628650"/>
                <a:gd name="connsiteY37" fmla="*/ 847725 h 1783556"/>
                <a:gd name="connsiteX38" fmla="*/ 221456 w 628650"/>
                <a:gd name="connsiteY38" fmla="*/ 816768 h 1783556"/>
                <a:gd name="connsiteX39" fmla="*/ 238125 w 628650"/>
                <a:gd name="connsiteY39" fmla="*/ 800100 h 1783556"/>
                <a:gd name="connsiteX40" fmla="*/ 242888 w 628650"/>
                <a:gd name="connsiteY40" fmla="*/ 788193 h 1783556"/>
                <a:gd name="connsiteX41" fmla="*/ 271463 w 628650"/>
                <a:gd name="connsiteY41" fmla="*/ 752475 h 1783556"/>
                <a:gd name="connsiteX42" fmla="*/ 290513 w 628650"/>
                <a:gd name="connsiteY42" fmla="*/ 731043 h 1783556"/>
                <a:gd name="connsiteX43" fmla="*/ 311944 w 628650"/>
                <a:gd name="connsiteY43" fmla="*/ 626268 h 1783556"/>
                <a:gd name="connsiteX44" fmla="*/ 347663 w 628650"/>
                <a:gd name="connsiteY44" fmla="*/ 511968 h 1783556"/>
                <a:gd name="connsiteX45" fmla="*/ 526256 w 628650"/>
                <a:gd name="connsiteY45" fmla="*/ 352425 h 1783556"/>
                <a:gd name="connsiteX46" fmla="*/ 507206 w 628650"/>
                <a:gd name="connsiteY46" fmla="*/ 314325 h 1783556"/>
                <a:gd name="connsiteX47" fmla="*/ 507206 w 628650"/>
                <a:gd name="connsiteY47" fmla="*/ 314325 h 1783556"/>
                <a:gd name="connsiteX48" fmla="*/ 504825 w 628650"/>
                <a:gd name="connsiteY48" fmla="*/ 292893 h 1783556"/>
                <a:gd name="connsiteX49" fmla="*/ 564356 w 628650"/>
                <a:gd name="connsiteY49" fmla="*/ 190500 h 1783556"/>
                <a:gd name="connsiteX50" fmla="*/ 576263 w 628650"/>
                <a:gd name="connsiteY50" fmla="*/ 154781 h 1783556"/>
                <a:gd name="connsiteX51" fmla="*/ 578644 w 628650"/>
                <a:gd name="connsiteY51" fmla="*/ 133350 h 1783556"/>
                <a:gd name="connsiteX52" fmla="*/ 576263 w 628650"/>
                <a:gd name="connsiteY52" fmla="*/ 109537 h 1783556"/>
                <a:gd name="connsiteX53" fmla="*/ 604838 w 628650"/>
                <a:gd name="connsiteY53" fmla="*/ 52387 h 1783556"/>
                <a:gd name="connsiteX54" fmla="*/ 628650 w 628650"/>
                <a:gd name="connsiteY54" fmla="*/ 0 h 178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8650" h="1783556">
                  <a:moveTo>
                    <a:pt x="0" y="1783556"/>
                  </a:moveTo>
                  <a:lnTo>
                    <a:pt x="61913" y="1619250"/>
                  </a:lnTo>
                  <a:lnTo>
                    <a:pt x="95250" y="1571625"/>
                  </a:lnTo>
                  <a:lnTo>
                    <a:pt x="128588" y="1538287"/>
                  </a:lnTo>
                  <a:lnTo>
                    <a:pt x="128588" y="1488281"/>
                  </a:lnTo>
                  <a:lnTo>
                    <a:pt x="138113" y="1435893"/>
                  </a:lnTo>
                  <a:lnTo>
                    <a:pt x="126206" y="1421606"/>
                  </a:lnTo>
                  <a:lnTo>
                    <a:pt x="126206" y="1421606"/>
                  </a:lnTo>
                  <a:lnTo>
                    <a:pt x="102394" y="1419225"/>
                  </a:lnTo>
                  <a:lnTo>
                    <a:pt x="102394" y="1414462"/>
                  </a:lnTo>
                  <a:lnTo>
                    <a:pt x="116681" y="1397793"/>
                  </a:lnTo>
                  <a:lnTo>
                    <a:pt x="128588" y="1366837"/>
                  </a:lnTo>
                  <a:lnTo>
                    <a:pt x="140494" y="1347787"/>
                  </a:lnTo>
                  <a:lnTo>
                    <a:pt x="150019" y="1338262"/>
                  </a:lnTo>
                  <a:lnTo>
                    <a:pt x="161925" y="1309687"/>
                  </a:lnTo>
                  <a:lnTo>
                    <a:pt x="142875" y="1302543"/>
                  </a:lnTo>
                  <a:lnTo>
                    <a:pt x="133350" y="1304925"/>
                  </a:lnTo>
                  <a:lnTo>
                    <a:pt x="123825" y="1302543"/>
                  </a:lnTo>
                  <a:lnTo>
                    <a:pt x="126206" y="1276350"/>
                  </a:lnTo>
                  <a:lnTo>
                    <a:pt x="128588" y="1254918"/>
                  </a:lnTo>
                  <a:lnTo>
                    <a:pt x="111919" y="1235868"/>
                  </a:lnTo>
                  <a:lnTo>
                    <a:pt x="111919" y="1221581"/>
                  </a:lnTo>
                  <a:lnTo>
                    <a:pt x="111919" y="1200150"/>
                  </a:lnTo>
                  <a:lnTo>
                    <a:pt x="116681" y="1188243"/>
                  </a:lnTo>
                  <a:lnTo>
                    <a:pt x="145256" y="1169193"/>
                  </a:lnTo>
                  <a:lnTo>
                    <a:pt x="152400" y="1152525"/>
                  </a:lnTo>
                  <a:lnTo>
                    <a:pt x="152400" y="1152525"/>
                  </a:lnTo>
                  <a:lnTo>
                    <a:pt x="150019" y="1131093"/>
                  </a:lnTo>
                  <a:lnTo>
                    <a:pt x="147638" y="1126331"/>
                  </a:lnTo>
                  <a:lnTo>
                    <a:pt x="161925" y="1107281"/>
                  </a:lnTo>
                  <a:lnTo>
                    <a:pt x="185738" y="1083468"/>
                  </a:lnTo>
                  <a:lnTo>
                    <a:pt x="197644" y="1033462"/>
                  </a:lnTo>
                  <a:lnTo>
                    <a:pt x="223838" y="990600"/>
                  </a:lnTo>
                  <a:lnTo>
                    <a:pt x="223838" y="945356"/>
                  </a:lnTo>
                  <a:lnTo>
                    <a:pt x="221456" y="897731"/>
                  </a:lnTo>
                  <a:lnTo>
                    <a:pt x="221456" y="869156"/>
                  </a:lnTo>
                  <a:lnTo>
                    <a:pt x="221456" y="869156"/>
                  </a:lnTo>
                  <a:lnTo>
                    <a:pt x="209550" y="847725"/>
                  </a:lnTo>
                  <a:lnTo>
                    <a:pt x="221456" y="816768"/>
                  </a:lnTo>
                  <a:lnTo>
                    <a:pt x="238125" y="800100"/>
                  </a:lnTo>
                  <a:lnTo>
                    <a:pt x="242888" y="788193"/>
                  </a:lnTo>
                  <a:lnTo>
                    <a:pt x="271463" y="752475"/>
                  </a:lnTo>
                  <a:lnTo>
                    <a:pt x="290513" y="731043"/>
                  </a:lnTo>
                  <a:lnTo>
                    <a:pt x="311944" y="626268"/>
                  </a:lnTo>
                  <a:lnTo>
                    <a:pt x="347663" y="511968"/>
                  </a:lnTo>
                  <a:lnTo>
                    <a:pt x="526256" y="352425"/>
                  </a:lnTo>
                  <a:lnTo>
                    <a:pt x="507206" y="314325"/>
                  </a:lnTo>
                  <a:lnTo>
                    <a:pt x="507206" y="314325"/>
                  </a:lnTo>
                  <a:lnTo>
                    <a:pt x="504825" y="292893"/>
                  </a:lnTo>
                  <a:lnTo>
                    <a:pt x="564356" y="190500"/>
                  </a:lnTo>
                  <a:lnTo>
                    <a:pt x="576263" y="154781"/>
                  </a:lnTo>
                  <a:lnTo>
                    <a:pt x="578644" y="133350"/>
                  </a:lnTo>
                  <a:lnTo>
                    <a:pt x="576263" y="109537"/>
                  </a:lnTo>
                  <a:lnTo>
                    <a:pt x="604838" y="52387"/>
                  </a:lnTo>
                  <a:lnTo>
                    <a:pt x="628650" y="0"/>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8" name="27 Forma libre"/>
            <p:cNvSpPr/>
            <p:nvPr/>
          </p:nvSpPr>
          <p:spPr>
            <a:xfrm>
              <a:off x="4626752" y="2181225"/>
              <a:ext cx="21432" cy="173831"/>
            </a:xfrm>
            <a:custGeom>
              <a:avLst/>
              <a:gdLst>
                <a:gd name="connsiteX0" fmla="*/ 0 w 21432"/>
                <a:gd name="connsiteY0" fmla="*/ 173831 h 173831"/>
                <a:gd name="connsiteX1" fmla="*/ 11907 w 21432"/>
                <a:gd name="connsiteY1" fmla="*/ 83344 h 173831"/>
                <a:gd name="connsiteX2" fmla="*/ 16669 w 21432"/>
                <a:gd name="connsiteY2" fmla="*/ 66675 h 173831"/>
                <a:gd name="connsiteX3" fmla="*/ 21432 w 21432"/>
                <a:gd name="connsiteY3" fmla="*/ 38100 h 173831"/>
                <a:gd name="connsiteX4" fmla="*/ 21432 w 21432"/>
                <a:gd name="connsiteY4" fmla="*/ 0 h 173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2" h="173831">
                  <a:moveTo>
                    <a:pt x="0" y="173831"/>
                  </a:moveTo>
                  <a:lnTo>
                    <a:pt x="11907" y="83344"/>
                  </a:lnTo>
                  <a:lnTo>
                    <a:pt x="16669" y="66675"/>
                  </a:lnTo>
                  <a:lnTo>
                    <a:pt x="21432" y="38100"/>
                  </a:lnTo>
                  <a:lnTo>
                    <a:pt x="21432" y="0"/>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9" name="28 Forma libre"/>
            <p:cNvSpPr/>
            <p:nvPr/>
          </p:nvSpPr>
          <p:spPr>
            <a:xfrm>
              <a:off x="4611898" y="3235771"/>
              <a:ext cx="542352" cy="217465"/>
            </a:xfrm>
            <a:custGeom>
              <a:avLst/>
              <a:gdLst>
                <a:gd name="connsiteX0" fmla="*/ 542352 w 542352"/>
                <a:gd name="connsiteY0" fmla="*/ 217465 h 217465"/>
                <a:gd name="connsiteX1" fmla="*/ 487331 w 542352"/>
                <a:gd name="connsiteY1" fmla="*/ 180784 h 217465"/>
                <a:gd name="connsiteX2" fmla="*/ 474231 w 542352"/>
                <a:gd name="connsiteY2" fmla="*/ 167683 h 217465"/>
                <a:gd name="connsiteX3" fmla="*/ 466371 w 542352"/>
                <a:gd name="connsiteY3" fmla="*/ 151963 h 217465"/>
                <a:gd name="connsiteX4" fmla="*/ 448030 w 542352"/>
                <a:gd name="connsiteY4" fmla="*/ 136243 h 217465"/>
                <a:gd name="connsiteX5" fmla="*/ 445410 w 542352"/>
                <a:gd name="connsiteY5" fmla="*/ 125763 h 217465"/>
                <a:gd name="connsiteX6" fmla="*/ 434930 w 542352"/>
                <a:gd name="connsiteY6" fmla="*/ 107422 h 217465"/>
                <a:gd name="connsiteX7" fmla="*/ 424450 w 542352"/>
                <a:gd name="connsiteY7" fmla="*/ 99562 h 217465"/>
                <a:gd name="connsiteX8" fmla="*/ 416590 w 542352"/>
                <a:gd name="connsiteY8" fmla="*/ 91702 h 217465"/>
                <a:gd name="connsiteX9" fmla="*/ 390389 w 542352"/>
                <a:gd name="connsiteY9" fmla="*/ 86462 h 217465"/>
                <a:gd name="connsiteX10" fmla="*/ 377289 w 542352"/>
                <a:gd name="connsiteY10" fmla="*/ 81222 h 217465"/>
                <a:gd name="connsiteX11" fmla="*/ 351088 w 542352"/>
                <a:gd name="connsiteY11" fmla="*/ 65501 h 217465"/>
                <a:gd name="connsiteX12" fmla="*/ 335368 w 542352"/>
                <a:gd name="connsiteY12" fmla="*/ 60261 h 217465"/>
                <a:gd name="connsiteX13" fmla="*/ 306547 w 542352"/>
                <a:gd name="connsiteY13" fmla="*/ 60261 h 217465"/>
                <a:gd name="connsiteX14" fmla="*/ 298687 w 542352"/>
                <a:gd name="connsiteY14" fmla="*/ 49781 h 217465"/>
                <a:gd name="connsiteX15" fmla="*/ 277727 w 542352"/>
                <a:gd name="connsiteY15" fmla="*/ 47161 h 217465"/>
                <a:gd name="connsiteX16" fmla="*/ 277727 w 542352"/>
                <a:gd name="connsiteY16" fmla="*/ 47161 h 217465"/>
                <a:gd name="connsiteX17" fmla="*/ 246286 w 542352"/>
                <a:gd name="connsiteY17" fmla="*/ 52401 h 217465"/>
                <a:gd name="connsiteX18" fmla="*/ 209605 w 542352"/>
                <a:gd name="connsiteY18" fmla="*/ 68121 h 217465"/>
                <a:gd name="connsiteX19" fmla="*/ 188645 w 542352"/>
                <a:gd name="connsiteY19" fmla="*/ 65501 h 217465"/>
                <a:gd name="connsiteX20" fmla="*/ 180784 w 542352"/>
                <a:gd name="connsiteY20" fmla="*/ 55021 h 217465"/>
                <a:gd name="connsiteX21" fmla="*/ 151964 w 542352"/>
                <a:gd name="connsiteY21" fmla="*/ 62881 h 217465"/>
                <a:gd name="connsiteX22" fmla="*/ 151964 w 542352"/>
                <a:gd name="connsiteY22" fmla="*/ 62881 h 217465"/>
                <a:gd name="connsiteX23" fmla="*/ 136243 w 542352"/>
                <a:gd name="connsiteY23" fmla="*/ 68121 h 217465"/>
                <a:gd name="connsiteX24" fmla="*/ 125763 w 542352"/>
                <a:gd name="connsiteY24" fmla="*/ 70741 h 217465"/>
                <a:gd name="connsiteX25" fmla="*/ 91702 w 542352"/>
                <a:gd name="connsiteY25" fmla="*/ 68121 h 217465"/>
                <a:gd name="connsiteX26" fmla="*/ 62882 w 542352"/>
                <a:gd name="connsiteY26" fmla="*/ 47161 h 217465"/>
                <a:gd name="connsiteX27" fmla="*/ 41921 w 542352"/>
                <a:gd name="connsiteY27" fmla="*/ 26200 h 217465"/>
                <a:gd name="connsiteX28" fmla="*/ 49782 w 542352"/>
                <a:gd name="connsiteY28" fmla="*/ 7860 h 217465"/>
                <a:gd name="connsiteX29" fmla="*/ 49782 w 542352"/>
                <a:gd name="connsiteY29" fmla="*/ 0 h 217465"/>
                <a:gd name="connsiteX30" fmla="*/ 28821 w 542352"/>
                <a:gd name="connsiteY30" fmla="*/ 0 h 217465"/>
                <a:gd name="connsiteX31" fmla="*/ 13101 w 542352"/>
                <a:gd name="connsiteY31" fmla="*/ 10480 h 217465"/>
                <a:gd name="connsiteX32" fmla="*/ 0 w 542352"/>
                <a:gd name="connsiteY32" fmla="*/ 20960 h 21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2352" h="217465">
                  <a:moveTo>
                    <a:pt x="542352" y="217465"/>
                  </a:moveTo>
                  <a:lnTo>
                    <a:pt x="487331" y="180784"/>
                  </a:lnTo>
                  <a:lnTo>
                    <a:pt x="474231" y="167683"/>
                  </a:lnTo>
                  <a:lnTo>
                    <a:pt x="466371" y="151963"/>
                  </a:lnTo>
                  <a:lnTo>
                    <a:pt x="448030" y="136243"/>
                  </a:lnTo>
                  <a:lnTo>
                    <a:pt x="445410" y="125763"/>
                  </a:lnTo>
                  <a:lnTo>
                    <a:pt x="434930" y="107422"/>
                  </a:lnTo>
                  <a:lnTo>
                    <a:pt x="424450" y="99562"/>
                  </a:lnTo>
                  <a:lnTo>
                    <a:pt x="416590" y="91702"/>
                  </a:lnTo>
                  <a:lnTo>
                    <a:pt x="390389" y="86462"/>
                  </a:lnTo>
                  <a:lnTo>
                    <a:pt x="377289" y="81222"/>
                  </a:lnTo>
                  <a:lnTo>
                    <a:pt x="351088" y="65501"/>
                  </a:lnTo>
                  <a:lnTo>
                    <a:pt x="335368" y="60261"/>
                  </a:lnTo>
                  <a:lnTo>
                    <a:pt x="306547" y="60261"/>
                  </a:lnTo>
                  <a:lnTo>
                    <a:pt x="298687" y="49781"/>
                  </a:lnTo>
                  <a:lnTo>
                    <a:pt x="277727" y="47161"/>
                  </a:lnTo>
                  <a:lnTo>
                    <a:pt x="277727" y="47161"/>
                  </a:lnTo>
                  <a:lnTo>
                    <a:pt x="246286" y="52401"/>
                  </a:lnTo>
                  <a:lnTo>
                    <a:pt x="209605" y="68121"/>
                  </a:lnTo>
                  <a:lnTo>
                    <a:pt x="188645" y="65501"/>
                  </a:lnTo>
                  <a:lnTo>
                    <a:pt x="180784" y="55021"/>
                  </a:lnTo>
                  <a:lnTo>
                    <a:pt x="151964" y="62881"/>
                  </a:lnTo>
                  <a:lnTo>
                    <a:pt x="151964" y="62881"/>
                  </a:lnTo>
                  <a:lnTo>
                    <a:pt x="136243" y="68121"/>
                  </a:lnTo>
                  <a:lnTo>
                    <a:pt x="125763" y="70741"/>
                  </a:lnTo>
                  <a:lnTo>
                    <a:pt x="91702" y="68121"/>
                  </a:lnTo>
                  <a:lnTo>
                    <a:pt x="62882" y="47161"/>
                  </a:lnTo>
                  <a:lnTo>
                    <a:pt x="41921" y="26200"/>
                  </a:lnTo>
                  <a:lnTo>
                    <a:pt x="49782" y="7860"/>
                  </a:lnTo>
                  <a:lnTo>
                    <a:pt x="49782" y="0"/>
                  </a:lnTo>
                  <a:lnTo>
                    <a:pt x="28821" y="0"/>
                  </a:lnTo>
                  <a:lnTo>
                    <a:pt x="13101" y="10480"/>
                  </a:lnTo>
                  <a:lnTo>
                    <a:pt x="0" y="20960"/>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0" name="29 Forma libre"/>
            <p:cNvSpPr/>
            <p:nvPr/>
          </p:nvSpPr>
          <p:spPr>
            <a:xfrm>
              <a:off x="4452075" y="3225291"/>
              <a:ext cx="212225" cy="411349"/>
            </a:xfrm>
            <a:custGeom>
              <a:avLst/>
              <a:gdLst>
                <a:gd name="connsiteX0" fmla="*/ 212225 w 212225"/>
                <a:gd name="connsiteY0" fmla="*/ 411349 h 411349"/>
                <a:gd name="connsiteX1" fmla="*/ 175544 w 212225"/>
                <a:gd name="connsiteY1" fmla="*/ 395628 h 411349"/>
                <a:gd name="connsiteX2" fmla="*/ 165064 w 212225"/>
                <a:gd name="connsiteY2" fmla="*/ 374668 h 411349"/>
                <a:gd name="connsiteX3" fmla="*/ 128383 w 212225"/>
                <a:gd name="connsiteY3" fmla="*/ 340607 h 411349"/>
                <a:gd name="connsiteX4" fmla="*/ 83842 w 212225"/>
                <a:gd name="connsiteY4" fmla="*/ 345847 h 411349"/>
                <a:gd name="connsiteX5" fmla="*/ 83842 w 212225"/>
                <a:gd name="connsiteY5" fmla="*/ 282966 h 411349"/>
                <a:gd name="connsiteX6" fmla="*/ 83842 w 212225"/>
                <a:gd name="connsiteY6" fmla="*/ 241045 h 411349"/>
                <a:gd name="connsiteX7" fmla="*/ 44541 w 212225"/>
                <a:gd name="connsiteY7" fmla="*/ 199124 h 411349"/>
                <a:gd name="connsiteX8" fmla="*/ 0 w 212225"/>
                <a:gd name="connsiteY8" fmla="*/ 133622 h 411349"/>
                <a:gd name="connsiteX9" fmla="*/ 0 w 212225"/>
                <a:gd name="connsiteY9" fmla="*/ 133622 h 411349"/>
                <a:gd name="connsiteX10" fmla="*/ 28821 w 212225"/>
                <a:gd name="connsiteY10" fmla="*/ 133622 h 411349"/>
                <a:gd name="connsiteX11" fmla="*/ 47161 w 212225"/>
                <a:gd name="connsiteY11" fmla="*/ 131002 h 411349"/>
                <a:gd name="connsiteX12" fmla="*/ 47161 w 212225"/>
                <a:gd name="connsiteY12" fmla="*/ 131002 h 411349"/>
                <a:gd name="connsiteX13" fmla="*/ 62881 w 212225"/>
                <a:gd name="connsiteY13" fmla="*/ 125762 h 411349"/>
                <a:gd name="connsiteX14" fmla="*/ 75982 w 212225"/>
                <a:gd name="connsiteY14" fmla="*/ 128382 h 411349"/>
                <a:gd name="connsiteX15" fmla="*/ 83842 w 212225"/>
                <a:gd name="connsiteY15" fmla="*/ 68121 h 411349"/>
                <a:gd name="connsiteX16" fmla="*/ 96942 w 212225"/>
                <a:gd name="connsiteY16" fmla="*/ 78601 h 411349"/>
                <a:gd name="connsiteX17" fmla="*/ 107422 w 212225"/>
                <a:gd name="connsiteY17" fmla="*/ 75981 h 411349"/>
                <a:gd name="connsiteX18" fmla="*/ 123143 w 212225"/>
                <a:gd name="connsiteY18" fmla="*/ 78601 h 411349"/>
                <a:gd name="connsiteX19" fmla="*/ 123143 w 212225"/>
                <a:gd name="connsiteY19" fmla="*/ 52401 h 411349"/>
                <a:gd name="connsiteX20" fmla="*/ 128383 w 212225"/>
                <a:gd name="connsiteY20" fmla="*/ 31440 h 411349"/>
                <a:gd name="connsiteX21" fmla="*/ 128383 w 212225"/>
                <a:gd name="connsiteY21" fmla="*/ 20960 h 411349"/>
                <a:gd name="connsiteX22" fmla="*/ 144103 w 212225"/>
                <a:gd name="connsiteY22" fmla="*/ 0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225" h="411349">
                  <a:moveTo>
                    <a:pt x="212225" y="411349"/>
                  </a:moveTo>
                  <a:lnTo>
                    <a:pt x="175544" y="395628"/>
                  </a:lnTo>
                  <a:lnTo>
                    <a:pt x="165064" y="374668"/>
                  </a:lnTo>
                  <a:lnTo>
                    <a:pt x="128383" y="340607"/>
                  </a:lnTo>
                  <a:lnTo>
                    <a:pt x="83842" y="345847"/>
                  </a:lnTo>
                  <a:lnTo>
                    <a:pt x="83842" y="282966"/>
                  </a:lnTo>
                  <a:lnTo>
                    <a:pt x="83842" y="241045"/>
                  </a:lnTo>
                  <a:lnTo>
                    <a:pt x="44541" y="199124"/>
                  </a:lnTo>
                  <a:lnTo>
                    <a:pt x="0" y="133622"/>
                  </a:lnTo>
                  <a:lnTo>
                    <a:pt x="0" y="133622"/>
                  </a:lnTo>
                  <a:lnTo>
                    <a:pt x="28821" y="133622"/>
                  </a:lnTo>
                  <a:lnTo>
                    <a:pt x="47161" y="131002"/>
                  </a:lnTo>
                  <a:lnTo>
                    <a:pt x="47161" y="131002"/>
                  </a:lnTo>
                  <a:lnTo>
                    <a:pt x="62881" y="125762"/>
                  </a:lnTo>
                  <a:lnTo>
                    <a:pt x="75982" y="128382"/>
                  </a:lnTo>
                  <a:lnTo>
                    <a:pt x="83842" y="68121"/>
                  </a:lnTo>
                  <a:lnTo>
                    <a:pt x="96942" y="78601"/>
                  </a:lnTo>
                  <a:lnTo>
                    <a:pt x="107422" y="75981"/>
                  </a:lnTo>
                  <a:lnTo>
                    <a:pt x="123143" y="78601"/>
                  </a:lnTo>
                  <a:lnTo>
                    <a:pt x="123143" y="52401"/>
                  </a:lnTo>
                  <a:lnTo>
                    <a:pt x="128383" y="31440"/>
                  </a:lnTo>
                  <a:lnTo>
                    <a:pt x="128383" y="20960"/>
                  </a:lnTo>
                  <a:lnTo>
                    <a:pt x="144103" y="0"/>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1" name="30 Forma libre"/>
            <p:cNvSpPr/>
            <p:nvPr/>
          </p:nvSpPr>
          <p:spPr>
            <a:xfrm>
              <a:off x="5568219" y="1946703"/>
              <a:ext cx="269866" cy="377288"/>
            </a:xfrm>
            <a:custGeom>
              <a:avLst/>
              <a:gdLst>
                <a:gd name="connsiteX0" fmla="*/ 0 w 269866"/>
                <a:gd name="connsiteY0" fmla="*/ 377288 h 377288"/>
                <a:gd name="connsiteX1" fmla="*/ 104803 w 269866"/>
                <a:gd name="connsiteY1" fmla="*/ 264625 h 377288"/>
                <a:gd name="connsiteX2" fmla="*/ 107423 w 269866"/>
                <a:gd name="connsiteY2" fmla="*/ 186024 h 377288"/>
                <a:gd name="connsiteX3" fmla="*/ 220085 w 269866"/>
                <a:gd name="connsiteY3" fmla="*/ 62881 h 377288"/>
                <a:gd name="connsiteX4" fmla="*/ 269866 w 269866"/>
                <a:gd name="connsiteY4" fmla="*/ 0 h 377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66" h="377288">
                  <a:moveTo>
                    <a:pt x="0" y="377288"/>
                  </a:moveTo>
                  <a:lnTo>
                    <a:pt x="104803" y="264625"/>
                  </a:lnTo>
                  <a:cubicBezTo>
                    <a:pt x="105676" y="238425"/>
                    <a:pt x="106550" y="212224"/>
                    <a:pt x="107423" y="186024"/>
                  </a:cubicBezTo>
                  <a:lnTo>
                    <a:pt x="220085" y="62881"/>
                  </a:lnTo>
                  <a:lnTo>
                    <a:pt x="269866" y="0"/>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2" name="31 Forma libre"/>
            <p:cNvSpPr/>
            <p:nvPr/>
          </p:nvSpPr>
          <p:spPr>
            <a:xfrm>
              <a:off x="4022386" y="5698331"/>
              <a:ext cx="442789" cy="162737"/>
            </a:xfrm>
            <a:custGeom>
              <a:avLst/>
              <a:gdLst>
                <a:gd name="connsiteX0" fmla="*/ 442789 w 442789"/>
                <a:gd name="connsiteY0" fmla="*/ 76275 h 162737"/>
                <a:gd name="connsiteX1" fmla="*/ 434929 w 442789"/>
                <a:gd name="connsiteY1" fmla="*/ 63175 h 162737"/>
                <a:gd name="connsiteX2" fmla="*/ 408728 w 442789"/>
                <a:gd name="connsiteY2" fmla="*/ 55315 h 162737"/>
                <a:gd name="connsiteX3" fmla="*/ 382528 w 442789"/>
                <a:gd name="connsiteY3" fmla="*/ 50075 h 162737"/>
                <a:gd name="connsiteX4" fmla="*/ 377288 w 442789"/>
                <a:gd name="connsiteY4" fmla="*/ 42215 h 162737"/>
                <a:gd name="connsiteX5" fmla="*/ 361567 w 442789"/>
                <a:gd name="connsiteY5" fmla="*/ 50075 h 162737"/>
                <a:gd name="connsiteX6" fmla="*/ 340607 w 442789"/>
                <a:gd name="connsiteY6" fmla="*/ 47455 h 162737"/>
                <a:gd name="connsiteX7" fmla="*/ 335367 w 442789"/>
                <a:gd name="connsiteY7" fmla="*/ 39595 h 162737"/>
                <a:gd name="connsiteX8" fmla="*/ 324887 w 442789"/>
                <a:gd name="connsiteY8" fmla="*/ 26494 h 162737"/>
                <a:gd name="connsiteX9" fmla="*/ 319647 w 442789"/>
                <a:gd name="connsiteY9" fmla="*/ 34354 h 162737"/>
                <a:gd name="connsiteX10" fmla="*/ 303926 w 442789"/>
                <a:gd name="connsiteY10" fmla="*/ 34354 h 162737"/>
                <a:gd name="connsiteX11" fmla="*/ 296066 w 442789"/>
                <a:gd name="connsiteY11" fmla="*/ 29114 h 162737"/>
                <a:gd name="connsiteX12" fmla="*/ 280346 w 442789"/>
                <a:gd name="connsiteY12" fmla="*/ 23874 h 162737"/>
                <a:gd name="connsiteX13" fmla="*/ 272486 w 442789"/>
                <a:gd name="connsiteY13" fmla="*/ 21254 h 162737"/>
                <a:gd name="connsiteX14" fmla="*/ 267245 w 442789"/>
                <a:gd name="connsiteY14" fmla="*/ 16014 h 162737"/>
                <a:gd name="connsiteX15" fmla="*/ 256765 w 442789"/>
                <a:gd name="connsiteY15" fmla="*/ 18634 h 162737"/>
                <a:gd name="connsiteX16" fmla="*/ 246285 w 442789"/>
                <a:gd name="connsiteY16" fmla="*/ 16014 h 162737"/>
                <a:gd name="connsiteX17" fmla="*/ 220084 w 442789"/>
                <a:gd name="connsiteY17" fmla="*/ 13394 h 162737"/>
                <a:gd name="connsiteX18" fmla="*/ 191264 w 442789"/>
                <a:gd name="connsiteY18" fmla="*/ 5534 h 162737"/>
                <a:gd name="connsiteX19" fmla="*/ 141483 w 442789"/>
                <a:gd name="connsiteY19" fmla="*/ 2914 h 162737"/>
                <a:gd name="connsiteX20" fmla="*/ 133622 w 442789"/>
                <a:gd name="connsiteY20" fmla="*/ 294 h 162737"/>
                <a:gd name="connsiteX21" fmla="*/ 91702 w 442789"/>
                <a:gd name="connsiteY21" fmla="*/ 5534 h 162737"/>
                <a:gd name="connsiteX22" fmla="*/ 86461 w 442789"/>
                <a:gd name="connsiteY22" fmla="*/ 10774 h 162737"/>
                <a:gd name="connsiteX23" fmla="*/ 83841 w 442789"/>
                <a:gd name="connsiteY23" fmla="*/ 26494 h 162737"/>
                <a:gd name="connsiteX24" fmla="*/ 73361 w 442789"/>
                <a:gd name="connsiteY24" fmla="*/ 31734 h 162737"/>
                <a:gd name="connsiteX25" fmla="*/ 68121 w 442789"/>
                <a:gd name="connsiteY25" fmla="*/ 39595 h 162737"/>
                <a:gd name="connsiteX26" fmla="*/ 65501 w 442789"/>
                <a:gd name="connsiteY26" fmla="*/ 47455 h 162737"/>
                <a:gd name="connsiteX27" fmla="*/ 57641 w 442789"/>
                <a:gd name="connsiteY27" fmla="*/ 52695 h 162737"/>
                <a:gd name="connsiteX28" fmla="*/ 52401 w 442789"/>
                <a:gd name="connsiteY28" fmla="*/ 76275 h 162737"/>
                <a:gd name="connsiteX29" fmla="*/ 49781 w 442789"/>
                <a:gd name="connsiteY29" fmla="*/ 112956 h 162737"/>
                <a:gd name="connsiteX30" fmla="*/ 44541 w 442789"/>
                <a:gd name="connsiteY30" fmla="*/ 128676 h 162737"/>
                <a:gd name="connsiteX31" fmla="*/ 39300 w 442789"/>
                <a:gd name="connsiteY31" fmla="*/ 133917 h 162737"/>
                <a:gd name="connsiteX32" fmla="*/ 36680 w 442789"/>
                <a:gd name="connsiteY32" fmla="*/ 141777 h 162737"/>
                <a:gd name="connsiteX33" fmla="*/ 39300 w 442789"/>
                <a:gd name="connsiteY33" fmla="*/ 154877 h 162737"/>
                <a:gd name="connsiteX34" fmla="*/ 31440 w 442789"/>
                <a:gd name="connsiteY34" fmla="*/ 157497 h 162737"/>
                <a:gd name="connsiteX35" fmla="*/ 20960 w 442789"/>
                <a:gd name="connsiteY35" fmla="*/ 162737 h 162737"/>
                <a:gd name="connsiteX36" fmla="*/ 7860 w 442789"/>
                <a:gd name="connsiteY36" fmla="*/ 147017 h 162737"/>
                <a:gd name="connsiteX37" fmla="*/ 5240 w 442789"/>
                <a:gd name="connsiteY37" fmla="*/ 139157 h 162737"/>
                <a:gd name="connsiteX38" fmla="*/ 0 w 442789"/>
                <a:gd name="connsiteY38" fmla="*/ 131297 h 16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2789" h="162737">
                  <a:moveTo>
                    <a:pt x="442789" y="76275"/>
                  </a:moveTo>
                  <a:cubicBezTo>
                    <a:pt x="440169" y="71908"/>
                    <a:pt x="438243" y="67041"/>
                    <a:pt x="434929" y="63175"/>
                  </a:cubicBezTo>
                  <a:cubicBezTo>
                    <a:pt x="428123" y="55234"/>
                    <a:pt x="418042" y="56959"/>
                    <a:pt x="408728" y="55315"/>
                  </a:cubicBezTo>
                  <a:cubicBezTo>
                    <a:pt x="399957" y="53767"/>
                    <a:pt x="382528" y="50075"/>
                    <a:pt x="382528" y="50075"/>
                  </a:cubicBezTo>
                  <a:cubicBezTo>
                    <a:pt x="380781" y="47455"/>
                    <a:pt x="380212" y="43384"/>
                    <a:pt x="377288" y="42215"/>
                  </a:cubicBezTo>
                  <a:cubicBezTo>
                    <a:pt x="373899" y="40859"/>
                    <a:pt x="363222" y="48972"/>
                    <a:pt x="361567" y="50075"/>
                  </a:cubicBezTo>
                  <a:cubicBezTo>
                    <a:pt x="354580" y="49202"/>
                    <a:pt x="347144" y="50070"/>
                    <a:pt x="340607" y="47455"/>
                  </a:cubicBezTo>
                  <a:cubicBezTo>
                    <a:pt x="337683" y="46286"/>
                    <a:pt x="337334" y="42054"/>
                    <a:pt x="335367" y="39595"/>
                  </a:cubicBezTo>
                  <a:cubicBezTo>
                    <a:pt x="320434" y="20928"/>
                    <a:pt x="341014" y="50685"/>
                    <a:pt x="324887" y="26494"/>
                  </a:cubicBezTo>
                  <a:cubicBezTo>
                    <a:pt x="323140" y="29114"/>
                    <a:pt x="322106" y="32387"/>
                    <a:pt x="319647" y="34354"/>
                  </a:cubicBezTo>
                  <a:cubicBezTo>
                    <a:pt x="314272" y="38653"/>
                    <a:pt x="309301" y="37041"/>
                    <a:pt x="303926" y="34354"/>
                  </a:cubicBezTo>
                  <a:cubicBezTo>
                    <a:pt x="301110" y="32946"/>
                    <a:pt x="298943" y="30393"/>
                    <a:pt x="296066" y="29114"/>
                  </a:cubicBezTo>
                  <a:cubicBezTo>
                    <a:pt x="291019" y="26871"/>
                    <a:pt x="285586" y="25621"/>
                    <a:pt x="280346" y="23874"/>
                  </a:cubicBezTo>
                  <a:lnTo>
                    <a:pt x="272486" y="21254"/>
                  </a:lnTo>
                  <a:cubicBezTo>
                    <a:pt x="270739" y="19507"/>
                    <a:pt x="269682" y="16420"/>
                    <a:pt x="267245" y="16014"/>
                  </a:cubicBezTo>
                  <a:cubicBezTo>
                    <a:pt x="263693" y="15422"/>
                    <a:pt x="260366" y="18634"/>
                    <a:pt x="256765" y="18634"/>
                  </a:cubicBezTo>
                  <a:cubicBezTo>
                    <a:pt x="253164" y="18634"/>
                    <a:pt x="249850" y="16523"/>
                    <a:pt x="246285" y="16014"/>
                  </a:cubicBezTo>
                  <a:cubicBezTo>
                    <a:pt x="237596" y="14773"/>
                    <a:pt x="228818" y="14267"/>
                    <a:pt x="220084" y="13394"/>
                  </a:cubicBezTo>
                  <a:cubicBezTo>
                    <a:pt x="210857" y="10318"/>
                    <a:pt x="201139" y="6357"/>
                    <a:pt x="191264" y="5534"/>
                  </a:cubicBezTo>
                  <a:cubicBezTo>
                    <a:pt x="174705" y="4154"/>
                    <a:pt x="158077" y="3787"/>
                    <a:pt x="141483" y="2914"/>
                  </a:cubicBezTo>
                  <a:cubicBezTo>
                    <a:pt x="138863" y="2041"/>
                    <a:pt x="136384" y="294"/>
                    <a:pt x="133622" y="294"/>
                  </a:cubicBezTo>
                  <a:cubicBezTo>
                    <a:pt x="105304" y="294"/>
                    <a:pt x="108304" y="0"/>
                    <a:pt x="91702" y="5534"/>
                  </a:cubicBezTo>
                  <a:cubicBezTo>
                    <a:pt x="89955" y="7281"/>
                    <a:pt x="87329" y="8461"/>
                    <a:pt x="86461" y="10774"/>
                  </a:cubicBezTo>
                  <a:cubicBezTo>
                    <a:pt x="84596" y="15748"/>
                    <a:pt x="86657" y="21989"/>
                    <a:pt x="83841" y="26494"/>
                  </a:cubicBezTo>
                  <a:cubicBezTo>
                    <a:pt x="81771" y="29806"/>
                    <a:pt x="76854" y="29987"/>
                    <a:pt x="73361" y="31734"/>
                  </a:cubicBezTo>
                  <a:cubicBezTo>
                    <a:pt x="71614" y="34354"/>
                    <a:pt x="69529" y="36778"/>
                    <a:pt x="68121" y="39595"/>
                  </a:cubicBezTo>
                  <a:cubicBezTo>
                    <a:pt x="66886" y="42065"/>
                    <a:pt x="67226" y="45298"/>
                    <a:pt x="65501" y="47455"/>
                  </a:cubicBezTo>
                  <a:cubicBezTo>
                    <a:pt x="63534" y="49914"/>
                    <a:pt x="60261" y="50948"/>
                    <a:pt x="57641" y="52695"/>
                  </a:cubicBezTo>
                  <a:cubicBezTo>
                    <a:pt x="54254" y="62855"/>
                    <a:pt x="53718" y="63101"/>
                    <a:pt x="52401" y="76275"/>
                  </a:cubicBezTo>
                  <a:cubicBezTo>
                    <a:pt x="51181" y="88472"/>
                    <a:pt x="51599" y="100833"/>
                    <a:pt x="49781" y="112956"/>
                  </a:cubicBezTo>
                  <a:cubicBezTo>
                    <a:pt x="48962" y="118418"/>
                    <a:pt x="48447" y="124770"/>
                    <a:pt x="44541" y="128676"/>
                  </a:cubicBezTo>
                  <a:lnTo>
                    <a:pt x="39300" y="133917"/>
                  </a:lnTo>
                  <a:cubicBezTo>
                    <a:pt x="38427" y="136537"/>
                    <a:pt x="36680" y="139015"/>
                    <a:pt x="36680" y="141777"/>
                  </a:cubicBezTo>
                  <a:cubicBezTo>
                    <a:pt x="36680" y="146230"/>
                    <a:pt x="40708" y="150652"/>
                    <a:pt x="39300" y="154877"/>
                  </a:cubicBezTo>
                  <a:cubicBezTo>
                    <a:pt x="38427" y="157497"/>
                    <a:pt x="33978" y="156409"/>
                    <a:pt x="31440" y="157497"/>
                  </a:cubicBezTo>
                  <a:cubicBezTo>
                    <a:pt x="27850" y="159036"/>
                    <a:pt x="24453" y="160990"/>
                    <a:pt x="20960" y="162737"/>
                  </a:cubicBezTo>
                  <a:cubicBezTo>
                    <a:pt x="15166" y="156943"/>
                    <a:pt x="11508" y="154312"/>
                    <a:pt x="7860" y="147017"/>
                  </a:cubicBezTo>
                  <a:cubicBezTo>
                    <a:pt x="6625" y="144547"/>
                    <a:pt x="6475" y="141627"/>
                    <a:pt x="5240" y="139157"/>
                  </a:cubicBezTo>
                  <a:cubicBezTo>
                    <a:pt x="3832" y="136341"/>
                    <a:pt x="0" y="131297"/>
                    <a:pt x="0" y="131297"/>
                  </a:cubicBez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3" name="32 Forma libre"/>
            <p:cNvSpPr/>
            <p:nvPr/>
          </p:nvSpPr>
          <p:spPr>
            <a:xfrm>
              <a:off x="4245090" y="4930948"/>
              <a:ext cx="301307" cy="214845"/>
            </a:xfrm>
            <a:custGeom>
              <a:avLst/>
              <a:gdLst>
                <a:gd name="connsiteX0" fmla="*/ 301307 w 301307"/>
                <a:gd name="connsiteY0" fmla="*/ 83842 h 214845"/>
                <a:gd name="connsiteX1" fmla="*/ 188645 w 301307"/>
                <a:gd name="connsiteY1" fmla="*/ 49781 h 214845"/>
                <a:gd name="connsiteX2" fmla="*/ 188645 w 301307"/>
                <a:gd name="connsiteY2" fmla="*/ 49781 h 214845"/>
                <a:gd name="connsiteX3" fmla="*/ 183404 w 301307"/>
                <a:gd name="connsiteY3" fmla="*/ 13100 h 214845"/>
                <a:gd name="connsiteX4" fmla="*/ 149344 w 301307"/>
                <a:gd name="connsiteY4" fmla="*/ 0 h 214845"/>
                <a:gd name="connsiteX5" fmla="*/ 136243 w 301307"/>
                <a:gd name="connsiteY5" fmla="*/ 36681 h 214845"/>
                <a:gd name="connsiteX6" fmla="*/ 138863 w 301307"/>
                <a:gd name="connsiteY6" fmla="*/ 68121 h 214845"/>
                <a:gd name="connsiteX7" fmla="*/ 123143 w 301307"/>
                <a:gd name="connsiteY7" fmla="*/ 110042 h 214845"/>
                <a:gd name="connsiteX8" fmla="*/ 120523 w 301307"/>
                <a:gd name="connsiteY8" fmla="*/ 133623 h 214845"/>
                <a:gd name="connsiteX9" fmla="*/ 120523 w 301307"/>
                <a:gd name="connsiteY9" fmla="*/ 133623 h 214845"/>
                <a:gd name="connsiteX10" fmla="*/ 94322 w 301307"/>
                <a:gd name="connsiteY10" fmla="*/ 157203 h 214845"/>
                <a:gd name="connsiteX11" fmla="*/ 73362 w 301307"/>
                <a:gd name="connsiteY11" fmla="*/ 157203 h 214845"/>
                <a:gd name="connsiteX12" fmla="*/ 41921 w 301307"/>
                <a:gd name="connsiteY12" fmla="*/ 165063 h 214845"/>
                <a:gd name="connsiteX13" fmla="*/ 31441 w 301307"/>
                <a:gd name="connsiteY13" fmla="*/ 165063 h 214845"/>
                <a:gd name="connsiteX14" fmla="*/ 15721 w 301307"/>
                <a:gd name="connsiteY14" fmla="*/ 188644 h 214845"/>
                <a:gd name="connsiteX15" fmla="*/ 10481 w 301307"/>
                <a:gd name="connsiteY15" fmla="*/ 209604 h 214845"/>
                <a:gd name="connsiteX16" fmla="*/ 0 w 301307"/>
                <a:gd name="connsiteY16" fmla="*/ 214845 h 21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1307" h="214845">
                  <a:moveTo>
                    <a:pt x="301307" y="83842"/>
                  </a:moveTo>
                  <a:lnTo>
                    <a:pt x="188645" y="49781"/>
                  </a:lnTo>
                  <a:lnTo>
                    <a:pt x="188645" y="49781"/>
                  </a:lnTo>
                  <a:lnTo>
                    <a:pt x="183404" y="13100"/>
                  </a:lnTo>
                  <a:lnTo>
                    <a:pt x="149344" y="0"/>
                  </a:lnTo>
                  <a:lnTo>
                    <a:pt x="136243" y="36681"/>
                  </a:lnTo>
                  <a:lnTo>
                    <a:pt x="138863" y="68121"/>
                  </a:lnTo>
                  <a:lnTo>
                    <a:pt x="123143" y="110042"/>
                  </a:lnTo>
                  <a:lnTo>
                    <a:pt x="120523" y="133623"/>
                  </a:lnTo>
                  <a:lnTo>
                    <a:pt x="120523" y="133623"/>
                  </a:lnTo>
                  <a:lnTo>
                    <a:pt x="94322" y="157203"/>
                  </a:lnTo>
                  <a:lnTo>
                    <a:pt x="73362" y="157203"/>
                  </a:lnTo>
                  <a:lnTo>
                    <a:pt x="41921" y="165063"/>
                  </a:lnTo>
                  <a:lnTo>
                    <a:pt x="31441" y="165063"/>
                  </a:lnTo>
                  <a:lnTo>
                    <a:pt x="15721" y="188644"/>
                  </a:lnTo>
                  <a:lnTo>
                    <a:pt x="10481" y="209604"/>
                  </a:lnTo>
                  <a:lnTo>
                    <a:pt x="0" y="214845"/>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nvGrpSpPr>
            <p:cNvPr id="34" name="50 Grupo"/>
            <p:cNvGrpSpPr/>
            <p:nvPr/>
          </p:nvGrpSpPr>
          <p:grpSpPr>
            <a:xfrm>
              <a:off x="2188345" y="6026132"/>
              <a:ext cx="1565290" cy="706628"/>
              <a:chOff x="4545799" y="6026132"/>
              <a:chExt cx="1565290" cy="706628"/>
            </a:xfrm>
          </p:grpSpPr>
          <p:sp>
            <p:nvSpPr>
              <p:cNvPr id="39" name="38 Forma libre"/>
              <p:cNvSpPr/>
              <p:nvPr/>
            </p:nvSpPr>
            <p:spPr>
              <a:xfrm>
                <a:off x="5009584" y="6165410"/>
                <a:ext cx="1101505" cy="567350"/>
              </a:xfrm>
              <a:custGeom>
                <a:avLst/>
                <a:gdLst>
                  <a:gd name="connsiteX0" fmla="*/ 1101505 w 1101505"/>
                  <a:gd name="connsiteY0" fmla="*/ 567350 h 567350"/>
                  <a:gd name="connsiteX1" fmla="*/ 1044166 w 1101505"/>
                  <a:gd name="connsiteY1" fmla="*/ 482851 h 567350"/>
                  <a:gd name="connsiteX2" fmla="*/ 980792 w 1101505"/>
                  <a:gd name="connsiteY2" fmla="*/ 416459 h 567350"/>
                  <a:gd name="connsiteX3" fmla="*/ 941561 w 1101505"/>
                  <a:gd name="connsiteY3" fmla="*/ 371192 h 567350"/>
                  <a:gd name="connsiteX4" fmla="*/ 920436 w 1101505"/>
                  <a:gd name="connsiteY4" fmla="*/ 341014 h 567350"/>
                  <a:gd name="connsiteX5" fmla="*/ 911382 w 1101505"/>
                  <a:gd name="connsiteY5" fmla="*/ 307818 h 567350"/>
                  <a:gd name="connsiteX6" fmla="*/ 890258 w 1101505"/>
                  <a:gd name="connsiteY6" fmla="*/ 265568 h 567350"/>
                  <a:gd name="connsiteX7" fmla="*/ 869133 w 1101505"/>
                  <a:gd name="connsiteY7" fmla="*/ 247461 h 567350"/>
                  <a:gd name="connsiteX8" fmla="*/ 808776 w 1101505"/>
                  <a:gd name="connsiteY8" fmla="*/ 220301 h 567350"/>
                  <a:gd name="connsiteX9" fmla="*/ 784634 w 1101505"/>
                  <a:gd name="connsiteY9" fmla="*/ 205212 h 567350"/>
                  <a:gd name="connsiteX10" fmla="*/ 763509 w 1101505"/>
                  <a:gd name="connsiteY10" fmla="*/ 172016 h 567350"/>
                  <a:gd name="connsiteX11" fmla="*/ 721260 w 1101505"/>
                  <a:gd name="connsiteY11" fmla="*/ 141838 h 567350"/>
                  <a:gd name="connsiteX12" fmla="*/ 675992 w 1101505"/>
                  <a:gd name="connsiteY12" fmla="*/ 114677 h 567350"/>
                  <a:gd name="connsiteX13" fmla="*/ 633743 w 1101505"/>
                  <a:gd name="connsiteY13" fmla="*/ 72428 h 567350"/>
                  <a:gd name="connsiteX14" fmla="*/ 597529 w 1101505"/>
                  <a:gd name="connsiteY14" fmla="*/ 60356 h 567350"/>
                  <a:gd name="connsiteX15" fmla="*/ 570368 w 1101505"/>
                  <a:gd name="connsiteY15" fmla="*/ 66392 h 567350"/>
                  <a:gd name="connsiteX16" fmla="*/ 540190 w 1101505"/>
                  <a:gd name="connsiteY16" fmla="*/ 45267 h 567350"/>
                  <a:gd name="connsiteX17" fmla="*/ 422495 w 1101505"/>
                  <a:gd name="connsiteY17" fmla="*/ 48285 h 567350"/>
                  <a:gd name="connsiteX18" fmla="*/ 407406 w 1101505"/>
                  <a:gd name="connsiteY18" fmla="*/ 15089 h 567350"/>
                  <a:gd name="connsiteX19" fmla="*/ 392317 w 1101505"/>
                  <a:gd name="connsiteY19" fmla="*/ 0 h 567350"/>
                  <a:gd name="connsiteX20" fmla="*/ 374210 w 1101505"/>
                  <a:gd name="connsiteY20" fmla="*/ 9053 h 567350"/>
                  <a:gd name="connsiteX21" fmla="*/ 328943 w 1101505"/>
                  <a:gd name="connsiteY21" fmla="*/ 18107 h 567350"/>
                  <a:gd name="connsiteX22" fmla="*/ 292729 w 1101505"/>
                  <a:gd name="connsiteY22" fmla="*/ 24142 h 567350"/>
                  <a:gd name="connsiteX23" fmla="*/ 208230 w 1101505"/>
                  <a:gd name="connsiteY23" fmla="*/ 78463 h 567350"/>
                  <a:gd name="connsiteX24" fmla="*/ 162963 w 1101505"/>
                  <a:gd name="connsiteY24" fmla="*/ 75445 h 567350"/>
                  <a:gd name="connsiteX25" fmla="*/ 129766 w 1101505"/>
                  <a:gd name="connsiteY25" fmla="*/ 90535 h 567350"/>
                  <a:gd name="connsiteX26" fmla="*/ 96570 w 1101505"/>
                  <a:gd name="connsiteY26" fmla="*/ 69410 h 567350"/>
                  <a:gd name="connsiteX27" fmla="*/ 60357 w 1101505"/>
                  <a:gd name="connsiteY27" fmla="*/ 63374 h 567350"/>
                  <a:gd name="connsiteX28" fmla="*/ 36214 w 1101505"/>
                  <a:gd name="connsiteY28" fmla="*/ 57339 h 567350"/>
                  <a:gd name="connsiteX29" fmla="*/ 27161 w 1101505"/>
                  <a:gd name="connsiteY29" fmla="*/ 51303 h 567350"/>
                  <a:gd name="connsiteX30" fmla="*/ 0 w 1101505"/>
                  <a:gd name="connsiteY30" fmla="*/ 51303 h 5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1505" h="567350">
                    <a:moveTo>
                      <a:pt x="1101505" y="567350"/>
                    </a:moveTo>
                    <a:lnTo>
                      <a:pt x="1044166" y="482851"/>
                    </a:lnTo>
                    <a:lnTo>
                      <a:pt x="980792" y="416459"/>
                    </a:lnTo>
                    <a:lnTo>
                      <a:pt x="941561" y="371192"/>
                    </a:lnTo>
                    <a:lnTo>
                      <a:pt x="920436" y="341014"/>
                    </a:lnTo>
                    <a:lnTo>
                      <a:pt x="911382" y="307818"/>
                    </a:lnTo>
                    <a:lnTo>
                      <a:pt x="890258" y="265568"/>
                    </a:lnTo>
                    <a:lnTo>
                      <a:pt x="869133" y="247461"/>
                    </a:lnTo>
                    <a:lnTo>
                      <a:pt x="808776" y="220301"/>
                    </a:lnTo>
                    <a:lnTo>
                      <a:pt x="784634" y="205212"/>
                    </a:lnTo>
                    <a:lnTo>
                      <a:pt x="763509" y="172016"/>
                    </a:lnTo>
                    <a:lnTo>
                      <a:pt x="721260" y="141838"/>
                    </a:lnTo>
                    <a:lnTo>
                      <a:pt x="675992" y="114677"/>
                    </a:lnTo>
                    <a:lnTo>
                      <a:pt x="633743" y="72428"/>
                    </a:lnTo>
                    <a:lnTo>
                      <a:pt x="597529" y="60356"/>
                    </a:lnTo>
                    <a:lnTo>
                      <a:pt x="570368" y="66392"/>
                    </a:lnTo>
                    <a:lnTo>
                      <a:pt x="540190" y="45267"/>
                    </a:lnTo>
                    <a:lnTo>
                      <a:pt x="422495" y="48285"/>
                    </a:lnTo>
                    <a:lnTo>
                      <a:pt x="407406" y="15089"/>
                    </a:lnTo>
                    <a:lnTo>
                      <a:pt x="392317" y="0"/>
                    </a:lnTo>
                    <a:lnTo>
                      <a:pt x="374210" y="9053"/>
                    </a:lnTo>
                    <a:lnTo>
                      <a:pt x="328943" y="18107"/>
                    </a:lnTo>
                    <a:lnTo>
                      <a:pt x="292729" y="24142"/>
                    </a:lnTo>
                    <a:lnTo>
                      <a:pt x="208230" y="78463"/>
                    </a:lnTo>
                    <a:lnTo>
                      <a:pt x="162963" y="75445"/>
                    </a:lnTo>
                    <a:lnTo>
                      <a:pt x="129766" y="90535"/>
                    </a:lnTo>
                    <a:lnTo>
                      <a:pt x="96570" y="69410"/>
                    </a:lnTo>
                    <a:lnTo>
                      <a:pt x="60357" y="63374"/>
                    </a:lnTo>
                    <a:lnTo>
                      <a:pt x="36214" y="57339"/>
                    </a:lnTo>
                    <a:lnTo>
                      <a:pt x="27161" y="51303"/>
                    </a:lnTo>
                    <a:lnTo>
                      <a:pt x="0" y="51303"/>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0" name="39 Forma libre"/>
              <p:cNvSpPr/>
              <p:nvPr/>
            </p:nvSpPr>
            <p:spPr>
              <a:xfrm>
                <a:off x="4545799" y="6026132"/>
                <a:ext cx="463751" cy="188644"/>
              </a:xfrm>
              <a:custGeom>
                <a:avLst/>
                <a:gdLst>
                  <a:gd name="connsiteX0" fmla="*/ 0 w 463751"/>
                  <a:gd name="connsiteY0" fmla="*/ 104802 h 188644"/>
                  <a:gd name="connsiteX1" fmla="*/ 52402 w 463751"/>
                  <a:gd name="connsiteY1" fmla="*/ 99562 h 188644"/>
                  <a:gd name="connsiteX2" fmla="*/ 86462 w 463751"/>
                  <a:gd name="connsiteY2" fmla="*/ 94322 h 188644"/>
                  <a:gd name="connsiteX3" fmla="*/ 104803 w 463751"/>
                  <a:gd name="connsiteY3" fmla="*/ 86462 h 188644"/>
                  <a:gd name="connsiteX4" fmla="*/ 131003 w 463751"/>
                  <a:gd name="connsiteY4" fmla="*/ 68121 h 188644"/>
                  <a:gd name="connsiteX5" fmla="*/ 172924 w 463751"/>
                  <a:gd name="connsiteY5" fmla="*/ 31440 h 188644"/>
                  <a:gd name="connsiteX6" fmla="*/ 193885 w 463751"/>
                  <a:gd name="connsiteY6" fmla="*/ 0 h 188644"/>
                  <a:gd name="connsiteX7" fmla="*/ 241046 w 463751"/>
                  <a:gd name="connsiteY7" fmla="*/ 10480 h 188644"/>
                  <a:gd name="connsiteX8" fmla="*/ 280347 w 463751"/>
                  <a:gd name="connsiteY8" fmla="*/ 18340 h 188644"/>
                  <a:gd name="connsiteX9" fmla="*/ 335368 w 463751"/>
                  <a:gd name="connsiteY9" fmla="*/ 20960 h 188644"/>
                  <a:gd name="connsiteX10" fmla="*/ 403489 w 463751"/>
                  <a:gd name="connsiteY10" fmla="*/ 104802 h 188644"/>
                  <a:gd name="connsiteX11" fmla="*/ 427070 w 463751"/>
                  <a:gd name="connsiteY11" fmla="*/ 136243 h 188644"/>
                  <a:gd name="connsiteX12" fmla="*/ 440170 w 463751"/>
                  <a:gd name="connsiteY12" fmla="*/ 172924 h 188644"/>
                  <a:gd name="connsiteX13" fmla="*/ 440170 w 463751"/>
                  <a:gd name="connsiteY13" fmla="*/ 178164 h 188644"/>
                  <a:gd name="connsiteX14" fmla="*/ 463751 w 463751"/>
                  <a:gd name="connsiteY14" fmla="*/ 188644 h 1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51" h="188644">
                    <a:moveTo>
                      <a:pt x="0" y="104802"/>
                    </a:moveTo>
                    <a:lnTo>
                      <a:pt x="52402" y="99562"/>
                    </a:lnTo>
                    <a:lnTo>
                      <a:pt x="86462" y="94322"/>
                    </a:lnTo>
                    <a:lnTo>
                      <a:pt x="104803" y="86462"/>
                    </a:lnTo>
                    <a:lnTo>
                      <a:pt x="131003" y="68121"/>
                    </a:lnTo>
                    <a:lnTo>
                      <a:pt x="172924" y="31440"/>
                    </a:lnTo>
                    <a:lnTo>
                      <a:pt x="193885" y="0"/>
                    </a:lnTo>
                    <a:lnTo>
                      <a:pt x="241046" y="10480"/>
                    </a:lnTo>
                    <a:lnTo>
                      <a:pt x="280347" y="18340"/>
                    </a:lnTo>
                    <a:lnTo>
                      <a:pt x="335368" y="20960"/>
                    </a:lnTo>
                    <a:lnTo>
                      <a:pt x="403489" y="104802"/>
                    </a:lnTo>
                    <a:lnTo>
                      <a:pt x="427070" y="136243"/>
                    </a:lnTo>
                    <a:lnTo>
                      <a:pt x="440170" y="172924"/>
                    </a:lnTo>
                    <a:lnTo>
                      <a:pt x="440170" y="178164"/>
                    </a:lnTo>
                    <a:lnTo>
                      <a:pt x="463751" y="188644"/>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grpSp>
          <p:nvGrpSpPr>
            <p:cNvPr id="35" name="53 Grupo"/>
            <p:cNvGrpSpPr/>
            <p:nvPr/>
          </p:nvGrpSpPr>
          <p:grpSpPr>
            <a:xfrm>
              <a:off x="2183105" y="4952246"/>
              <a:ext cx="1824027" cy="1777497"/>
              <a:chOff x="4540559" y="4952246"/>
              <a:chExt cx="1824027" cy="1777497"/>
            </a:xfrm>
          </p:grpSpPr>
          <p:sp>
            <p:nvSpPr>
              <p:cNvPr id="37" name="36 Forma libre"/>
              <p:cNvSpPr/>
              <p:nvPr/>
            </p:nvSpPr>
            <p:spPr>
              <a:xfrm>
                <a:off x="5018638" y="4952246"/>
                <a:ext cx="1345948" cy="1777497"/>
              </a:xfrm>
              <a:custGeom>
                <a:avLst/>
                <a:gdLst>
                  <a:gd name="connsiteX0" fmla="*/ 1345948 w 1345948"/>
                  <a:gd name="connsiteY0" fmla="*/ 1777497 h 1777497"/>
                  <a:gd name="connsiteX1" fmla="*/ 1345948 w 1345948"/>
                  <a:gd name="connsiteY1" fmla="*/ 1777497 h 1777497"/>
                  <a:gd name="connsiteX2" fmla="*/ 1345948 w 1345948"/>
                  <a:gd name="connsiteY2" fmla="*/ 1726194 h 1777497"/>
                  <a:gd name="connsiteX3" fmla="*/ 1339912 w 1345948"/>
                  <a:gd name="connsiteY3" fmla="*/ 1692998 h 1777497"/>
                  <a:gd name="connsiteX4" fmla="*/ 1336895 w 1345948"/>
                  <a:gd name="connsiteY4" fmla="*/ 1683944 h 1777497"/>
                  <a:gd name="connsiteX5" fmla="*/ 1210146 w 1345948"/>
                  <a:gd name="connsiteY5" fmla="*/ 1391215 h 1777497"/>
                  <a:gd name="connsiteX6" fmla="*/ 1149790 w 1345948"/>
                  <a:gd name="connsiteY6" fmla="*/ 1255413 h 1777497"/>
                  <a:gd name="connsiteX7" fmla="*/ 1131683 w 1345948"/>
                  <a:gd name="connsiteY7" fmla="*/ 1170914 h 1777497"/>
                  <a:gd name="connsiteX8" fmla="*/ 1083398 w 1345948"/>
                  <a:gd name="connsiteY8" fmla="*/ 1068308 h 1777497"/>
                  <a:gd name="connsiteX9" fmla="*/ 1068309 w 1345948"/>
                  <a:gd name="connsiteY9" fmla="*/ 1020023 h 1777497"/>
                  <a:gd name="connsiteX10" fmla="*/ 1110558 w 1345948"/>
                  <a:gd name="connsiteY10" fmla="*/ 935524 h 1777497"/>
                  <a:gd name="connsiteX11" fmla="*/ 1143754 w 1345948"/>
                  <a:gd name="connsiteY11" fmla="*/ 817829 h 1777497"/>
                  <a:gd name="connsiteX12" fmla="*/ 1146772 w 1345948"/>
                  <a:gd name="connsiteY12" fmla="*/ 790669 h 1777497"/>
                  <a:gd name="connsiteX13" fmla="*/ 1186004 w 1345948"/>
                  <a:gd name="connsiteY13" fmla="*/ 703152 h 1777497"/>
                  <a:gd name="connsiteX14" fmla="*/ 1192039 w 1345948"/>
                  <a:gd name="connsiteY14" fmla="*/ 657885 h 1777497"/>
                  <a:gd name="connsiteX15" fmla="*/ 1216182 w 1345948"/>
                  <a:gd name="connsiteY15" fmla="*/ 588475 h 1777497"/>
                  <a:gd name="connsiteX16" fmla="*/ 1189021 w 1345948"/>
                  <a:gd name="connsiteY16" fmla="*/ 479833 h 1777497"/>
                  <a:gd name="connsiteX17" fmla="*/ 1152808 w 1345948"/>
                  <a:gd name="connsiteY17" fmla="*/ 461726 h 1777497"/>
                  <a:gd name="connsiteX18" fmla="*/ 844990 w 1345948"/>
                  <a:gd name="connsiteY18" fmla="*/ 328942 h 1777497"/>
                  <a:gd name="connsiteX19" fmla="*/ 829901 w 1345948"/>
                  <a:gd name="connsiteY19" fmla="*/ 319889 h 1777497"/>
                  <a:gd name="connsiteX20" fmla="*/ 808776 w 1345948"/>
                  <a:gd name="connsiteY20" fmla="*/ 298764 h 1777497"/>
                  <a:gd name="connsiteX21" fmla="*/ 784633 w 1345948"/>
                  <a:gd name="connsiteY21" fmla="*/ 253497 h 1777497"/>
                  <a:gd name="connsiteX22" fmla="*/ 799722 w 1345948"/>
                  <a:gd name="connsiteY22" fmla="*/ 259532 h 1777497"/>
                  <a:gd name="connsiteX23" fmla="*/ 757473 w 1345948"/>
                  <a:gd name="connsiteY23" fmla="*/ 238407 h 1777497"/>
                  <a:gd name="connsiteX24" fmla="*/ 739366 w 1345948"/>
                  <a:gd name="connsiteY24" fmla="*/ 202194 h 1777497"/>
                  <a:gd name="connsiteX25" fmla="*/ 715223 w 1345948"/>
                  <a:gd name="connsiteY25" fmla="*/ 196158 h 1777497"/>
                  <a:gd name="connsiteX26" fmla="*/ 645813 w 1345948"/>
                  <a:gd name="connsiteY26" fmla="*/ 129766 h 1777497"/>
                  <a:gd name="connsiteX27" fmla="*/ 609600 w 1345948"/>
                  <a:gd name="connsiteY27" fmla="*/ 63374 h 1777497"/>
                  <a:gd name="connsiteX28" fmla="*/ 576404 w 1345948"/>
                  <a:gd name="connsiteY28" fmla="*/ 0 h 1777497"/>
                  <a:gd name="connsiteX29" fmla="*/ 540190 w 1345948"/>
                  <a:gd name="connsiteY29" fmla="*/ 0 h 1777497"/>
                  <a:gd name="connsiteX30" fmla="*/ 422495 w 1345948"/>
                  <a:gd name="connsiteY30" fmla="*/ 39231 h 1777497"/>
                  <a:gd name="connsiteX31" fmla="*/ 386281 w 1345948"/>
                  <a:gd name="connsiteY31" fmla="*/ 63374 h 1777497"/>
                  <a:gd name="connsiteX32" fmla="*/ 344031 w 1345948"/>
                  <a:gd name="connsiteY32" fmla="*/ 69409 h 1777497"/>
                  <a:gd name="connsiteX33" fmla="*/ 313853 w 1345948"/>
                  <a:gd name="connsiteY33" fmla="*/ 66392 h 1777497"/>
                  <a:gd name="connsiteX34" fmla="*/ 304800 w 1345948"/>
                  <a:gd name="connsiteY34" fmla="*/ 54320 h 1777497"/>
                  <a:gd name="connsiteX35" fmla="*/ 289711 w 1345948"/>
                  <a:gd name="connsiteY35" fmla="*/ 51303 h 1777497"/>
                  <a:gd name="connsiteX36" fmla="*/ 265568 w 1345948"/>
                  <a:gd name="connsiteY36" fmla="*/ 75445 h 1777497"/>
                  <a:gd name="connsiteX37" fmla="*/ 265568 w 1345948"/>
                  <a:gd name="connsiteY37" fmla="*/ 75445 h 1777497"/>
                  <a:gd name="connsiteX38" fmla="*/ 202194 w 1345948"/>
                  <a:gd name="connsiteY38" fmla="*/ 75445 h 1777497"/>
                  <a:gd name="connsiteX39" fmla="*/ 150891 w 1345948"/>
                  <a:gd name="connsiteY39" fmla="*/ 63374 h 1777497"/>
                  <a:gd name="connsiteX40" fmla="*/ 105623 w 1345948"/>
                  <a:gd name="connsiteY40" fmla="*/ 45267 h 1777497"/>
                  <a:gd name="connsiteX41" fmla="*/ 66392 w 1345948"/>
                  <a:gd name="connsiteY41" fmla="*/ 36213 h 1777497"/>
                  <a:gd name="connsiteX42" fmla="*/ 45267 w 1345948"/>
                  <a:gd name="connsiteY42" fmla="*/ 30178 h 1777497"/>
                  <a:gd name="connsiteX43" fmla="*/ 0 w 1345948"/>
                  <a:gd name="connsiteY43" fmla="*/ 30178 h 1777497"/>
                  <a:gd name="connsiteX0" fmla="*/ 1345948 w 1345948"/>
                  <a:gd name="connsiteY0" fmla="*/ 1777497 h 1777497"/>
                  <a:gd name="connsiteX1" fmla="*/ 1345948 w 1345948"/>
                  <a:gd name="connsiteY1" fmla="*/ 1777497 h 1777497"/>
                  <a:gd name="connsiteX2" fmla="*/ 1345948 w 1345948"/>
                  <a:gd name="connsiteY2" fmla="*/ 1726194 h 1777497"/>
                  <a:gd name="connsiteX3" fmla="*/ 1339912 w 1345948"/>
                  <a:gd name="connsiteY3" fmla="*/ 1692998 h 1777497"/>
                  <a:gd name="connsiteX4" fmla="*/ 1336895 w 1345948"/>
                  <a:gd name="connsiteY4" fmla="*/ 1683944 h 1777497"/>
                  <a:gd name="connsiteX5" fmla="*/ 1210146 w 1345948"/>
                  <a:gd name="connsiteY5" fmla="*/ 1391215 h 1777497"/>
                  <a:gd name="connsiteX6" fmla="*/ 1149790 w 1345948"/>
                  <a:gd name="connsiteY6" fmla="*/ 1255413 h 1777497"/>
                  <a:gd name="connsiteX7" fmla="*/ 1131683 w 1345948"/>
                  <a:gd name="connsiteY7" fmla="*/ 1170914 h 1777497"/>
                  <a:gd name="connsiteX8" fmla="*/ 1083398 w 1345948"/>
                  <a:gd name="connsiteY8" fmla="*/ 1068308 h 1777497"/>
                  <a:gd name="connsiteX9" fmla="*/ 1068309 w 1345948"/>
                  <a:gd name="connsiteY9" fmla="*/ 1020023 h 1777497"/>
                  <a:gd name="connsiteX10" fmla="*/ 1110558 w 1345948"/>
                  <a:gd name="connsiteY10" fmla="*/ 935524 h 1777497"/>
                  <a:gd name="connsiteX11" fmla="*/ 1143754 w 1345948"/>
                  <a:gd name="connsiteY11" fmla="*/ 817829 h 1777497"/>
                  <a:gd name="connsiteX12" fmla="*/ 1146772 w 1345948"/>
                  <a:gd name="connsiteY12" fmla="*/ 790669 h 1777497"/>
                  <a:gd name="connsiteX13" fmla="*/ 1186004 w 1345948"/>
                  <a:gd name="connsiteY13" fmla="*/ 703152 h 1777497"/>
                  <a:gd name="connsiteX14" fmla="*/ 1192039 w 1345948"/>
                  <a:gd name="connsiteY14" fmla="*/ 657885 h 1777497"/>
                  <a:gd name="connsiteX15" fmla="*/ 1216182 w 1345948"/>
                  <a:gd name="connsiteY15" fmla="*/ 588475 h 1777497"/>
                  <a:gd name="connsiteX16" fmla="*/ 1189021 w 1345948"/>
                  <a:gd name="connsiteY16" fmla="*/ 479833 h 1777497"/>
                  <a:gd name="connsiteX17" fmla="*/ 1152808 w 1345948"/>
                  <a:gd name="connsiteY17" fmla="*/ 461726 h 1777497"/>
                  <a:gd name="connsiteX18" fmla="*/ 844990 w 1345948"/>
                  <a:gd name="connsiteY18" fmla="*/ 328942 h 1777497"/>
                  <a:gd name="connsiteX19" fmla="*/ 829901 w 1345948"/>
                  <a:gd name="connsiteY19" fmla="*/ 319889 h 1777497"/>
                  <a:gd name="connsiteX20" fmla="*/ 808776 w 1345948"/>
                  <a:gd name="connsiteY20" fmla="*/ 298764 h 1777497"/>
                  <a:gd name="connsiteX21" fmla="*/ 784633 w 1345948"/>
                  <a:gd name="connsiteY21" fmla="*/ 253497 h 1777497"/>
                  <a:gd name="connsiteX22" fmla="*/ 757473 w 1345948"/>
                  <a:gd name="connsiteY22" fmla="*/ 238407 h 1777497"/>
                  <a:gd name="connsiteX23" fmla="*/ 739366 w 1345948"/>
                  <a:gd name="connsiteY23" fmla="*/ 202194 h 1777497"/>
                  <a:gd name="connsiteX24" fmla="*/ 715223 w 1345948"/>
                  <a:gd name="connsiteY24" fmla="*/ 196158 h 1777497"/>
                  <a:gd name="connsiteX25" fmla="*/ 645813 w 1345948"/>
                  <a:gd name="connsiteY25" fmla="*/ 129766 h 1777497"/>
                  <a:gd name="connsiteX26" fmla="*/ 609600 w 1345948"/>
                  <a:gd name="connsiteY26" fmla="*/ 63374 h 1777497"/>
                  <a:gd name="connsiteX27" fmla="*/ 576404 w 1345948"/>
                  <a:gd name="connsiteY27" fmla="*/ 0 h 1777497"/>
                  <a:gd name="connsiteX28" fmla="*/ 540190 w 1345948"/>
                  <a:gd name="connsiteY28" fmla="*/ 0 h 1777497"/>
                  <a:gd name="connsiteX29" fmla="*/ 422495 w 1345948"/>
                  <a:gd name="connsiteY29" fmla="*/ 39231 h 1777497"/>
                  <a:gd name="connsiteX30" fmla="*/ 386281 w 1345948"/>
                  <a:gd name="connsiteY30" fmla="*/ 63374 h 1777497"/>
                  <a:gd name="connsiteX31" fmla="*/ 344031 w 1345948"/>
                  <a:gd name="connsiteY31" fmla="*/ 69409 h 1777497"/>
                  <a:gd name="connsiteX32" fmla="*/ 313853 w 1345948"/>
                  <a:gd name="connsiteY32" fmla="*/ 66392 h 1777497"/>
                  <a:gd name="connsiteX33" fmla="*/ 304800 w 1345948"/>
                  <a:gd name="connsiteY33" fmla="*/ 54320 h 1777497"/>
                  <a:gd name="connsiteX34" fmla="*/ 289711 w 1345948"/>
                  <a:gd name="connsiteY34" fmla="*/ 51303 h 1777497"/>
                  <a:gd name="connsiteX35" fmla="*/ 265568 w 1345948"/>
                  <a:gd name="connsiteY35" fmla="*/ 75445 h 1777497"/>
                  <a:gd name="connsiteX36" fmla="*/ 265568 w 1345948"/>
                  <a:gd name="connsiteY36" fmla="*/ 75445 h 1777497"/>
                  <a:gd name="connsiteX37" fmla="*/ 202194 w 1345948"/>
                  <a:gd name="connsiteY37" fmla="*/ 75445 h 1777497"/>
                  <a:gd name="connsiteX38" fmla="*/ 150891 w 1345948"/>
                  <a:gd name="connsiteY38" fmla="*/ 63374 h 1777497"/>
                  <a:gd name="connsiteX39" fmla="*/ 105623 w 1345948"/>
                  <a:gd name="connsiteY39" fmla="*/ 45267 h 1777497"/>
                  <a:gd name="connsiteX40" fmla="*/ 66392 w 1345948"/>
                  <a:gd name="connsiteY40" fmla="*/ 36213 h 1777497"/>
                  <a:gd name="connsiteX41" fmla="*/ 45267 w 1345948"/>
                  <a:gd name="connsiteY41" fmla="*/ 30178 h 1777497"/>
                  <a:gd name="connsiteX42" fmla="*/ 0 w 1345948"/>
                  <a:gd name="connsiteY42" fmla="*/ 30178 h 1777497"/>
                  <a:gd name="connsiteX0" fmla="*/ 1345948 w 1345948"/>
                  <a:gd name="connsiteY0" fmla="*/ 1777497 h 1777497"/>
                  <a:gd name="connsiteX1" fmla="*/ 1345948 w 1345948"/>
                  <a:gd name="connsiteY1" fmla="*/ 1777497 h 1777497"/>
                  <a:gd name="connsiteX2" fmla="*/ 1345948 w 1345948"/>
                  <a:gd name="connsiteY2" fmla="*/ 1726194 h 1777497"/>
                  <a:gd name="connsiteX3" fmla="*/ 1339912 w 1345948"/>
                  <a:gd name="connsiteY3" fmla="*/ 1692998 h 1777497"/>
                  <a:gd name="connsiteX4" fmla="*/ 1336895 w 1345948"/>
                  <a:gd name="connsiteY4" fmla="*/ 1683944 h 1777497"/>
                  <a:gd name="connsiteX5" fmla="*/ 1210146 w 1345948"/>
                  <a:gd name="connsiteY5" fmla="*/ 1391215 h 1777497"/>
                  <a:gd name="connsiteX6" fmla="*/ 1149790 w 1345948"/>
                  <a:gd name="connsiteY6" fmla="*/ 1255413 h 1777497"/>
                  <a:gd name="connsiteX7" fmla="*/ 1131683 w 1345948"/>
                  <a:gd name="connsiteY7" fmla="*/ 1170914 h 1777497"/>
                  <a:gd name="connsiteX8" fmla="*/ 1083398 w 1345948"/>
                  <a:gd name="connsiteY8" fmla="*/ 1068308 h 1777497"/>
                  <a:gd name="connsiteX9" fmla="*/ 1068309 w 1345948"/>
                  <a:gd name="connsiteY9" fmla="*/ 1020023 h 1777497"/>
                  <a:gd name="connsiteX10" fmla="*/ 1110558 w 1345948"/>
                  <a:gd name="connsiteY10" fmla="*/ 935524 h 1777497"/>
                  <a:gd name="connsiteX11" fmla="*/ 1143754 w 1345948"/>
                  <a:gd name="connsiteY11" fmla="*/ 817829 h 1777497"/>
                  <a:gd name="connsiteX12" fmla="*/ 1146772 w 1345948"/>
                  <a:gd name="connsiteY12" fmla="*/ 790669 h 1777497"/>
                  <a:gd name="connsiteX13" fmla="*/ 1186004 w 1345948"/>
                  <a:gd name="connsiteY13" fmla="*/ 703152 h 1777497"/>
                  <a:gd name="connsiteX14" fmla="*/ 1192039 w 1345948"/>
                  <a:gd name="connsiteY14" fmla="*/ 657885 h 1777497"/>
                  <a:gd name="connsiteX15" fmla="*/ 1216182 w 1345948"/>
                  <a:gd name="connsiteY15" fmla="*/ 588475 h 1777497"/>
                  <a:gd name="connsiteX16" fmla="*/ 1189021 w 1345948"/>
                  <a:gd name="connsiteY16" fmla="*/ 479833 h 1777497"/>
                  <a:gd name="connsiteX17" fmla="*/ 1152808 w 1345948"/>
                  <a:gd name="connsiteY17" fmla="*/ 461726 h 1777497"/>
                  <a:gd name="connsiteX18" fmla="*/ 844990 w 1345948"/>
                  <a:gd name="connsiteY18" fmla="*/ 328942 h 1777497"/>
                  <a:gd name="connsiteX19" fmla="*/ 829901 w 1345948"/>
                  <a:gd name="connsiteY19" fmla="*/ 319889 h 1777497"/>
                  <a:gd name="connsiteX20" fmla="*/ 808776 w 1345948"/>
                  <a:gd name="connsiteY20" fmla="*/ 298764 h 1777497"/>
                  <a:gd name="connsiteX21" fmla="*/ 757473 w 1345948"/>
                  <a:gd name="connsiteY21" fmla="*/ 238407 h 1777497"/>
                  <a:gd name="connsiteX22" fmla="*/ 739366 w 1345948"/>
                  <a:gd name="connsiteY22" fmla="*/ 202194 h 1777497"/>
                  <a:gd name="connsiteX23" fmla="*/ 715223 w 1345948"/>
                  <a:gd name="connsiteY23" fmla="*/ 196158 h 1777497"/>
                  <a:gd name="connsiteX24" fmla="*/ 645813 w 1345948"/>
                  <a:gd name="connsiteY24" fmla="*/ 129766 h 1777497"/>
                  <a:gd name="connsiteX25" fmla="*/ 609600 w 1345948"/>
                  <a:gd name="connsiteY25" fmla="*/ 63374 h 1777497"/>
                  <a:gd name="connsiteX26" fmla="*/ 576404 w 1345948"/>
                  <a:gd name="connsiteY26" fmla="*/ 0 h 1777497"/>
                  <a:gd name="connsiteX27" fmla="*/ 540190 w 1345948"/>
                  <a:gd name="connsiteY27" fmla="*/ 0 h 1777497"/>
                  <a:gd name="connsiteX28" fmla="*/ 422495 w 1345948"/>
                  <a:gd name="connsiteY28" fmla="*/ 39231 h 1777497"/>
                  <a:gd name="connsiteX29" fmla="*/ 386281 w 1345948"/>
                  <a:gd name="connsiteY29" fmla="*/ 63374 h 1777497"/>
                  <a:gd name="connsiteX30" fmla="*/ 344031 w 1345948"/>
                  <a:gd name="connsiteY30" fmla="*/ 69409 h 1777497"/>
                  <a:gd name="connsiteX31" fmla="*/ 313853 w 1345948"/>
                  <a:gd name="connsiteY31" fmla="*/ 66392 h 1777497"/>
                  <a:gd name="connsiteX32" fmla="*/ 304800 w 1345948"/>
                  <a:gd name="connsiteY32" fmla="*/ 54320 h 1777497"/>
                  <a:gd name="connsiteX33" fmla="*/ 289711 w 1345948"/>
                  <a:gd name="connsiteY33" fmla="*/ 51303 h 1777497"/>
                  <a:gd name="connsiteX34" fmla="*/ 265568 w 1345948"/>
                  <a:gd name="connsiteY34" fmla="*/ 75445 h 1777497"/>
                  <a:gd name="connsiteX35" fmla="*/ 265568 w 1345948"/>
                  <a:gd name="connsiteY35" fmla="*/ 75445 h 1777497"/>
                  <a:gd name="connsiteX36" fmla="*/ 202194 w 1345948"/>
                  <a:gd name="connsiteY36" fmla="*/ 75445 h 1777497"/>
                  <a:gd name="connsiteX37" fmla="*/ 150891 w 1345948"/>
                  <a:gd name="connsiteY37" fmla="*/ 63374 h 1777497"/>
                  <a:gd name="connsiteX38" fmla="*/ 105623 w 1345948"/>
                  <a:gd name="connsiteY38" fmla="*/ 45267 h 1777497"/>
                  <a:gd name="connsiteX39" fmla="*/ 66392 w 1345948"/>
                  <a:gd name="connsiteY39" fmla="*/ 36213 h 1777497"/>
                  <a:gd name="connsiteX40" fmla="*/ 45267 w 1345948"/>
                  <a:gd name="connsiteY40" fmla="*/ 30178 h 1777497"/>
                  <a:gd name="connsiteX41" fmla="*/ 0 w 1345948"/>
                  <a:gd name="connsiteY41" fmla="*/ 30178 h 177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45948" h="1777497">
                    <a:moveTo>
                      <a:pt x="1345948" y="1777497"/>
                    </a:moveTo>
                    <a:lnTo>
                      <a:pt x="1345948" y="1777497"/>
                    </a:lnTo>
                    <a:lnTo>
                      <a:pt x="1345948" y="1726194"/>
                    </a:lnTo>
                    <a:cubicBezTo>
                      <a:pt x="1343936" y="1715129"/>
                      <a:pt x="1342268" y="1703995"/>
                      <a:pt x="1339912" y="1692998"/>
                    </a:cubicBezTo>
                    <a:cubicBezTo>
                      <a:pt x="1339245" y="1689887"/>
                      <a:pt x="1336895" y="1683944"/>
                      <a:pt x="1336895" y="1683944"/>
                    </a:cubicBezTo>
                    <a:lnTo>
                      <a:pt x="1210146" y="1391215"/>
                    </a:lnTo>
                    <a:lnTo>
                      <a:pt x="1149790" y="1255413"/>
                    </a:lnTo>
                    <a:lnTo>
                      <a:pt x="1131683" y="1170914"/>
                    </a:lnTo>
                    <a:lnTo>
                      <a:pt x="1083398" y="1068308"/>
                    </a:lnTo>
                    <a:lnTo>
                      <a:pt x="1068309" y="1020023"/>
                    </a:lnTo>
                    <a:lnTo>
                      <a:pt x="1110558" y="935524"/>
                    </a:lnTo>
                    <a:lnTo>
                      <a:pt x="1143754" y="817829"/>
                    </a:lnTo>
                    <a:lnTo>
                      <a:pt x="1146772" y="790669"/>
                    </a:lnTo>
                    <a:lnTo>
                      <a:pt x="1186004" y="703152"/>
                    </a:lnTo>
                    <a:lnTo>
                      <a:pt x="1192039" y="657885"/>
                    </a:lnTo>
                    <a:lnTo>
                      <a:pt x="1216182" y="588475"/>
                    </a:lnTo>
                    <a:lnTo>
                      <a:pt x="1189021" y="479833"/>
                    </a:lnTo>
                    <a:lnTo>
                      <a:pt x="1152808" y="461726"/>
                    </a:lnTo>
                    <a:lnTo>
                      <a:pt x="844990" y="328942"/>
                    </a:lnTo>
                    <a:lnTo>
                      <a:pt x="829901" y="319889"/>
                    </a:lnTo>
                    <a:lnTo>
                      <a:pt x="808776" y="298764"/>
                    </a:lnTo>
                    <a:lnTo>
                      <a:pt x="757473" y="238407"/>
                    </a:lnTo>
                    <a:lnTo>
                      <a:pt x="739366" y="202194"/>
                    </a:lnTo>
                    <a:lnTo>
                      <a:pt x="715223" y="196158"/>
                    </a:lnTo>
                    <a:lnTo>
                      <a:pt x="645813" y="129766"/>
                    </a:lnTo>
                    <a:lnTo>
                      <a:pt x="609600" y="63374"/>
                    </a:lnTo>
                    <a:lnTo>
                      <a:pt x="576404" y="0"/>
                    </a:lnTo>
                    <a:lnTo>
                      <a:pt x="540190" y="0"/>
                    </a:lnTo>
                    <a:lnTo>
                      <a:pt x="422495" y="39231"/>
                    </a:lnTo>
                    <a:lnTo>
                      <a:pt x="386281" y="63374"/>
                    </a:lnTo>
                    <a:lnTo>
                      <a:pt x="344031" y="69409"/>
                    </a:lnTo>
                    <a:lnTo>
                      <a:pt x="313853" y="66392"/>
                    </a:lnTo>
                    <a:lnTo>
                      <a:pt x="304800" y="54320"/>
                    </a:lnTo>
                    <a:lnTo>
                      <a:pt x="289711" y="51303"/>
                    </a:lnTo>
                    <a:lnTo>
                      <a:pt x="265568" y="75445"/>
                    </a:lnTo>
                    <a:lnTo>
                      <a:pt x="265568" y="75445"/>
                    </a:lnTo>
                    <a:lnTo>
                      <a:pt x="202194" y="75445"/>
                    </a:lnTo>
                    <a:lnTo>
                      <a:pt x="150891" y="63374"/>
                    </a:lnTo>
                    <a:lnTo>
                      <a:pt x="105623" y="45267"/>
                    </a:lnTo>
                    <a:lnTo>
                      <a:pt x="66392" y="36213"/>
                    </a:lnTo>
                    <a:lnTo>
                      <a:pt x="45267" y="30178"/>
                    </a:lnTo>
                    <a:lnTo>
                      <a:pt x="0" y="30178"/>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8" name="37 Forma libre"/>
              <p:cNvSpPr/>
              <p:nvPr/>
            </p:nvSpPr>
            <p:spPr>
              <a:xfrm>
                <a:off x="4540559" y="4972869"/>
                <a:ext cx="482091" cy="183404"/>
              </a:xfrm>
              <a:custGeom>
                <a:avLst/>
                <a:gdLst>
                  <a:gd name="connsiteX0" fmla="*/ 0 w 482091"/>
                  <a:gd name="connsiteY0" fmla="*/ 183404 h 183404"/>
                  <a:gd name="connsiteX1" fmla="*/ 49781 w 482091"/>
                  <a:gd name="connsiteY1" fmla="*/ 154583 h 183404"/>
                  <a:gd name="connsiteX2" fmla="*/ 83842 w 482091"/>
                  <a:gd name="connsiteY2" fmla="*/ 162443 h 183404"/>
                  <a:gd name="connsiteX3" fmla="*/ 112663 w 482091"/>
                  <a:gd name="connsiteY3" fmla="*/ 172924 h 183404"/>
                  <a:gd name="connsiteX4" fmla="*/ 146724 w 482091"/>
                  <a:gd name="connsiteY4" fmla="*/ 157203 h 183404"/>
                  <a:gd name="connsiteX5" fmla="*/ 172924 w 482091"/>
                  <a:gd name="connsiteY5" fmla="*/ 131003 h 183404"/>
                  <a:gd name="connsiteX6" fmla="*/ 188644 w 482091"/>
                  <a:gd name="connsiteY6" fmla="*/ 110042 h 183404"/>
                  <a:gd name="connsiteX7" fmla="*/ 209605 w 482091"/>
                  <a:gd name="connsiteY7" fmla="*/ 107422 h 183404"/>
                  <a:gd name="connsiteX8" fmla="*/ 272486 w 482091"/>
                  <a:gd name="connsiteY8" fmla="*/ 68121 h 183404"/>
                  <a:gd name="connsiteX9" fmla="*/ 335368 w 482091"/>
                  <a:gd name="connsiteY9" fmla="*/ 39301 h 183404"/>
                  <a:gd name="connsiteX10" fmla="*/ 374669 w 482091"/>
                  <a:gd name="connsiteY10" fmla="*/ 20960 h 183404"/>
                  <a:gd name="connsiteX11" fmla="*/ 398249 w 482091"/>
                  <a:gd name="connsiteY11" fmla="*/ 0 h 183404"/>
                  <a:gd name="connsiteX12" fmla="*/ 450650 w 482091"/>
                  <a:gd name="connsiteY12" fmla="*/ 0 h 183404"/>
                  <a:gd name="connsiteX13" fmla="*/ 482091 w 482091"/>
                  <a:gd name="connsiteY13" fmla="*/ 13100 h 18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091" h="183404">
                    <a:moveTo>
                      <a:pt x="0" y="183404"/>
                    </a:moveTo>
                    <a:lnTo>
                      <a:pt x="49781" y="154583"/>
                    </a:lnTo>
                    <a:lnTo>
                      <a:pt x="83842" y="162443"/>
                    </a:lnTo>
                    <a:lnTo>
                      <a:pt x="112663" y="172924"/>
                    </a:lnTo>
                    <a:lnTo>
                      <a:pt x="146724" y="157203"/>
                    </a:lnTo>
                    <a:lnTo>
                      <a:pt x="172924" y="131003"/>
                    </a:lnTo>
                    <a:lnTo>
                      <a:pt x="188644" y="110042"/>
                    </a:lnTo>
                    <a:lnTo>
                      <a:pt x="209605" y="107422"/>
                    </a:lnTo>
                    <a:lnTo>
                      <a:pt x="272486" y="68121"/>
                    </a:lnTo>
                    <a:lnTo>
                      <a:pt x="335368" y="39301"/>
                    </a:lnTo>
                    <a:lnTo>
                      <a:pt x="374669" y="20960"/>
                    </a:lnTo>
                    <a:lnTo>
                      <a:pt x="398249" y="0"/>
                    </a:lnTo>
                    <a:lnTo>
                      <a:pt x="450650" y="0"/>
                    </a:lnTo>
                    <a:lnTo>
                      <a:pt x="482091" y="13100"/>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36" name="35 Forma libre"/>
            <p:cNvSpPr/>
            <p:nvPr/>
          </p:nvSpPr>
          <p:spPr>
            <a:xfrm>
              <a:off x="2214545" y="2285992"/>
              <a:ext cx="900375" cy="2723574"/>
            </a:xfrm>
            <a:custGeom>
              <a:avLst/>
              <a:gdLst>
                <a:gd name="connsiteX0" fmla="*/ 723666 w 891960"/>
                <a:gd name="connsiteY0" fmla="*/ 2538442 h 2538442"/>
                <a:gd name="connsiteX1" fmla="*/ 723666 w 891960"/>
                <a:gd name="connsiteY1" fmla="*/ 2538442 h 2538442"/>
                <a:gd name="connsiteX2" fmla="*/ 771349 w 891960"/>
                <a:gd name="connsiteY2" fmla="*/ 2372952 h 2538442"/>
                <a:gd name="connsiteX3" fmla="*/ 810618 w 891960"/>
                <a:gd name="connsiteY3" fmla="*/ 2235512 h 2538442"/>
                <a:gd name="connsiteX4" fmla="*/ 807813 w 891960"/>
                <a:gd name="connsiteY4" fmla="*/ 2218682 h 2538442"/>
                <a:gd name="connsiteX5" fmla="*/ 771349 w 891960"/>
                <a:gd name="connsiteY5" fmla="*/ 2182218 h 2538442"/>
                <a:gd name="connsiteX6" fmla="*/ 757325 w 891960"/>
                <a:gd name="connsiteY6" fmla="*/ 2126120 h 2538442"/>
                <a:gd name="connsiteX7" fmla="*/ 762935 w 891960"/>
                <a:gd name="connsiteY7" fmla="*/ 2120510 h 2538442"/>
                <a:gd name="connsiteX8" fmla="*/ 799398 w 891960"/>
                <a:gd name="connsiteY8" fmla="*/ 2120510 h 2538442"/>
                <a:gd name="connsiteX9" fmla="*/ 821838 w 891960"/>
                <a:gd name="connsiteY9" fmla="*/ 2112096 h 2538442"/>
                <a:gd name="connsiteX10" fmla="*/ 855497 w 891960"/>
                <a:gd name="connsiteY10" fmla="*/ 2098071 h 2538442"/>
                <a:gd name="connsiteX11" fmla="*/ 863911 w 891960"/>
                <a:gd name="connsiteY11" fmla="*/ 2064412 h 2538442"/>
                <a:gd name="connsiteX12" fmla="*/ 847082 w 891960"/>
                <a:gd name="connsiteY12" fmla="*/ 2016729 h 2538442"/>
                <a:gd name="connsiteX13" fmla="*/ 869521 w 891960"/>
                <a:gd name="connsiteY13" fmla="*/ 1999899 h 2538442"/>
                <a:gd name="connsiteX14" fmla="*/ 891960 w 891960"/>
                <a:gd name="connsiteY14" fmla="*/ 1991485 h 2538442"/>
                <a:gd name="connsiteX15" fmla="*/ 866716 w 891960"/>
                <a:gd name="connsiteY15" fmla="*/ 1980265 h 2538442"/>
                <a:gd name="connsiteX16" fmla="*/ 835862 w 891960"/>
                <a:gd name="connsiteY16" fmla="*/ 1890508 h 2538442"/>
                <a:gd name="connsiteX17" fmla="*/ 855497 w 891960"/>
                <a:gd name="connsiteY17" fmla="*/ 1837215 h 2538442"/>
                <a:gd name="connsiteX18" fmla="*/ 866716 w 891960"/>
                <a:gd name="connsiteY18" fmla="*/ 1744653 h 2538442"/>
                <a:gd name="connsiteX19" fmla="*/ 883546 w 891960"/>
                <a:gd name="connsiteY19" fmla="*/ 1691359 h 2538442"/>
                <a:gd name="connsiteX20" fmla="*/ 875131 w 891960"/>
                <a:gd name="connsiteY20" fmla="*/ 1590383 h 2538442"/>
                <a:gd name="connsiteX21" fmla="*/ 872326 w 891960"/>
                <a:gd name="connsiteY21" fmla="*/ 1576358 h 2538442"/>
                <a:gd name="connsiteX22" fmla="*/ 788179 w 891960"/>
                <a:gd name="connsiteY22" fmla="*/ 1455747 h 2538442"/>
                <a:gd name="connsiteX23" fmla="*/ 776959 w 891960"/>
                <a:gd name="connsiteY23" fmla="*/ 1391234 h 2538442"/>
                <a:gd name="connsiteX24" fmla="*/ 732081 w 891960"/>
                <a:gd name="connsiteY24" fmla="*/ 1225745 h 2538442"/>
                <a:gd name="connsiteX25" fmla="*/ 549762 w 891960"/>
                <a:gd name="connsiteY25" fmla="*/ 914400 h 2538442"/>
                <a:gd name="connsiteX26" fmla="*/ 504883 w 891960"/>
                <a:gd name="connsiteY26" fmla="*/ 863912 h 2538442"/>
                <a:gd name="connsiteX27" fmla="*/ 426346 w 891960"/>
                <a:gd name="connsiteY27" fmla="*/ 788179 h 2538442"/>
                <a:gd name="connsiteX28" fmla="*/ 420736 w 891960"/>
                <a:gd name="connsiteY28" fmla="*/ 754520 h 2538442"/>
                <a:gd name="connsiteX29" fmla="*/ 392687 w 891960"/>
                <a:gd name="connsiteY29" fmla="*/ 720861 h 2538442"/>
                <a:gd name="connsiteX30" fmla="*/ 356223 w 891960"/>
                <a:gd name="connsiteY30" fmla="*/ 701227 h 2538442"/>
                <a:gd name="connsiteX31" fmla="*/ 322564 w 891960"/>
                <a:gd name="connsiteY31" fmla="*/ 698422 h 2538442"/>
                <a:gd name="connsiteX32" fmla="*/ 305735 w 891960"/>
                <a:gd name="connsiteY32" fmla="*/ 681593 h 2538442"/>
                <a:gd name="connsiteX33" fmla="*/ 288905 w 891960"/>
                <a:gd name="connsiteY33" fmla="*/ 653543 h 2538442"/>
                <a:gd name="connsiteX34" fmla="*/ 291710 w 891960"/>
                <a:gd name="connsiteY34" fmla="*/ 633909 h 2538442"/>
                <a:gd name="connsiteX35" fmla="*/ 319759 w 891960"/>
                <a:gd name="connsiteY35" fmla="*/ 617080 h 2538442"/>
                <a:gd name="connsiteX36" fmla="*/ 328174 w 891960"/>
                <a:gd name="connsiteY36" fmla="*/ 614275 h 2538442"/>
                <a:gd name="connsiteX37" fmla="*/ 314149 w 891960"/>
                <a:gd name="connsiteY37" fmla="*/ 594640 h 2538442"/>
                <a:gd name="connsiteX38" fmla="*/ 283295 w 891960"/>
                <a:gd name="connsiteY38" fmla="*/ 558177 h 2538442"/>
                <a:gd name="connsiteX39" fmla="*/ 269271 w 891960"/>
                <a:gd name="connsiteY39" fmla="*/ 532932 h 2538442"/>
                <a:gd name="connsiteX40" fmla="*/ 280491 w 891960"/>
                <a:gd name="connsiteY40" fmla="*/ 518908 h 2538442"/>
                <a:gd name="connsiteX41" fmla="*/ 277686 w 891960"/>
                <a:gd name="connsiteY41" fmla="*/ 482444 h 2538442"/>
                <a:gd name="connsiteX42" fmla="*/ 235612 w 891960"/>
                <a:gd name="connsiteY42" fmla="*/ 443175 h 2538442"/>
                <a:gd name="connsiteX43" fmla="*/ 148660 w 891960"/>
                <a:gd name="connsiteY43" fmla="*/ 302930 h 2538442"/>
                <a:gd name="connsiteX44" fmla="*/ 134635 w 891960"/>
                <a:gd name="connsiteY44" fmla="*/ 274881 h 2538442"/>
                <a:gd name="connsiteX45" fmla="*/ 92562 w 891960"/>
                <a:gd name="connsiteY45" fmla="*/ 199148 h 2538442"/>
                <a:gd name="connsiteX46" fmla="*/ 70122 w 891960"/>
                <a:gd name="connsiteY46" fmla="*/ 162685 h 2538442"/>
                <a:gd name="connsiteX47" fmla="*/ 58903 w 891960"/>
                <a:gd name="connsiteY47" fmla="*/ 123416 h 2538442"/>
                <a:gd name="connsiteX48" fmla="*/ 39268 w 891960"/>
                <a:gd name="connsiteY48" fmla="*/ 81342 h 2538442"/>
                <a:gd name="connsiteX49" fmla="*/ 0 w 891960"/>
                <a:gd name="connsiteY49" fmla="*/ 0 h 2538442"/>
                <a:gd name="connsiteX0" fmla="*/ 732081 w 900375"/>
                <a:gd name="connsiteY0" fmla="*/ 2723574 h 2723574"/>
                <a:gd name="connsiteX1" fmla="*/ 732081 w 900375"/>
                <a:gd name="connsiteY1" fmla="*/ 2723574 h 2723574"/>
                <a:gd name="connsiteX2" fmla="*/ 779764 w 900375"/>
                <a:gd name="connsiteY2" fmla="*/ 2558084 h 2723574"/>
                <a:gd name="connsiteX3" fmla="*/ 819033 w 900375"/>
                <a:gd name="connsiteY3" fmla="*/ 2420644 h 2723574"/>
                <a:gd name="connsiteX4" fmla="*/ 816228 w 900375"/>
                <a:gd name="connsiteY4" fmla="*/ 2403814 h 2723574"/>
                <a:gd name="connsiteX5" fmla="*/ 779764 w 900375"/>
                <a:gd name="connsiteY5" fmla="*/ 2367350 h 2723574"/>
                <a:gd name="connsiteX6" fmla="*/ 765740 w 900375"/>
                <a:gd name="connsiteY6" fmla="*/ 2311252 h 2723574"/>
                <a:gd name="connsiteX7" fmla="*/ 771350 w 900375"/>
                <a:gd name="connsiteY7" fmla="*/ 2305642 h 2723574"/>
                <a:gd name="connsiteX8" fmla="*/ 807813 w 900375"/>
                <a:gd name="connsiteY8" fmla="*/ 2305642 h 2723574"/>
                <a:gd name="connsiteX9" fmla="*/ 830253 w 900375"/>
                <a:gd name="connsiteY9" fmla="*/ 2297228 h 2723574"/>
                <a:gd name="connsiteX10" fmla="*/ 863912 w 900375"/>
                <a:gd name="connsiteY10" fmla="*/ 2283203 h 2723574"/>
                <a:gd name="connsiteX11" fmla="*/ 872326 w 900375"/>
                <a:gd name="connsiteY11" fmla="*/ 2249544 h 2723574"/>
                <a:gd name="connsiteX12" fmla="*/ 855497 w 900375"/>
                <a:gd name="connsiteY12" fmla="*/ 2201861 h 2723574"/>
                <a:gd name="connsiteX13" fmla="*/ 877936 w 900375"/>
                <a:gd name="connsiteY13" fmla="*/ 2185031 h 2723574"/>
                <a:gd name="connsiteX14" fmla="*/ 900375 w 900375"/>
                <a:gd name="connsiteY14" fmla="*/ 2176617 h 2723574"/>
                <a:gd name="connsiteX15" fmla="*/ 875131 w 900375"/>
                <a:gd name="connsiteY15" fmla="*/ 2165397 h 2723574"/>
                <a:gd name="connsiteX16" fmla="*/ 844277 w 900375"/>
                <a:gd name="connsiteY16" fmla="*/ 2075640 h 2723574"/>
                <a:gd name="connsiteX17" fmla="*/ 863912 w 900375"/>
                <a:gd name="connsiteY17" fmla="*/ 2022347 h 2723574"/>
                <a:gd name="connsiteX18" fmla="*/ 875131 w 900375"/>
                <a:gd name="connsiteY18" fmla="*/ 1929785 h 2723574"/>
                <a:gd name="connsiteX19" fmla="*/ 891961 w 900375"/>
                <a:gd name="connsiteY19" fmla="*/ 1876491 h 2723574"/>
                <a:gd name="connsiteX20" fmla="*/ 883546 w 900375"/>
                <a:gd name="connsiteY20" fmla="*/ 1775515 h 2723574"/>
                <a:gd name="connsiteX21" fmla="*/ 880741 w 900375"/>
                <a:gd name="connsiteY21" fmla="*/ 1761490 h 2723574"/>
                <a:gd name="connsiteX22" fmla="*/ 796594 w 900375"/>
                <a:gd name="connsiteY22" fmla="*/ 1640879 h 2723574"/>
                <a:gd name="connsiteX23" fmla="*/ 785374 w 900375"/>
                <a:gd name="connsiteY23" fmla="*/ 1576366 h 2723574"/>
                <a:gd name="connsiteX24" fmla="*/ 740496 w 900375"/>
                <a:gd name="connsiteY24" fmla="*/ 1410877 h 2723574"/>
                <a:gd name="connsiteX25" fmla="*/ 558177 w 900375"/>
                <a:gd name="connsiteY25" fmla="*/ 1099532 h 2723574"/>
                <a:gd name="connsiteX26" fmla="*/ 513298 w 900375"/>
                <a:gd name="connsiteY26" fmla="*/ 1049044 h 2723574"/>
                <a:gd name="connsiteX27" fmla="*/ 434761 w 900375"/>
                <a:gd name="connsiteY27" fmla="*/ 973311 h 2723574"/>
                <a:gd name="connsiteX28" fmla="*/ 429151 w 900375"/>
                <a:gd name="connsiteY28" fmla="*/ 939652 h 2723574"/>
                <a:gd name="connsiteX29" fmla="*/ 401102 w 900375"/>
                <a:gd name="connsiteY29" fmla="*/ 905993 h 2723574"/>
                <a:gd name="connsiteX30" fmla="*/ 364638 w 900375"/>
                <a:gd name="connsiteY30" fmla="*/ 886359 h 2723574"/>
                <a:gd name="connsiteX31" fmla="*/ 330979 w 900375"/>
                <a:gd name="connsiteY31" fmla="*/ 883554 h 2723574"/>
                <a:gd name="connsiteX32" fmla="*/ 314150 w 900375"/>
                <a:gd name="connsiteY32" fmla="*/ 866725 h 2723574"/>
                <a:gd name="connsiteX33" fmla="*/ 297320 w 900375"/>
                <a:gd name="connsiteY33" fmla="*/ 838675 h 2723574"/>
                <a:gd name="connsiteX34" fmla="*/ 300125 w 900375"/>
                <a:gd name="connsiteY34" fmla="*/ 819041 h 2723574"/>
                <a:gd name="connsiteX35" fmla="*/ 328174 w 900375"/>
                <a:gd name="connsiteY35" fmla="*/ 802212 h 2723574"/>
                <a:gd name="connsiteX36" fmla="*/ 336589 w 900375"/>
                <a:gd name="connsiteY36" fmla="*/ 799407 h 2723574"/>
                <a:gd name="connsiteX37" fmla="*/ 322564 w 900375"/>
                <a:gd name="connsiteY37" fmla="*/ 779772 h 2723574"/>
                <a:gd name="connsiteX38" fmla="*/ 291710 w 900375"/>
                <a:gd name="connsiteY38" fmla="*/ 743309 h 2723574"/>
                <a:gd name="connsiteX39" fmla="*/ 277686 w 900375"/>
                <a:gd name="connsiteY39" fmla="*/ 718064 h 2723574"/>
                <a:gd name="connsiteX40" fmla="*/ 288906 w 900375"/>
                <a:gd name="connsiteY40" fmla="*/ 704040 h 2723574"/>
                <a:gd name="connsiteX41" fmla="*/ 286101 w 900375"/>
                <a:gd name="connsiteY41" fmla="*/ 667576 h 2723574"/>
                <a:gd name="connsiteX42" fmla="*/ 244027 w 900375"/>
                <a:gd name="connsiteY42" fmla="*/ 628307 h 2723574"/>
                <a:gd name="connsiteX43" fmla="*/ 157075 w 900375"/>
                <a:gd name="connsiteY43" fmla="*/ 488062 h 2723574"/>
                <a:gd name="connsiteX44" fmla="*/ 143050 w 900375"/>
                <a:gd name="connsiteY44" fmla="*/ 460013 h 2723574"/>
                <a:gd name="connsiteX45" fmla="*/ 100977 w 900375"/>
                <a:gd name="connsiteY45" fmla="*/ 384280 h 2723574"/>
                <a:gd name="connsiteX46" fmla="*/ 78537 w 900375"/>
                <a:gd name="connsiteY46" fmla="*/ 347817 h 2723574"/>
                <a:gd name="connsiteX47" fmla="*/ 67318 w 900375"/>
                <a:gd name="connsiteY47" fmla="*/ 308548 h 2723574"/>
                <a:gd name="connsiteX48" fmla="*/ 47683 w 900375"/>
                <a:gd name="connsiteY48" fmla="*/ 266474 h 2723574"/>
                <a:gd name="connsiteX49" fmla="*/ 0 w 900375"/>
                <a:gd name="connsiteY49" fmla="*/ 0 h 272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00375" h="2723574">
                  <a:moveTo>
                    <a:pt x="732081" y="2723574"/>
                  </a:moveTo>
                  <a:lnTo>
                    <a:pt x="732081" y="2723574"/>
                  </a:lnTo>
                  <a:lnTo>
                    <a:pt x="779764" y="2558084"/>
                  </a:lnTo>
                  <a:lnTo>
                    <a:pt x="819033" y="2420644"/>
                  </a:lnTo>
                  <a:lnTo>
                    <a:pt x="816228" y="2403814"/>
                  </a:lnTo>
                  <a:lnTo>
                    <a:pt x="779764" y="2367350"/>
                  </a:lnTo>
                  <a:lnTo>
                    <a:pt x="765740" y="2311252"/>
                  </a:lnTo>
                  <a:lnTo>
                    <a:pt x="771350" y="2305642"/>
                  </a:lnTo>
                  <a:lnTo>
                    <a:pt x="807813" y="2305642"/>
                  </a:lnTo>
                  <a:lnTo>
                    <a:pt x="830253" y="2297228"/>
                  </a:lnTo>
                  <a:lnTo>
                    <a:pt x="863912" y="2283203"/>
                  </a:lnTo>
                  <a:lnTo>
                    <a:pt x="872326" y="2249544"/>
                  </a:lnTo>
                  <a:lnTo>
                    <a:pt x="855497" y="2201861"/>
                  </a:lnTo>
                  <a:lnTo>
                    <a:pt x="877936" y="2185031"/>
                  </a:lnTo>
                  <a:lnTo>
                    <a:pt x="900375" y="2176617"/>
                  </a:lnTo>
                  <a:lnTo>
                    <a:pt x="875131" y="2165397"/>
                  </a:lnTo>
                  <a:lnTo>
                    <a:pt x="844277" y="2075640"/>
                  </a:lnTo>
                  <a:lnTo>
                    <a:pt x="863912" y="2022347"/>
                  </a:lnTo>
                  <a:lnTo>
                    <a:pt x="875131" y="1929785"/>
                  </a:lnTo>
                  <a:lnTo>
                    <a:pt x="891961" y="1876491"/>
                  </a:lnTo>
                  <a:lnTo>
                    <a:pt x="883546" y="1775515"/>
                  </a:lnTo>
                  <a:lnTo>
                    <a:pt x="880741" y="1761490"/>
                  </a:lnTo>
                  <a:lnTo>
                    <a:pt x="796594" y="1640879"/>
                  </a:lnTo>
                  <a:lnTo>
                    <a:pt x="785374" y="1576366"/>
                  </a:lnTo>
                  <a:lnTo>
                    <a:pt x="740496" y="1410877"/>
                  </a:lnTo>
                  <a:lnTo>
                    <a:pt x="558177" y="1099532"/>
                  </a:lnTo>
                  <a:lnTo>
                    <a:pt x="513298" y="1049044"/>
                  </a:lnTo>
                  <a:lnTo>
                    <a:pt x="434761" y="973311"/>
                  </a:lnTo>
                  <a:lnTo>
                    <a:pt x="429151" y="939652"/>
                  </a:lnTo>
                  <a:lnTo>
                    <a:pt x="401102" y="905993"/>
                  </a:lnTo>
                  <a:lnTo>
                    <a:pt x="364638" y="886359"/>
                  </a:lnTo>
                  <a:lnTo>
                    <a:pt x="330979" y="883554"/>
                  </a:lnTo>
                  <a:lnTo>
                    <a:pt x="314150" y="866725"/>
                  </a:lnTo>
                  <a:lnTo>
                    <a:pt x="297320" y="838675"/>
                  </a:lnTo>
                  <a:lnTo>
                    <a:pt x="300125" y="819041"/>
                  </a:lnTo>
                  <a:cubicBezTo>
                    <a:pt x="324929" y="806638"/>
                    <a:pt x="316650" y="813734"/>
                    <a:pt x="328174" y="802212"/>
                  </a:cubicBezTo>
                  <a:lnTo>
                    <a:pt x="336589" y="799407"/>
                  </a:lnTo>
                  <a:lnTo>
                    <a:pt x="322564" y="779772"/>
                  </a:lnTo>
                  <a:lnTo>
                    <a:pt x="291710" y="743309"/>
                  </a:lnTo>
                  <a:lnTo>
                    <a:pt x="277686" y="718064"/>
                  </a:lnTo>
                  <a:lnTo>
                    <a:pt x="288906" y="704040"/>
                  </a:lnTo>
                  <a:lnTo>
                    <a:pt x="286101" y="667576"/>
                  </a:lnTo>
                  <a:lnTo>
                    <a:pt x="244027" y="628307"/>
                  </a:lnTo>
                  <a:lnTo>
                    <a:pt x="157075" y="488062"/>
                  </a:lnTo>
                  <a:lnTo>
                    <a:pt x="143050" y="460013"/>
                  </a:lnTo>
                  <a:lnTo>
                    <a:pt x="100977" y="384280"/>
                  </a:lnTo>
                  <a:lnTo>
                    <a:pt x="78537" y="347817"/>
                  </a:lnTo>
                  <a:cubicBezTo>
                    <a:pt x="69826" y="310065"/>
                    <a:pt x="78943" y="320173"/>
                    <a:pt x="67318" y="308548"/>
                  </a:cubicBezTo>
                  <a:lnTo>
                    <a:pt x="47683" y="266474"/>
                  </a:lnTo>
                  <a:lnTo>
                    <a:pt x="0" y="0"/>
                  </a:lnTo>
                </a:path>
              </a:pathLst>
            </a:custGeom>
            <a:ln>
              <a:solidFill>
                <a:srgbClr val="77933C">
                  <a:alpha val="8902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41" name="40 Forma libre"/>
          <p:cNvSpPr/>
          <p:nvPr/>
        </p:nvSpPr>
        <p:spPr>
          <a:xfrm>
            <a:off x="3408016" y="4399808"/>
            <a:ext cx="920338" cy="2321626"/>
          </a:xfrm>
          <a:custGeom>
            <a:avLst/>
            <a:gdLst>
              <a:gd name="connsiteX0" fmla="*/ 0 w 920338"/>
              <a:gd name="connsiteY0" fmla="*/ 2321626 h 2321626"/>
              <a:gd name="connsiteX1" fmla="*/ 89065 w 920338"/>
              <a:gd name="connsiteY1" fmla="*/ 2107870 h 2321626"/>
              <a:gd name="connsiteX2" fmla="*/ 207818 w 920338"/>
              <a:gd name="connsiteY2" fmla="*/ 1846613 h 2321626"/>
              <a:gd name="connsiteX3" fmla="*/ 314696 w 920338"/>
              <a:gd name="connsiteY3" fmla="*/ 1573480 h 2321626"/>
              <a:gd name="connsiteX4" fmla="*/ 350322 w 920338"/>
              <a:gd name="connsiteY4" fmla="*/ 1543792 h 2321626"/>
              <a:gd name="connsiteX5" fmla="*/ 397824 w 920338"/>
              <a:gd name="connsiteY5" fmla="*/ 1543792 h 2321626"/>
              <a:gd name="connsiteX6" fmla="*/ 427512 w 920338"/>
              <a:gd name="connsiteY6" fmla="*/ 1555667 h 2321626"/>
              <a:gd name="connsiteX7" fmla="*/ 469075 w 920338"/>
              <a:gd name="connsiteY7" fmla="*/ 1514104 h 2321626"/>
              <a:gd name="connsiteX8" fmla="*/ 498764 w 920338"/>
              <a:gd name="connsiteY8" fmla="*/ 1419101 h 2321626"/>
              <a:gd name="connsiteX9" fmla="*/ 522514 w 920338"/>
              <a:gd name="connsiteY9" fmla="*/ 1347849 h 2321626"/>
              <a:gd name="connsiteX10" fmla="*/ 665018 w 920338"/>
              <a:gd name="connsiteY10" fmla="*/ 1258784 h 2321626"/>
              <a:gd name="connsiteX11" fmla="*/ 718457 w 920338"/>
              <a:gd name="connsiteY11" fmla="*/ 1145969 h 2321626"/>
              <a:gd name="connsiteX12" fmla="*/ 760021 w 920338"/>
              <a:gd name="connsiteY12" fmla="*/ 1021278 h 2321626"/>
              <a:gd name="connsiteX13" fmla="*/ 813460 w 920338"/>
              <a:gd name="connsiteY13" fmla="*/ 932213 h 2321626"/>
              <a:gd name="connsiteX14" fmla="*/ 860961 w 920338"/>
              <a:gd name="connsiteY14" fmla="*/ 884711 h 2321626"/>
              <a:gd name="connsiteX15" fmla="*/ 855024 w 920338"/>
              <a:gd name="connsiteY15" fmla="*/ 801584 h 2321626"/>
              <a:gd name="connsiteX16" fmla="*/ 825335 w 920338"/>
              <a:gd name="connsiteY16" fmla="*/ 730332 h 2321626"/>
              <a:gd name="connsiteX17" fmla="*/ 813460 w 920338"/>
              <a:gd name="connsiteY17" fmla="*/ 712519 h 2321626"/>
              <a:gd name="connsiteX18" fmla="*/ 813460 w 920338"/>
              <a:gd name="connsiteY18" fmla="*/ 682831 h 2321626"/>
              <a:gd name="connsiteX19" fmla="*/ 813460 w 920338"/>
              <a:gd name="connsiteY19" fmla="*/ 659080 h 2321626"/>
              <a:gd name="connsiteX20" fmla="*/ 789709 w 920338"/>
              <a:gd name="connsiteY20" fmla="*/ 635330 h 2321626"/>
              <a:gd name="connsiteX21" fmla="*/ 754083 w 920338"/>
              <a:gd name="connsiteY21" fmla="*/ 647205 h 2321626"/>
              <a:gd name="connsiteX22" fmla="*/ 754083 w 920338"/>
              <a:gd name="connsiteY22" fmla="*/ 611579 h 2321626"/>
              <a:gd name="connsiteX23" fmla="*/ 754083 w 920338"/>
              <a:gd name="connsiteY23" fmla="*/ 611579 h 2321626"/>
              <a:gd name="connsiteX24" fmla="*/ 700644 w 920338"/>
              <a:gd name="connsiteY24" fmla="*/ 570015 h 2321626"/>
              <a:gd name="connsiteX25" fmla="*/ 659081 w 920338"/>
              <a:gd name="connsiteY25" fmla="*/ 522514 h 2321626"/>
              <a:gd name="connsiteX26" fmla="*/ 659081 w 920338"/>
              <a:gd name="connsiteY26" fmla="*/ 522514 h 2321626"/>
              <a:gd name="connsiteX27" fmla="*/ 712520 w 920338"/>
              <a:gd name="connsiteY27" fmla="*/ 391886 h 2321626"/>
              <a:gd name="connsiteX28" fmla="*/ 748146 w 920338"/>
              <a:gd name="connsiteY28" fmla="*/ 302821 h 2321626"/>
              <a:gd name="connsiteX29" fmla="*/ 748146 w 920338"/>
              <a:gd name="connsiteY29" fmla="*/ 249382 h 2321626"/>
              <a:gd name="connsiteX30" fmla="*/ 754083 w 920338"/>
              <a:gd name="connsiteY30" fmla="*/ 219693 h 2321626"/>
              <a:gd name="connsiteX31" fmla="*/ 795647 w 920338"/>
              <a:gd name="connsiteY31" fmla="*/ 190005 h 2321626"/>
              <a:gd name="connsiteX32" fmla="*/ 849086 w 920338"/>
              <a:gd name="connsiteY32" fmla="*/ 172192 h 2321626"/>
              <a:gd name="connsiteX33" fmla="*/ 860961 w 920338"/>
              <a:gd name="connsiteY33" fmla="*/ 136566 h 2321626"/>
              <a:gd name="connsiteX34" fmla="*/ 849086 w 920338"/>
              <a:gd name="connsiteY34" fmla="*/ 112815 h 2321626"/>
              <a:gd name="connsiteX35" fmla="*/ 849086 w 920338"/>
              <a:gd name="connsiteY35" fmla="*/ 77189 h 2321626"/>
              <a:gd name="connsiteX36" fmla="*/ 866899 w 920338"/>
              <a:gd name="connsiteY36" fmla="*/ 53439 h 2321626"/>
              <a:gd name="connsiteX37" fmla="*/ 920338 w 920338"/>
              <a:gd name="connsiteY37" fmla="*/ 35626 h 2321626"/>
              <a:gd name="connsiteX38" fmla="*/ 920338 w 920338"/>
              <a:gd name="connsiteY38" fmla="*/ 0 h 2321626"/>
              <a:gd name="connsiteX39" fmla="*/ 920338 w 920338"/>
              <a:gd name="connsiteY39" fmla="*/ 0 h 23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0338" h="2321626">
                <a:moveTo>
                  <a:pt x="0" y="2321626"/>
                </a:moveTo>
                <a:lnTo>
                  <a:pt x="89065" y="2107870"/>
                </a:lnTo>
                <a:lnTo>
                  <a:pt x="207818" y="1846613"/>
                </a:lnTo>
                <a:lnTo>
                  <a:pt x="314696" y="1573480"/>
                </a:lnTo>
                <a:lnTo>
                  <a:pt x="350322" y="1543792"/>
                </a:lnTo>
                <a:lnTo>
                  <a:pt x="397824" y="1543792"/>
                </a:lnTo>
                <a:lnTo>
                  <a:pt x="427512" y="1555667"/>
                </a:lnTo>
                <a:lnTo>
                  <a:pt x="469075" y="1514104"/>
                </a:lnTo>
                <a:lnTo>
                  <a:pt x="498764" y="1419101"/>
                </a:lnTo>
                <a:lnTo>
                  <a:pt x="522514" y="1347849"/>
                </a:lnTo>
                <a:lnTo>
                  <a:pt x="665018" y="1258784"/>
                </a:lnTo>
                <a:lnTo>
                  <a:pt x="718457" y="1145969"/>
                </a:lnTo>
                <a:lnTo>
                  <a:pt x="760021" y="1021278"/>
                </a:lnTo>
                <a:lnTo>
                  <a:pt x="813460" y="932213"/>
                </a:lnTo>
                <a:lnTo>
                  <a:pt x="860961" y="884711"/>
                </a:lnTo>
                <a:lnTo>
                  <a:pt x="855024" y="801584"/>
                </a:lnTo>
                <a:lnTo>
                  <a:pt x="825335" y="730332"/>
                </a:lnTo>
                <a:lnTo>
                  <a:pt x="813460" y="712519"/>
                </a:lnTo>
                <a:lnTo>
                  <a:pt x="813460" y="682831"/>
                </a:lnTo>
                <a:lnTo>
                  <a:pt x="813460" y="659080"/>
                </a:lnTo>
                <a:lnTo>
                  <a:pt x="789709" y="635330"/>
                </a:lnTo>
                <a:lnTo>
                  <a:pt x="754083" y="647205"/>
                </a:lnTo>
                <a:lnTo>
                  <a:pt x="754083" y="611579"/>
                </a:lnTo>
                <a:lnTo>
                  <a:pt x="754083" y="611579"/>
                </a:lnTo>
                <a:lnTo>
                  <a:pt x="700644" y="570015"/>
                </a:lnTo>
                <a:lnTo>
                  <a:pt x="659081" y="522514"/>
                </a:lnTo>
                <a:lnTo>
                  <a:pt x="659081" y="522514"/>
                </a:lnTo>
                <a:lnTo>
                  <a:pt x="712520" y="391886"/>
                </a:lnTo>
                <a:lnTo>
                  <a:pt x="748146" y="302821"/>
                </a:lnTo>
                <a:lnTo>
                  <a:pt x="748146" y="249382"/>
                </a:lnTo>
                <a:lnTo>
                  <a:pt x="754083" y="219693"/>
                </a:lnTo>
                <a:lnTo>
                  <a:pt x="795647" y="190005"/>
                </a:lnTo>
                <a:lnTo>
                  <a:pt x="849086" y="172192"/>
                </a:lnTo>
                <a:lnTo>
                  <a:pt x="860961" y="136566"/>
                </a:lnTo>
                <a:lnTo>
                  <a:pt x="849086" y="112815"/>
                </a:lnTo>
                <a:lnTo>
                  <a:pt x="849086" y="77189"/>
                </a:lnTo>
                <a:lnTo>
                  <a:pt x="866899" y="53439"/>
                </a:lnTo>
                <a:lnTo>
                  <a:pt x="920338" y="35626"/>
                </a:lnTo>
                <a:lnTo>
                  <a:pt x="920338" y="0"/>
                </a:lnTo>
                <a:lnTo>
                  <a:pt x="920338" y="0"/>
                </a:ln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2" name="41 Forma libre"/>
          <p:cNvSpPr/>
          <p:nvPr/>
        </p:nvSpPr>
        <p:spPr>
          <a:xfrm>
            <a:off x="3768138" y="150920"/>
            <a:ext cx="514905" cy="810828"/>
          </a:xfrm>
          <a:custGeom>
            <a:avLst/>
            <a:gdLst>
              <a:gd name="connsiteX0" fmla="*/ 514905 w 514905"/>
              <a:gd name="connsiteY0" fmla="*/ 772358 h 810828"/>
              <a:gd name="connsiteX1" fmla="*/ 437965 w 514905"/>
              <a:gd name="connsiteY1" fmla="*/ 751643 h 810828"/>
              <a:gd name="connsiteX2" fmla="*/ 423169 w 514905"/>
              <a:gd name="connsiteY2" fmla="*/ 751643 h 810828"/>
              <a:gd name="connsiteX3" fmla="*/ 375822 w 514905"/>
              <a:gd name="connsiteY3" fmla="*/ 772358 h 810828"/>
              <a:gd name="connsiteX4" fmla="*/ 337352 w 514905"/>
              <a:gd name="connsiteY4" fmla="*/ 798991 h 810828"/>
              <a:gd name="connsiteX5" fmla="*/ 301841 w 514905"/>
              <a:gd name="connsiteY5" fmla="*/ 810828 h 810828"/>
              <a:gd name="connsiteX6" fmla="*/ 287045 w 514905"/>
              <a:gd name="connsiteY6" fmla="*/ 763480 h 810828"/>
              <a:gd name="connsiteX7" fmla="*/ 272249 w 514905"/>
              <a:gd name="connsiteY7" fmla="*/ 713173 h 810828"/>
              <a:gd name="connsiteX8" fmla="*/ 221942 w 514905"/>
              <a:gd name="connsiteY8" fmla="*/ 677663 h 810828"/>
              <a:gd name="connsiteX9" fmla="*/ 192350 w 514905"/>
              <a:gd name="connsiteY9" fmla="*/ 659907 h 810828"/>
              <a:gd name="connsiteX10" fmla="*/ 195309 w 514905"/>
              <a:gd name="connsiteY10" fmla="*/ 624397 h 810828"/>
              <a:gd name="connsiteX11" fmla="*/ 183472 w 514905"/>
              <a:gd name="connsiteY11" fmla="*/ 609600 h 810828"/>
              <a:gd name="connsiteX12" fmla="*/ 189391 w 514905"/>
              <a:gd name="connsiteY12" fmla="*/ 591845 h 810828"/>
              <a:gd name="connsiteX13" fmla="*/ 180513 w 514905"/>
              <a:gd name="connsiteY13" fmla="*/ 577049 h 810828"/>
              <a:gd name="connsiteX14" fmla="*/ 171635 w 514905"/>
              <a:gd name="connsiteY14" fmla="*/ 571130 h 810828"/>
              <a:gd name="connsiteX15" fmla="*/ 162758 w 514905"/>
              <a:gd name="connsiteY15" fmla="*/ 559294 h 810828"/>
              <a:gd name="connsiteX16" fmla="*/ 165717 w 514905"/>
              <a:gd name="connsiteY16" fmla="*/ 538579 h 810828"/>
              <a:gd name="connsiteX17" fmla="*/ 165717 w 514905"/>
              <a:gd name="connsiteY17" fmla="*/ 529701 h 810828"/>
              <a:gd name="connsiteX18" fmla="*/ 142043 w 514905"/>
              <a:gd name="connsiteY18" fmla="*/ 506028 h 810828"/>
              <a:gd name="connsiteX19" fmla="*/ 142043 w 514905"/>
              <a:gd name="connsiteY19" fmla="*/ 488272 h 810828"/>
              <a:gd name="connsiteX20" fmla="*/ 153880 w 514905"/>
              <a:gd name="connsiteY20" fmla="*/ 467558 h 810828"/>
              <a:gd name="connsiteX21" fmla="*/ 162758 w 514905"/>
              <a:gd name="connsiteY21" fmla="*/ 440925 h 810828"/>
              <a:gd name="connsiteX22" fmla="*/ 147961 w 514905"/>
              <a:gd name="connsiteY22" fmla="*/ 417251 h 810828"/>
              <a:gd name="connsiteX23" fmla="*/ 121328 w 514905"/>
              <a:gd name="connsiteY23" fmla="*/ 408373 h 810828"/>
              <a:gd name="connsiteX24" fmla="*/ 88777 w 514905"/>
              <a:gd name="connsiteY24" fmla="*/ 414292 h 810828"/>
              <a:gd name="connsiteX25" fmla="*/ 73981 w 514905"/>
              <a:gd name="connsiteY25" fmla="*/ 399496 h 810828"/>
              <a:gd name="connsiteX26" fmla="*/ 85818 w 514905"/>
              <a:gd name="connsiteY26" fmla="*/ 381740 h 810828"/>
              <a:gd name="connsiteX27" fmla="*/ 109491 w 514905"/>
              <a:gd name="connsiteY27" fmla="*/ 372863 h 810828"/>
              <a:gd name="connsiteX28" fmla="*/ 124288 w 514905"/>
              <a:gd name="connsiteY28" fmla="*/ 358066 h 810828"/>
              <a:gd name="connsiteX29" fmla="*/ 121328 w 514905"/>
              <a:gd name="connsiteY29" fmla="*/ 343270 h 810828"/>
              <a:gd name="connsiteX30" fmla="*/ 100614 w 514905"/>
              <a:gd name="connsiteY30" fmla="*/ 340311 h 810828"/>
              <a:gd name="connsiteX31" fmla="*/ 82858 w 514905"/>
              <a:gd name="connsiteY31" fmla="*/ 325515 h 810828"/>
              <a:gd name="connsiteX32" fmla="*/ 91736 w 514905"/>
              <a:gd name="connsiteY32" fmla="*/ 313678 h 810828"/>
              <a:gd name="connsiteX33" fmla="*/ 103573 w 514905"/>
              <a:gd name="connsiteY33" fmla="*/ 307760 h 810828"/>
              <a:gd name="connsiteX34" fmla="*/ 118369 w 514905"/>
              <a:gd name="connsiteY34" fmla="*/ 298882 h 810828"/>
              <a:gd name="connsiteX35" fmla="*/ 118369 w 514905"/>
              <a:gd name="connsiteY35" fmla="*/ 281127 h 810828"/>
              <a:gd name="connsiteX36" fmla="*/ 91736 w 514905"/>
              <a:gd name="connsiteY36" fmla="*/ 260412 h 810828"/>
              <a:gd name="connsiteX37" fmla="*/ 65103 w 514905"/>
              <a:gd name="connsiteY37" fmla="*/ 236738 h 810828"/>
              <a:gd name="connsiteX38" fmla="*/ 50307 w 514905"/>
              <a:gd name="connsiteY38" fmla="*/ 227861 h 810828"/>
              <a:gd name="connsiteX39" fmla="*/ 59185 w 514905"/>
              <a:gd name="connsiteY39" fmla="*/ 216024 h 810828"/>
              <a:gd name="connsiteX40" fmla="*/ 71022 w 514905"/>
              <a:gd name="connsiteY40" fmla="*/ 207146 h 810828"/>
              <a:gd name="connsiteX41" fmla="*/ 71022 w 514905"/>
              <a:gd name="connsiteY41" fmla="*/ 198268 h 810828"/>
              <a:gd name="connsiteX42" fmla="*/ 56225 w 514905"/>
              <a:gd name="connsiteY42" fmla="*/ 183472 h 810828"/>
              <a:gd name="connsiteX43" fmla="*/ 23674 w 514905"/>
              <a:gd name="connsiteY43" fmla="*/ 192350 h 810828"/>
              <a:gd name="connsiteX44" fmla="*/ 23674 w 514905"/>
              <a:gd name="connsiteY44" fmla="*/ 192350 h 810828"/>
              <a:gd name="connsiteX45" fmla="*/ 0 w 514905"/>
              <a:gd name="connsiteY45" fmla="*/ 174595 h 810828"/>
              <a:gd name="connsiteX46" fmla="*/ 8878 w 514905"/>
              <a:gd name="connsiteY46" fmla="*/ 156839 h 810828"/>
              <a:gd name="connsiteX47" fmla="*/ 35511 w 514905"/>
              <a:gd name="connsiteY47" fmla="*/ 133165 h 810828"/>
              <a:gd name="connsiteX48" fmla="*/ 35511 w 514905"/>
              <a:gd name="connsiteY48" fmla="*/ 133165 h 810828"/>
              <a:gd name="connsiteX49" fmla="*/ 41429 w 514905"/>
              <a:gd name="connsiteY49" fmla="*/ 109492 h 810828"/>
              <a:gd name="connsiteX50" fmla="*/ 41429 w 514905"/>
              <a:gd name="connsiteY50" fmla="*/ 109492 h 810828"/>
              <a:gd name="connsiteX51" fmla="*/ 68062 w 514905"/>
              <a:gd name="connsiteY51" fmla="*/ 100614 h 810828"/>
              <a:gd name="connsiteX52" fmla="*/ 71022 w 514905"/>
              <a:gd name="connsiteY52" fmla="*/ 82859 h 810828"/>
              <a:gd name="connsiteX53" fmla="*/ 82858 w 514905"/>
              <a:gd name="connsiteY53" fmla="*/ 73981 h 810828"/>
              <a:gd name="connsiteX54" fmla="*/ 100614 w 514905"/>
              <a:gd name="connsiteY54" fmla="*/ 59185 h 810828"/>
              <a:gd name="connsiteX55" fmla="*/ 100614 w 514905"/>
              <a:gd name="connsiteY55" fmla="*/ 47348 h 810828"/>
              <a:gd name="connsiteX56" fmla="*/ 88777 w 514905"/>
              <a:gd name="connsiteY56" fmla="*/ 41430 h 810828"/>
              <a:gd name="connsiteX57" fmla="*/ 65103 w 514905"/>
              <a:gd name="connsiteY57" fmla="*/ 50307 h 810828"/>
              <a:gd name="connsiteX58" fmla="*/ 50307 w 514905"/>
              <a:gd name="connsiteY58" fmla="*/ 35511 h 810828"/>
              <a:gd name="connsiteX59" fmla="*/ 53266 w 514905"/>
              <a:gd name="connsiteY59" fmla="*/ 26633 h 810828"/>
              <a:gd name="connsiteX60" fmla="*/ 62144 w 514905"/>
              <a:gd name="connsiteY60" fmla="*/ 20715 h 810828"/>
              <a:gd name="connsiteX61" fmla="*/ 73981 w 514905"/>
              <a:gd name="connsiteY61" fmla="*/ 8878 h 810828"/>
              <a:gd name="connsiteX62" fmla="*/ 82858 w 514905"/>
              <a:gd name="connsiteY62" fmla="*/ 0 h 810828"/>
              <a:gd name="connsiteX63" fmla="*/ 82858 w 514905"/>
              <a:gd name="connsiteY63" fmla="*/ 0 h 81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14905" h="810828">
                <a:moveTo>
                  <a:pt x="514905" y="772358"/>
                </a:moveTo>
                <a:lnTo>
                  <a:pt x="437965" y="751643"/>
                </a:lnTo>
                <a:lnTo>
                  <a:pt x="423169" y="751643"/>
                </a:lnTo>
                <a:lnTo>
                  <a:pt x="375822" y="772358"/>
                </a:lnTo>
                <a:lnTo>
                  <a:pt x="337352" y="798991"/>
                </a:lnTo>
                <a:lnTo>
                  <a:pt x="301841" y="810828"/>
                </a:lnTo>
                <a:lnTo>
                  <a:pt x="287045" y="763480"/>
                </a:lnTo>
                <a:lnTo>
                  <a:pt x="272249" y="713173"/>
                </a:lnTo>
                <a:lnTo>
                  <a:pt x="221942" y="677663"/>
                </a:lnTo>
                <a:lnTo>
                  <a:pt x="192350" y="659907"/>
                </a:lnTo>
                <a:lnTo>
                  <a:pt x="195309" y="624397"/>
                </a:lnTo>
                <a:lnTo>
                  <a:pt x="183472" y="609600"/>
                </a:lnTo>
                <a:lnTo>
                  <a:pt x="189391" y="591845"/>
                </a:lnTo>
                <a:lnTo>
                  <a:pt x="180513" y="577049"/>
                </a:lnTo>
                <a:lnTo>
                  <a:pt x="171635" y="571130"/>
                </a:lnTo>
                <a:lnTo>
                  <a:pt x="162758" y="559294"/>
                </a:lnTo>
                <a:lnTo>
                  <a:pt x="165717" y="538579"/>
                </a:lnTo>
                <a:lnTo>
                  <a:pt x="165717" y="529701"/>
                </a:lnTo>
                <a:lnTo>
                  <a:pt x="142043" y="506028"/>
                </a:lnTo>
                <a:lnTo>
                  <a:pt x="142043" y="488272"/>
                </a:lnTo>
                <a:lnTo>
                  <a:pt x="153880" y="467558"/>
                </a:lnTo>
                <a:lnTo>
                  <a:pt x="162758" y="440925"/>
                </a:lnTo>
                <a:lnTo>
                  <a:pt x="147961" y="417251"/>
                </a:lnTo>
                <a:lnTo>
                  <a:pt x="121328" y="408373"/>
                </a:lnTo>
                <a:lnTo>
                  <a:pt x="88777" y="414292"/>
                </a:lnTo>
                <a:lnTo>
                  <a:pt x="73981" y="399496"/>
                </a:lnTo>
                <a:lnTo>
                  <a:pt x="85818" y="381740"/>
                </a:lnTo>
                <a:lnTo>
                  <a:pt x="109491" y="372863"/>
                </a:lnTo>
                <a:lnTo>
                  <a:pt x="124288" y="358066"/>
                </a:lnTo>
                <a:lnTo>
                  <a:pt x="121328" y="343270"/>
                </a:lnTo>
                <a:lnTo>
                  <a:pt x="100614" y="340311"/>
                </a:lnTo>
                <a:lnTo>
                  <a:pt x="82858" y="325515"/>
                </a:lnTo>
                <a:lnTo>
                  <a:pt x="91736" y="313678"/>
                </a:lnTo>
                <a:lnTo>
                  <a:pt x="103573" y="307760"/>
                </a:lnTo>
                <a:lnTo>
                  <a:pt x="118369" y="298882"/>
                </a:lnTo>
                <a:lnTo>
                  <a:pt x="118369" y="281127"/>
                </a:lnTo>
                <a:lnTo>
                  <a:pt x="91736" y="260412"/>
                </a:lnTo>
                <a:lnTo>
                  <a:pt x="65103" y="236738"/>
                </a:lnTo>
                <a:lnTo>
                  <a:pt x="50307" y="227861"/>
                </a:lnTo>
                <a:lnTo>
                  <a:pt x="59185" y="216024"/>
                </a:lnTo>
                <a:lnTo>
                  <a:pt x="71022" y="207146"/>
                </a:lnTo>
                <a:lnTo>
                  <a:pt x="71022" y="198268"/>
                </a:lnTo>
                <a:lnTo>
                  <a:pt x="56225" y="183472"/>
                </a:lnTo>
                <a:lnTo>
                  <a:pt x="23674" y="192350"/>
                </a:lnTo>
                <a:lnTo>
                  <a:pt x="23674" y="192350"/>
                </a:lnTo>
                <a:lnTo>
                  <a:pt x="0" y="174595"/>
                </a:lnTo>
                <a:lnTo>
                  <a:pt x="8878" y="156839"/>
                </a:lnTo>
                <a:lnTo>
                  <a:pt x="35511" y="133165"/>
                </a:lnTo>
                <a:lnTo>
                  <a:pt x="35511" y="133165"/>
                </a:lnTo>
                <a:lnTo>
                  <a:pt x="41429" y="109492"/>
                </a:lnTo>
                <a:lnTo>
                  <a:pt x="41429" y="109492"/>
                </a:lnTo>
                <a:lnTo>
                  <a:pt x="68062" y="100614"/>
                </a:lnTo>
                <a:lnTo>
                  <a:pt x="71022" y="82859"/>
                </a:lnTo>
                <a:lnTo>
                  <a:pt x="82858" y="73981"/>
                </a:lnTo>
                <a:lnTo>
                  <a:pt x="100614" y="59185"/>
                </a:lnTo>
                <a:lnTo>
                  <a:pt x="100614" y="47348"/>
                </a:lnTo>
                <a:lnTo>
                  <a:pt x="88777" y="41430"/>
                </a:lnTo>
                <a:lnTo>
                  <a:pt x="65103" y="50307"/>
                </a:lnTo>
                <a:lnTo>
                  <a:pt x="50307" y="35511"/>
                </a:lnTo>
                <a:lnTo>
                  <a:pt x="53266" y="26633"/>
                </a:lnTo>
                <a:lnTo>
                  <a:pt x="62144" y="20715"/>
                </a:lnTo>
                <a:lnTo>
                  <a:pt x="73981" y="8878"/>
                </a:lnTo>
                <a:lnTo>
                  <a:pt x="82858" y="0"/>
                </a:lnTo>
                <a:lnTo>
                  <a:pt x="82858" y="0"/>
                </a:ln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ln cmpd="dbl">
                <a:solidFill>
                  <a:schemeClr val="tx1"/>
                </a:solidFill>
              </a:ln>
            </a:endParaRPr>
          </a:p>
        </p:txBody>
      </p:sp>
      <p:grpSp>
        <p:nvGrpSpPr>
          <p:cNvPr id="43" name="42 Grupo"/>
          <p:cNvGrpSpPr/>
          <p:nvPr/>
        </p:nvGrpSpPr>
        <p:grpSpPr>
          <a:xfrm>
            <a:off x="6858016" y="5072074"/>
            <a:ext cx="2071702" cy="184666"/>
            <a:chOff x="6786578" y="4714884"/>
            <a:chExt cx="1571636" cy="184666"/>
          </a:xfrm>
        </p:grpSpPr>
        <p:sp>
          <p:nvSpPr>
            <p:cNvPr id="44" name="43 CuadroTexto"/>
            <p:cNvSpPr txBox="1"/>
            <p:nvPr/>
          </p:nvSpPr>
          <p:spPr>
            <a:xfrm>
              <a:off x="7111744" y="4714884"/>
              <a:ext cx="1246470" cy="184666"/>
            </a:xfrm>
            <a:prstGeom prst="rect">
              <a:avLst/>
            </a:prstGeom>
            <a:solidFill>
              <a:schemeClr val="bg2">
                <a:lumMod val="90000"/>
              </a:schemeClr>
            </a:solidFill>
          </p:spPr>
          <p:txBody>
            <a:bodyPr wrap="square" lIns="0" tIns="0" rIns="0" bIns="0" rtlCol="0">
              <a:spAutoFit/>
            </a:bodyPr>
            <a:lstStyle/>
            <a:p>
              <a:r>
                <a:rPr lang="es-MX" sz="1200" dirty="0" smtClean="0"/>
                <a:t>Libramiento Norponiente</a:t>
              </a:r>
              <a:endParaRPr lang="es-MX" sz="1200" dirty="0"/>
            </a:p>
          </p:txBody>
        </p:sp>
        <p:cxnSp>
          <p:nvCxnSpPr>
            <p:cNvPr id="45" name="44 Conector recto"/>
            <p:cNvCxnSpPr/>
            <p:nvPr/>
          </p:nvCxnSpPr>
          <p:spPr>
            <a:xfrm>
              <a:off x="6786578" y="4786322"/>
              <a:ext cx="285752"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51" name="50 Grupo"/>
          <p:cNvGrpSpPr/>
          <p:nvPr/>
        </p:nvGrpSpPr>
        <p:grpSpPr>
          <a:xfrm>
            <a:off x="2183105" y="594511"/>
            <a:ext cx="4177928" cy="6138249"/>
            <a:chOff x="2183105" y="594511"/>
            <a:chExt cx="4177928" cy="6138249"/>
          </a:xfrm>
        </p:grpSpPr>
        <p:sp>
          <p:nvSpPr>
            <p:cNvPr id="52" name="51 Forma libre"/>
            <p:cNvSpPr/>
            <p:nvPr/>
          </p:nvSpPr>
          <p:spPr>
            <a:xfrm>
              <a:off x="4390396" y="1077362"/>
              <a:ext cx="1967619" cy="1623588"/>
            </a:xfrm>
            <a:custGeom>
              <a:avLst/>
              <a:gdLst>
                <a:gd name="connsiteX0" fmla="*/ 1967619 w 1967619"/>
                <a:gd name="connsiteY0" fmla="*/ 1406305 h 1623588"/>
                <a:gd name="connsiteX1" fmla="*/ 1922352 w 1967619"/>
                <a:gd name="connsiteY1" fmla="*/ 1436484 h 1623588"/>
                <a:gd name="connsiteX2" fmla="*/ 1898209 w 1967619"/>
                <a:gd name="connsiteY2" fmla="*/ 1448555 h 1623588"/>
                <a:gd name="connsiteX3" fmla="*/ 1858978 w 1967619"/>
                <a:gd name="connsiteY3" fmla="*/ 1499858 h 1623588"/>
                <a:gd name="connsiteX4" fmla="*/ 1840871 w 1967619"/>
                <a:gd name="connsiteY4" fmla="*/ 1508911 h 1623588"/>
                <a:gd name="connsiteX5" fmla="*/ 1810693 w 1967619"/>
                <a:gd name="connsiteY5" fmla="*/ 1508911 h 1623588"/>
                <a:gd name="connsiteX6" fmla="*/ 1771461 w 1967619"/>
                <a:gd name="connsiteY6" fmla="*/ 1505893 h 1623588"/>
                <a:gd name="connsiteX7" fmla="*/ 1647730 w 1967619"/>
                <a:gd name="connsiteY7" fmla="*/ 1569268 h 1623588"/>
                <a:gd name="connsiteX8" fmla="*/ 1599445 w 1967619"/>
                <a:gd name="connsiteY8" fmla="*/ 1605482 h 1623588"/>
                <a:gd name="connsiteX9" fmla="*/ 1572285 w 1967619"/>
                <a:gd name="connsiteY9" fmla="*/ 1617553 h 1623588"/>
                <a:gd name="connsiteX10" fmla="*/ 1481750 w 1967619"/>
                <a:gd name="connsiteY10" fmla="*/ 1623588 h 1623588"/>
                <a:gd name="connsiteX11" fmla="*/ 1439500 w 1967619"/>
                <a:gd name="connsiteY11" fmla="*/ 1620571 h 1623588"/>
                <a:gd name="connsiteX12" fmla="*/ 1424411 w 1967619"/>
                <a:gd name="connsiteY12" fmla="*/ 1614535 h 1623588"/>
                <a:gd name="connsiteX13" fmla="*/ 1424411 w 1967619"/>
                <a:gd name="connsiteY13" fmla="*/ 1581339 h 1623588"/>
                <a:gd name="connsiteX14" fmla="*/ 1424411 w 1967619"/>
                <a:gd name="connsiteY14" fmla="*/ 1554179 h 1623588"/>
                <a:gd name="connsiteX15" fmla="*/ 1345948 w 1967619"/>
                <a:gd name="connsiteY15" fmla="*/ 1427430 h 1623588"/>
                <a:gd name="connsiteX16" fmla="*/ 1312752 w 1967619"/>
                <a:gd name="connsiteY16" fmla="*/ 1388198 h 1623588"/>
                <a:gd name="connsiteX17" fmla="*/ 1056237 w 1967619"/>
                <a:gd name="connsiteY17" fmla="*/ 1128666 h 1623588"/>
                <a:gd name="connsiteX18" fmla="*/ 1041148 w 1967619"/>
                <a:gd name="connsiteY18" fmla="*/ 1098488 h 1623588"/>
                <a:gd name="connsiteX19" fmla="*/ 1026059 w 1967619"/>
                <a:gd name="connsiteY19" fmla="*/ 1056238 h 1623588"/>
                <a:gd name="connsiteX20" fmla="*/ 947596 w 1967619"/>
                <a:gd name="connsiteY20" fmla="*/ 968721 h 1623588"/>
                <a:gd name="connsiteX21" fmla="*/ 887239 w 1967619"/>
                <a:gd name="connsiteY21" fmla="*/ 914400 h 1623588"/>
                <a:gd name="connsiteX22" fmla="*/ 808776 w 1967619"/>
                <a:gd name="connsiteY22" fmla="*/ 878187 h 1623588"/>
                <a:gd name="connsiteX23" fmla="*/ 775580 w 1967619"/>
                <a:gd name="connsiteY23" fmla="*/ 872151 h 1623588"/>
                <a:gd name="connsiteX24" fmla="*/ 718241 w 1967619"/>
                <a:gd name="connsiteY24" fmla="*/ 875169 h 1623588"/>
                <a:gd name="connsiteX25" fmla="*/ 694099 w 1967619"/>
                <a:gd name="connsiteY25" fmla="*/ 875169 h 1623588"/>
                <a:gd name="connsiteX26" fmla="*/ 642796 w 1967619"/>
                <a:gd name="connsiteY26" fmla="*/ 851026 h 1623588"/>
                <a:gd name="connsiteX27" fmla="*/ 600546 w 1967619"/>
                <a:gd name="connsiteY27" fmla="*/ 854044 h 1623588"/>
                <a:gd name="connsiteX28" fmla="*/ 561314 w 1967619"/>
                <a:gd name="connsiteY28" fmla="*/ 851026 h 1623588"/>
                <a:gd name="connsiteX29" fmla="*/ 528118 w 1967619"/>
                <a:gd name="connsiteY29" fmla="*/ 848008 h 1623588"/>
                <a:gd name="connsiteX30" fmla="*/ 446637 w 1967619"/>
                <a:gd name="connsiteY30" fmla="*/ 814812 h 1623588"/>
                <a:gd name="connsiteX31" fmla="*/ 395334 w 1967619"/>
                <a:gd name="connsiteY31" fmla="*/ 787652 h 1623588"/>
                <a:gd name="connsiteX32" fmla="*/ 356102 w 1967619"/>
                <a:gd name="connsiteY32" fmla="*/ 781616 h 1623588"/>
                <a:gd name="connsiteX33" fmla="*/ 319889 w 1967619"/>
                <a:gd name="connsiteY33" fmla="*/ 778598 h 1623588"/>
                <a:gd name="connsiteX34" fmla="*/ 268586 w 1967619"/>
                <a:gd name="connsiteY34" fmla="*/ 790670 h 1623588"/>
                <a:gd name="connsiteX35" fmla="*/ 205211 w 1967619"/>
                <a:gd name="connsiteY35" fmla="*/ 781616 h 1623588"/>
                <a:gd name="connsiteX36" fmla="*/ 114677 w 1967619"/>
                <a:gd name="connsiteY36" fmla="*/ 760491 h 1623588"/>
                <a:gd name="connsiteX37" fmla="*/ 54320 w 1967619"/>
                <a:gd name="connsiteY37" fmla="*/ 745402 h 1623588"/>
                <a:gd name="connsiteX38" fmla="*/ 27160 w 1967619"/>
                <a:gd name="connsiteY38" fmla="*/ 703153 h 1623588"/>
                <a:gd name="connsiteX39" fmla="*/ 12071 w 1967619"/>
                <a:gd name="connsiteY39" fmla="*/ 675992 h 1623588"/>
                <a:gd name="connsiteX40" fmla="*/ 3017 w 1967619"/>
                <a:gd name="connsiteY40" fmla="*/ 639779 h 1623588"/>
                <a:gd name="connsiteX41" fmla="*/ 6035 w 1967619"/>
                <a:gd name="connsiteY41" fmla="*/ 594511 h 1623588"/>
                <a:gd name="connsiteX42" fmla="*/ 24142 w 1967619"/>
                <a:gd name="connsiteY42" fmla="*/ 543208 h 1623588"/>
                <a:gd name="connsiteX43" fmla="*/ 36213 w 1967619"/>
                <a:gd name="connsiteY43" fmla="*/ 513030 h 1623588"/>
                <a:gd name="connsiteX44" fmla="*/ 24142 w 1967619"/>
                <a:gd name="connsiteY44" fmla="*/ 482852 h 1623588"/>
                <a:gd name="connsiteX45" fmla="*/ 30178 w 1967619"/>
                <a:gd name="connsiteY45" fmla="*/ 452674 h 1623588"/>
                <a:gd name="connsiteX46" fmla="*/ 30178 w 1967619"/>
                <a:gd name="connsiteY46" fmla="*/ 365157 h 1623588"/>
                <a:gd name="connsiteX47" fmla="*/ 30178 w 1967619"/>
                <a:gd name="connsiteY47" fmla="*/ 247462 h 1623588"/>
                <a:gd name="connsiteX48" fmla="*/ 27160 w 1967619"/>
                <a:gd name="connsiteY48" fmla="*/ 220301 h 1623588"/>
                <a:gd name="connsiteX49" fmla="*/ 33196 w 1967619"/>
                <a:gd name="connsiteY49" fmla="*/ 205212 h 1623588"/>
                <a:gd name="connsiteX50" fmla="*/ 33196 w 1967619"/>
                <a:gd name="connsiteY50" fmla="*/ 205212 h 1623588"/>
                <a:gd name="connsiteX51" fmla="*/ 6035 w 1967619"/>
                <a:gd name="connsiteY51" fmla="*/ 162963 h 1623588"/>
                <a:gd name="connsiteX52" fmla="*/ 0 w 1967619"/>
                <a:gd name="connsiteY52" fmla="*/ 153909 h 1623588"/>
                <a:gd name="connsiteX53" fmla="*/ 3017 w 1967619"/>
                <a:gd name="connsiteY53" fmla="*/ 117695 h 1623588"/>
                <a:gd name="connsiteX54" fmla="*/ 3017 w 1967619"/>
                <a:gd name="connsiteY54" fmla="*/ 81482 h 1623588"/>
                <a:gd name="connsiteX55" fmla="*/ 15089 w 1967619"/>
                <a:gd name="connsiteY55" fmla="*/ 48286 h 1623588"/>
                <a:gd name="connsiteX56" fmla="*/ 45267 w 1967619"/>
                <a:gd name="connsiteY56" fmla="*/ 0 h 1623588"/>
                <a:gd name="connsiteX57" fmla="*/ 45267 w 1967619"/>
                <a:gd name="connsiteY57" fmla="*/ 0 h 162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67619" h="1623588">
                  <a:moveTo>
                    <a:pt x="1967619" y="1406305"/>
                  </a:moveTo>
                  <a:lnTo>
                    <a:pt x="1922352" y="1436484"/>
                  </a:lnTo>
                  <a:lnTo>
                    <a:pt x="1898209" y="1448555"/>
                  </a:lnTo>
                  <a:lnTo>
                    <a:pt x="1858978" y="1499858"/>
                  </a:lnTo>
                  <a:lnTo>
                    <a:pt x="1840871" y="1508911"/>
                  </a:lnTo>
                  <a:lnTo>
                    <a:pt x="1810693" y="1508911"/>
                  </a:lnTo>
                  <a:lnTo>
                    <a:pt x="1771461" y="1505893"/>
                  </a:lnTo>
                  <a:lnTo>
                    <a:pt x="1647730" y="1569268"/>
                  </a:lnTo>
                  <a:lnTo>
                    <a:pt x="1599445" y="1605482"/>
                  </a:lnTo>
                  <a:lnTo>
                    <a:pt x="1572285" y="1617553"/>
                  </a:lnTo>
                  <a:lnTo>
                    <a:pt x="1481750" y="1623588"/>
                  </a:lnTo>
                  <a:lnTo>
                    <a:pt x="1439500" y="1620571"/>
                  </a:lnTo>
                  <a:lnTo>
                    <a:pt x="1424411" y="1614535"/>
                  </a:lnTo>
                  <a:lnTo>
                    <a:pt x="1424411" y="1581339"/>
                  </a:lnTo>
                  <a:lnTo>
                    <a:pt x="1424411" y="1554179"/>
                  </a:lnTo>
                  <a:lnTo>
                    <a:pt x="1345948" y="1427430"/>
                  </a:lnTo>
                  <a:lnTo>
                    <a:pt x="1312752" y="1388198"/>
                  </a:lnTo>
                  <a:lnTo>
                    <a:pt x="1056237" y="1128666"/>
                  </a:lnTo>
                  <a:lnTo>
                    <a:pt x="1041148" y="1098488"/>
                  </a:lnTo>
                  <a:lnTo>
                    <a:pt x="1026059" y="1056238"/>
                  </a:lnTo>
                  <a:lnTo>
                    <a:pt x="947596" y="968721"/>
                  </a:lnTo>
                  <a:lnTo>
                    <a:pt x="887239" y="914400"/>
                  </a:lnTo>
                  <a:lnTo>
                    <a:pt x="808776" y="878187"/>
                  </a:lnTo>
                  <a:lnTo>
                    <a:pt x="775580" y="872151"/>
                  </a:lnTo>
                  <a:lnTo>
                    <a:pt x="718241" y="875169"/>
                  </a:lnTo>
                  <a:lnTo>
                    <a:pt x="694099" y="875169"/>
                  </a:lnTo>
                  <a:lnTo>
                    <a:pt x="642796" y="851026"/>
                  </a:lnTo>
                  <a:lnTo>
                    <a:pt x="600546" y="854044"/>
                  </a:lnTo>
                  <a:lnTo>
                    <a:pt x="561314" y="851026"/>
                  </a:lnTo>
                  <a:lnTo>
                    <a:pt x="528118" y="848008"/>
                  </a:lnTo>
                  <a:lnTo>
                    <a:pt x="446637" y="814812"/>
                  </a:lnTo>
                  <a:lnTo>
                    <a:pt x="395334" y="787652"/>
                  </a:lnTo>
                  <a:lnTo>
                    <a:pt x="356102" y="781616"/>
                  </a:lnTo>
                  <a:lnTo>
                    <a:pt x="319889" y="778598"/>
                  </a:lnTo>
                  <a:lnTo>
                    <a:pt x="268586" y="790670"/>
                  </a:lnTo>
                  <a:lnTo>
                    <a:pt x="205211" y="781616"/>
                  </a:lnTo>
                  <a:lnTo>
                    <a:pt x="114677" y="760491"/>
                  </a:lnTo>
                  <a:lnTo>
                    <a:pt x="54320" y="745402"/>
                  </a:lnTo>
                  <a:lnTo>
                    <a:pt x="27160" y="703153"/>
                  </a:lnTo>
                  <a:lnTo>
                    <a:pt x="12071" y="675992"/>
                  </a:lnTo>
                  <a:lnTo>
                    <a:pt x="3017" y="639779"/>
                  </a:lnTo>
                  <a:lnTo>
                    <a:pt x="6035" y="594511"/>
                  </a:lnTo>
                  <a:lnTo>
                    <a:pt x="24142" y="543208"/>
                  </a:lnTo>
                  <a:lnTo>
                    <a:pt x="36213" y="513030"/>
                  </a:lnTo>
                  <a:lnTo>
                    <a:pt x="24142" y="482852"/>
                  </a:lnTo>
                  <a:lnTo>
                    <a:pt x="30178" y="452674"/>
                  </a:lnTo>
                  <a:lnTo>
                    <a:pt x="30178" y="365157"/>
                  </a:lnTo>
                  <a:lnTo>
                    <a:pt x="30178" y="247462"/>
                  </a:lnTo>
                  <a:lnTo>
                    <a:pt x="27160" y="220301"/>
                  </a:lnTo>
                  <a:lnTo>
                    <a:pt x="33196" y="205212"/>
                  </a:lnTo>
                  <a:lnTo>
                    <a:pt x="33196" y="205212"/>
                  </a:lnTo>
                  <a:lnTo>
                    <a:pt x="6035" y="162963"/>
                  </a:lnTo>
                  <a:lnTo>
                    <a:pt x="0" y="153909"/>
                  </a:lnTo>
                  <a:lnTo>
                    <a:pt x="3017" y="117695"/>
                  </a:lnTo>
                  <a:lnTo>
                    <a:pt x="3017" y="81482"/>
                  </a:lnTo>
                  <a:lnTo>
                    <a:pt x="15089" y="48286"/>
                  </a:lnTo>
                  <a:lnTo>
                    <a:pt x="45267" y="0"/>
                  </a:lnTo>
                  <a:lnTo>
                    <a:pt x="45267"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3" name="52 Forma libre"/>
            <p:cNvSpPr/>
            <p:nvPr/>
          </p:nvSpPr>
          <p:spPr>
            <a:xfrm>
              <a:off x="4203291" y="715224"/>
              <a:ext cx="2157742" cy="956649"/>
            </a:xfrm>
            <a:custGeom>
              <a:avLst/>
              <a:gdLst>
                <a:gd name="connsiteX0" fmla="*/ 2157742 w 2157742"/>
                <a:gd name="connsiteY0" fmla="*/ 84499 h 956649"/>
                <a:gd name="connsiteX1" fmla="*/ 2094368 w 2157742"/>
                <a:gd name="connsiteY1" fmla="*/ 87517 h 956649"/>
                <a:gd name="connsiteX2" fmla="*/ 2082297 w 2157742"/>
                <a:gd name="connsiteY2" fmla="*/ 75445 h 956649"/>
                <a:gd name="connsiteX3" fmla="*/ 2027976 w 2157742"/>
                <a:gd name="connsiteY3" fmla="*/ 75445 h 956649"/>
                <a:gd name="connsiteX4" fmla="*/ 2000815 w 2157742"/>
                <a:gd name="connsiteY4" fmla="*/ 75445 h 956649"/>
                <a:gd name="connsiteX5" fmla="*/ 1985726 w 2157742"/>
                <a:gd name="connsiteY5" fmla="*/ 87517 h 956649"/>
                <a:gd name="connsiteX6" fmla="*/ 1964602 w 2157742"/>
                <a:gd name="connsiteY6" fmla="*/ 84499 h 956649"/>
                <a:gd name="connsiteX7" fmla="*/ 1904245 w 2157742"/>
                <a:gd name="connsiteY7" fmla="*/ 48285 h 956649"/>
                <a:gd name="connsiteX8" fmla="*/ 1883120 w 2157742"/>
                <a:gd name="connsiteY8" fmla="*/ 30178 h 956649"/>
                <a:gd name="connsiteX9" fmla="*/ 1849924 w 2157742"/>
                <a:gd name="connsiteY9" fmla="*/ 6035 h 956649"/>
                <a:gd name="connsiteX10" fmla="*/ 1783532 w 2157742"/>
                <a:gd name="connsiteY10" fmla="*/ 0 h 956649"/>
                <a:gd name="connsiteX11" fmla="*/ 1765425 w 2157742"/>
                <a:gd name="connsiteY11" fmla="*/ 3018 h 956649"/>
                <a:gd name="connsiteX12" fmla="*/ 1762407 w 2157742"/>
                <a:gd name="connsiteY12" fmla="*/ 36214 h 956649"/>
                <a:gd name="connsiteX13" fmla="*/ 1750336 w 2157742"/>
                <a:gd name="connsiteY13" fmla="*/ 48285 h 956649"/>
                <a:gd name="connsiteX14" fmla="*/ 1726194 w 2157742"/>
                <a:gd name="connsiteY14" fmla="*/ 54321 h 956649"/>
                <a:gd name="connsiteX15" fmla="*/ 1705069 w 2157742"/>
                <a:gd name="connsiteY15" fmla="*/ 57338 h 956649"/>
                <a:gd name="connsiteX16" fmla="*/ 1686962 w 2157742"/>
                <a:gd name="connsiteY16" fmla="*/ 51303 h 956649"/>
                <a:gd name="connsiteX17" fmla="*/ 1662819 w 2157742"/>
                <a:gd name="connsiteY17" fmla="*/ 54321 h 956649"/>
                <a:gd name="connsiteX18" fmla="*/ 1656784 w 2157742"/>
                <a:gd name="connsiteY18" fmla="*/ 54321 h 956649"/>
                <a:gd name="connsiteX19" fmla="*/ 1632641 w 2157742"/>
                <a:gd name="connsiteY19" fmla="*/ 66392 h 956649"/>
                <a:gd name="connsiteX20" fmla="*/ 1605481 w 2157742"/>
                <a:gd name="connsiteY20" fmla="*/ 66392 h 956649"/>
                <a:gd name="connsiteX21" fmla="*/ 1584356 w 2157742"/>
                <a:gd name="connsiteY21" fmla="*/ 39231 h 956649"/>
                <a:gd name="connsiteX22" fmla="*/ 1545124 w 2157742"/>
                <a:gd name="connsiteY22" fmla="*/ 30178 h 956649"/>
                <a:gd name="connsiteX23" fmla="*/ 1424411 w 2157742"/>
                <a:gd name="connsiteY23" fmla="*/ 21125 h 956649"/>
                <a:gd name="connsiteX24" fmla="*/ 1403287 w 2157742"/>
                <a:gd name="connsiteY24" fmla="*/ 36214 h 956649"/>
                <a:gd name="connsiteX25" fmla="*/ 1397251 w 2157742"/>
                <a:gd name="connsiteY25" fmla="*/ 54321 h 956649"/>
                <a:gd name="connsiteX26" fmla="*/ 1376126 w 2157742"/>
                <a:gd name="connsiteY26" fmla="*/ 69410 h 956649"/>
                <a:gd name="connsiteX27" fmla="*/ 1333877 w 2157742"/>
                <a:gd name="connsiteY27" fmla="*/ 66392 h 956649"/>
                <a:gd name="connsiteX28" fmla="*/ 1270503 w 2157742"/>
                <a:gd name="connsiteY28" fmla="*/ 54321 h 956649"/>
                <a:gd name="connsiteX29" fmla="*/ 1170914 w 2157742"/>
                <a:gd name="connsiteY29" fmla="*/ 24142 h 956649"/>
                <a:gd name="connsiteX30" fmla="*/ 1146772 w 2157742"/>
                <a:gd name="connsiteY30" fmla="*/ 15089 h 956649"/>
                <a:gd name="connsiteX31" fmla="*/ 1125647 w 2157742"/>
                <a:gd name="connsiteY31" fmla="*/ 27160 h 956649"/>
                <a:gd name="connsiteX32" fmla="*/ 1062273 w 2157742"/>
                <a:gd name="connsiteY32" fmla="*/ 90534 h 956649"/>
                <a:gd name="connsiteX33" fmla="*/ 1035112 w 2157742"/>
                <a:gd name="connsiteY33" fmla="*/ 90534 h 956649"/>
                <a:gd name="connsiteX34" fmla="*/ 1035112 w 2157742"/>
                <a:gd name="connsiteY34" fmla="*/ 90534 h 956649"/>
                <a:gd name="connsiteX35" fmla="*/ 1017005 w 2157742"/>
                <a:gd name="connsiteY35" fmla="*/ 90534 h 956649"/>
                <a:gd name="connsiteX36" fmla="*/ 986827 w 2157742"/>
                <a:gd name="connsiteY36" fmla="*/ 87517 h 956649"/>
                <a:gd name="connsiteX37" fmla="*/ 953631 w 2157742"/>
                <a:gd name="connsiteY37" fmla="*/ 93552 h 956649"/>
                <a:gd name="connsiteX38" fmla="*/ 935524 w 2157742"/>
                <a:gd name="connsiteY38" fmla="*/ 108641 h 956649"/>
                <a:gd name="connsiteX39" fmla="*/ 905346 w 2157742"/>
                <a:gd name="connsiteY39" fmla="*/ 108641 h 956649"/>
                <a:gd name="connsiteX40" fmla="*/ 887239 w 2157742"/>
                <a:gd name="connsiteY40" fmla="*/ 96570 h 956649"/>
                <a:gd name="connsiteX41" fmla="*/ 851025 w 2157742"/>
                <a:gd name="connsiteY41" fmla="*/ 99588 h 956649"/>
                <a:gd name="connsiteX42" fmla="*/ 826883 w 2157742"/>
                <a:gd name="connsiteY42" fmla="*/ 105624 h 956649"/>
                <a:gd name="connsiteX43" fmla="*/ 814811 w 2157742"/>
                <a:gd name="connsiteY43" fmla="*/ 138820 h 956649"/>
                <a:gd name="connsiteX44" fmla="*/ 796705 w 2157742"/>
                <a:gd name="connsiteY44" fmla="*/ 144855 h 956649"/>
                <a:gd name="connsiteX45" fmla="*/ 739366 w 2157742"/>
                <a:gd name="connsiteY45" fmla="*/ 147873 h 956649"/>
                <a:gd name="connsiteX46" fmla="*/ 458708 w 2157742"/>
                <a:gd name="connsiteY46" fmla="*/ 159944 h 956649"/>
                <a:gd name="connsiteX47" fmla="*/ 280657 w 2157742"/>
                <a:gd name="connsiteY47" fmla="*/ 156926 h 956649"/>
                <a:gd name="connsiteX48" fmla="*/ 265568 w 2157742"/>
                <a:gd name="connsiteY48" fmla="*/ 156926 h 956649"/>
                <a:gd name="connsiteX49" fmla="*/ 256514 w 2157742"/>
                <a:gd name="connsiteY49" fmla="*/ 178051 h 956649"/>
                <a:gd name="connsiteX50" fmla="*/ 256514 w 2157742"/>
                <a:gd name="connsiteY50" fmla="*/ 178051 h 956649"/>
                <a:gd name="connsiteX51" fmla="*/ 223318 w 2157742"/>
                <a:gd name="connsiteY51" fmla="*/ 187105 h 956649"/>
                <a:gd name="connsiteX52" fmla="*/ 150891 w 2157742"/>
                <a:gd name="connsiteY52" fmla="*/ 214265 h 956649"/>
                <a:gd name="connsiteX53" fmla="*/ 123730 w 2157742"/>
                <a:gd name="connsiteY53" fmla="*/ 214265 h 956649"/>
                <a:gd name="connsiteX54" fmla="*/ 105623 w 2157742"/>
                <a:gd name="connsiteY54" fmla="*/ 220301 h 956649"/>
                <a:gd name="connsiteX55" fmla="*/ 93552 w 2157742"/>
                <a:gd name="connsiteY55" fmla="*/ 214265 h 956649"/>
                <a:gd name="connsiteX56" fmla="*/ 54320 w 2157742"/>
                <a:gd name="connsiteY56" fmla="*/ 199176 h 956649"/>
                <a:gd name="connsiteX57" fmla="*/ 0 w 2157742"/>
                <a:gd name="connsiteY57" fmla="*/ 190123 h 956649"/>
                <a:gd name="connsiteX58" fmla="*/ 18106 w 2157742"/>
                <a:gd name="connsiteY58" fmla="*/ 256515 h 956649"/>
                <a:gd name="connsiteX59" fmla="*/ 108641 w 2157742"/>
                <a:gd name="connsiteY59" fmla="*/ 600546 h 956649"/>
                <a:gd name="connsiteX60" fmla="*/ 165980 w 2157742"/>
                <a:gd name="connsiteY60" fmla="*/ 781616 h 956649"/>
                <a:gd name="connsiteX61" fmla="*/ 190122 w 2157742"/>
                <a:gd name="connsiteY61" fmla="*/ 826883 h 956649"/>
                <a:gd name="connsiteX62" fmla="*/ 250479 w 2157742"/>
                <a:gd name="connsiteY62" fmla="*/ 905346 h 956649"/>
                <a:gd name="connsiteX63" fmla="*/ 304800 w 2157742"/>
                <a:gd name="connsiteY63" fmla="*/ 956649 h 956649"/>
                <a:gd name="connsiteX64" fmla="*/ 331960 w 2157742"/>
                <a:gd name="connsiteY64" fmla="*/ 944578 h 956649"/>
                <a:gd name="connsiteX65" fmla="*/ 353085 w 2157742"/>
                <a:gd name="connsiteY65" fmla="*/ 938542 h 956649"/>
                <a:gd name="connsiteX66" fmla="*/ 467762 w 2157742"/>
                <a:gd name="connsiteY66" fmla="*/ 929489 h 956649"/>
                <a:gd name="connsiteX67" fmla="*/ 682027 w 2157742"/>
                <a:gd name="connsiteY67" fmla="*/ 920435 h 956649"/>
                <a:gd name="connsiteX68" fmla="*/ 739366 w 2157742"/>
                <a:gd name="connsiteY68" fmla="*/ 914400 h 956649"/>
                <a:gd name="connsiteX69" fmla="*/ 769544 w 2157742"/>
                <a:gd name="connsiteY69" fmla="*/ 893275 h 956649"/>
                <a:gd name="connsiteX70" fmla="*/ 814811 w 2157742"/>
                <a:gd name="connsiteY70" fmla="*/ 893275 h 956649"/>
                <a:gd name="connsiteX71" fmla="*/ 884221 w 2157742"/>
                <a:gd name="connsiteY71" fmla="*/ 875168 h 956649"/>
                <a:gd name="connsiteX72" fmla="*/ 911382 w 2157742"/>
                <a:gd name="connsiteY72" fmla="*/ 872150 h 956649"/>
                <a:gd name="connsiteX73" fmla="*/ 932506 w 2157742"/>
                <a:gd name="connsiteY73" fmla="*/ 857061 h 956649"/>
                <a:gd name="connsiteX74" fmla="*/ 932506 w 2157742"/>
                <a:gd name="connsiteY74" fmla="*/ 857061 h 956649"/>
                <a:gd name="connsiteX75" fmla="*/ 950613 w 2157742"/>
                <a:gd name="connsiteY75" fmla="*/ 872150 h 956649"/>
                <a:gd name="connsiteX76" fmla="*/ 950613 w 2157742"/>
                <a:gd name="connsiteY76" fmla="*/ 872150 h 95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157742" h="956649">
                  <a:moveTo>
                    <a:pt x="2157742" y="84499"/>
                  </a:moveTo>
                  <a:lnTo>
                    <a:pt x="2094368" y="87517"/>
                  </a:lnTo>
                  <a:lnTo>
                    <a:pt x="2082297" y="75445"/>
                  </a:lnTo>
                  <a:lnTo>
                    <a:pt x="2027976" y="75445"/>
                  </a:lnTo>
                  <a:lnTo>
                    <a:pt x="2000815" y="75445"/>
                  </a:lnTo>
                  <a:lnTo>
                    <a:pt x="1985726" y="87517"/>
                  </a:lnTo>
                  <a:lnTo>
                    <a:pt x="1964602" y="84499"/>
                  </a:lnTo>
                  <a:lnTo>
                    <a:pt x="1904245" y="48285"/>
                  </a:lnTo>
                  <a:lnTo>
                    <a:pt x="1883120" y="30178"/>
                  </a:lnTo>
                  <a:lnTo>
                    <a:pt x="1849924" y="6035"/>
                  </a:lnTo>
                  <a:lnTo>
                    <a:pt x="1783532" y="0"/>
                  </a:lnTo>
                  <a:lnTo>
                    <a:pt x="1765425" y="3018"/>
                  </a:lnTo>
                  <a:lnTo>
                    <a:pt x="1762407" y="36214"/>
                  </a:lnTo>
                  <a:lnTo>
                    <a:pt x="1750336" y="48285"/>
                  </a:lnTo>
                  <a:lnTo>
                    <a:pt x="1726194" y="54321"/>
                  </a:lnTo>
                  <a:lnTo>
                    <a:pt x="1705069" y="57338"/>
                  </a:lnTo>
                  <a:lnTo>
                    <a:pt x="1686962" y="51303"/>
                  </a:lnTo>
                  <a:lnTo>
                    <a:pt x="1662819" y="54321"/>
                  </a:lnTo>
                  <a:lnTo>
                    <a:pt x="1656784" y="54321"/>
                  </a:lnTo>
                  <a:lnTo>
                    <a:pt x="1632641" y="66392"/>
                  </a:lnTo>
                  <a:lnTo>
                    <a:pt x="1605481" y="66392"/>
                  </a:lnTo>
                  <a:lnTo>
                    <a:pt x="1584356" y="39231"/>
                  </a:lnTo>
                  <a:lnTo>
                    <a:pt x="1545124" y="30178"/>
                  </a:lnTo>
                  <a:lnTo>
                    <a:pt x="1424411" y="21125"/>
                  </a:lnTo>
                  <a:lnTo>
                    <a:pt x="1403287" y="36214"/>
                  </a:lnTo>
                  <a:lnTo>
                    <a:pt x="1397251" y="54321"/>
                  </a:lnTo>
                  <a:lnTo>
                    <a:pt x="1376126" y="69410"/>
                  </a:lnTo>
                  <a:lnTo>
                    <a:pt x="1333877" y="66392"/>
                  </a:lnTo>
                  <a:lnTo>
                    <a:pt x="1270503" y="54321"/>
                  </a:lnTo>
                  <a:lnTo>
                    <a:pt x="1170914" y="24142"/>
                  </a:lnTo>
                  <a:lnTo>
                    <a:pt x="1146772" y="15089"/>
                  </a:lnTo>
                  <a:lnTo>
                    <a:pt x="1125647" y="27160"/>
                  </a:lnTo>
                  <a:lnTo>
                    <a:pt x="1062273" y="90534"/>
                  </a:lnTo>
                  <a:lnTo>
                    <a:pt x="1035112" y="90534"/>
                  </a:lnTo>
                  <a:lnTo>
                    <a:pt x="1035112" y="90534"/>
                  </a:lnTo>
                  <a:lnTo>
                    <a:pt x="1017005" y="90534"/>
                  </a:lnTo>
                  <a:lnTo>
                    <a:pt x="986827" y="87517"/>
                  </a:lnTo>
                  <a:lnTo>
                    <a:pt x="953631" y="93552"/>
                  </a:lnTo>
                  <a:lnTo>
                    <a:pt x="935524" y="108641"/>
                  </a:lnTo>
                  <a:lnTo>
                    <a:pt x="905346" y="108641"/>
                  </a:lnTo>
                  <a:lnTo>
                    <a:pt x="887239" y="96570"/>
                  </a:lnTo>
                  <a:lnTo>
                    <a:pt x="851025" y="99588"/>
                  </a:lnTo>
                  <a:lnTo>
                    <a:pt x="826883" y="105624"/>
                  </a:lnTo>
                  <a:lnTo>
                    <a:pt x="814811" y="138820"/>
                  </a:lnTo>
                  <a:lnTo>
                    <a:pt x="796705" y="144855"/>
                  </a:lnTo>
                  <a:lnTo>
                    <a:pt x="739366" y="147873"/>
                  </a:lnTo>
                  <a:lnTo>
                    <a:pt x="458708" y="159944"/>
                  </a:lnTo>
                  <a:lnTo>
                    <a:pt x="280657" y="156926"/>
                  </a:lnTo>
                  <a:lnTo>
                    <a:pt x="265568" y="156926"/>
                  </a:lnTo>
                  <a:lnTo>
                    <a:pt x="256514" y="178051"/>
                  </a:lnTo>
                  <a:lnTo>
                    <a:pt x="256514" y="178051"/>
                  </a:lnTo>
                  <a:lnTo>
                    <a:pt x="223318" y="187105"/>
                  </a:lnTo>
                  <a:lnTo>
                    <a:pt x="150891" y="214265"/>
                  </a:lnTo>
                  <a:lnTo>
                    <a:pt x="123730" y="214265"/>
                  </a:lnTo>
                  <a:lnTo>
                    <a:pt x="105623" y="220301"/>
                  </a:lnTo>
                  <a:lnTo>
                    <a:pt x="93552" y="214265"/>
                  </a:lnTo>
                  <a:lnTo>
                    <a:pt x="54320" y="199176"/>
                  </a:lnTo>
                  <a:lnTo>
                    <a:pt x="0" y="190123"/>
                  </a:lnTo>
                  <a:lnTo>
                    <a:pt x="18106" y="256515"/>
                  </a:lnTo>
                  <a:lnTo>
                    <a:pt x="108641" y="600546"/>
                  </a:lnTo>
                  <a:lnTo>
                    <a:pt x="165980" y="781616"/>
                  </a:lnTo>
                  <a:lnTo>
                    <a:pt x="190122" y="826883"/>
                  </a:lnTo>
                  <a:lnTo>
                    <a:pt x="250479" y="905346"/>
                  </a:lnTo>
                  <a:lnTo>
                    <a:pt x="304800" y="956649"/>
                  </a:lnTo>
                  <a:lnTo>
                    <a:pt x="331960" y="944578"/>
                  </a:lnTo>
                  <a:lnTo>
                    <a:pt x="353085" y="938542"/>
                  </a:lnTo>
                  <a:lnTo>
                    <a:pt x="467762" y="929489"/>
                  </a:lnTo>
                  <a:lnTo>
                    <a:pt x="682027" y="920435"/>
                  </a:lnTo>
                  <a:lnTo>
                    <a:pt x="739366" y="914400"/>
                  </a:lnTo>
                  <a:lnTo>
                    <a:pt x="769544" y="893275"/>
                  </a:lnTo>
                  <a:lnTo>
                    <a:pt x="814811" y="893275"/>
                  </a:lnTo>
                  <a:lnTo>
                    <a:pt x="884221" y="875168"/>
                  </a:lnTo>
                  <a:lnTo>
                    <a:pt x="911382" y="872150"/>
                  </a:lnTo>
                  <a:lnTo>
                    <a:pt x="932506" y="857061"/>
                  </a:lnTo>
                  <a:lnTo>
                    <a:pt x="932506" y="857061"/>
                  </a:lnTo>
                  <a:lnTo>
                    <a:pt x="950613" y="872150"/>
                  </a:lnTo>
                  <a:lnTo>
                    <a:pt x="950613" y="87215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4" name="53 Forma libre"/>
            <p:cNvSpPr/>
            <p:nvPr/>
          </p:nvSpPr>
          <p:spPr>
            <a:xfrm>
              <a:off x="4076542" y="594511"/>
              <a:ext cx="404388" cy="1958566"/>
            </a:xfrm>
            <a:custGeom>
              <a:avLst/>
              <a:gdLst>
                <a:gd name="connsiteX0" fmla="*/ 404388 w 404388"/>
                <a:gd name="connsiteY0" fmla="*/ 1958566 h 1958566"/>
                <a:gd name="connsiteX1" fmla="*/ 374210 w 404388"/>
                <a:gd name="connsiteY1" fmla="*/ 1937441 h 1958566"/>
                <a:gd name="connsiteX2" fmla="*/ 347050 w 404388"/>
                <a:gd name="connsiteY2" fmla="*/ 1871049 h 1958566"/>
                <a:gd name="connsiteX3" fmla="*/ 316871 w 404388"/>
                <a:gd name="connsiteY3" fmla="*/ 1783533 h 1958566"/>
                <a:gd name="connsiteX4" fmla="*/ 313854 w 404388"/>
                <a:gd name="connsiteY4" fmla="*/ 1744301 h 1958566"/>
                <a:gd name="connsiteX5" fmla="*/ 307818 w 404388"/>
                <a:gd name="connsiteY5" fmla="*/ 1729212 h 1958566"/>
                <a:gd name="connsiteX6" fmla="*/ 310836 w 404388"/>
                <a:gd name="connsiteY6" fmla="*/ 1696016 h 1958566"/>
                <a:gd name="connsiteX7" fmla="*/ 307818 w 404388"/>
                <a:gd name="connsiteY7" fmla="*/ 1671873 h 1958566"/>
                <a:gd name="connsiteX8" fmla="*/ 304800 w 404388"/>
                <a:gd name="connsiteY8" fmla="*/ 1650748 h 1958566"/>
                <a:gd name="connsiteX9" fmla="*/ 259533 w 404388"/>
                <a:gd name="connsiteY9" fmla="*/ 1563232 h 1958566"/>
                <a:gd name="connsiteX10" fmla="*/ 223319 w 404388"/>
                <a:gd name="connsiteY10" fmla="*/ 1490804 h 1958566"/>
                <a:gd name="connsiteX11" fmla="*/ 196158 w 404388"/>
                <a:gd name="connsiteY11" fmla="*/ 1448554 h 1958566"/>
                <a:gd name="connsiteX12" fmla="*/ 196158 w 404388"/>
                <a:gd name="connsiteY12" fmla="*/ 1421394 h 1958566"/>
                <a:gd name="connsiteX13" fmla="*/ 190123 w 404388"/>
                <a:gd name="connsiteY13" fmla="*/ 1339913 h 1958566"/>
                <a:gd name="connsiteX14" fmla="*/ 165980 w 404388"/>
                <a:gd name="connsiteY14" fmla="*/ 1182986 h 1958566"/>
                <a:gd name="connsiteX15" fmla="*/ 162962 w 404388"/>
                <a:gd name="connsiteY15" fmla="*/ 1155826 h 1958566"/>
                <a:gd name="connsiteX16" fmla="*/ 144855 w 404388"/>
                <a:gd name="connsiteY16" fmla="*/ 1101505 h 1958566"/>
                <a:gd name="connsiteX17" fmla="*/ 141838 w 404388"/>
                <a:gd name="connsiteY17" fmla="*/ 1041148 h 1958566"/>
                <a:gd name="connsiteX18" fmla="*/ 135802 w 404388"/>
                <a:gd name="connsiteY18" fmla="*/ 1007952 h 1958566"/>
                <a:gd name="connsiteX19" fmla="*/ 129766 w 404388"/>
                <a:gd name="connsiteY19" fmla="*/ 965703 h 1958566"/>
                <a:gd name="connsiteX20" fmla="*/ 99588 w 404388"/>
                <a:gd name="connsiteY20" fmla="*/ 893275 h 1958566"/>
                <a:gd name="connsiteX21" fmla="*/ 99588 w 404388"/>
                <a:gd name="connsiteY21" fmla="*/ 860079 h 1958566"/>
                <a:gd name="connsiteX22" fmla="*/ 69410 w 404388"/>
                <a:gd name="connsiteY22" fmla="*/ 805758 h 1958566"/>
                <a:gd name="connsiteX23" fmla="*/ 36214 w 404388"/>
                <a:gd name="connsiteY23" fmla="*/ 700135 h 1958566"/>
                <a:gd name="connsiteX24" fmla="*/ 30178 w 404388"/>
                <a:gd name="connsiteY24" fmla="*/ 624689 h 1958566"/>
                <a:gd name="connsiteX25" fmla="*/ 12071 w 404388"/>
                <a:gd name="connsiteY25" fmla="*/ 494923 h 1958566"/>
                <a:gd name="connsiteX26" fmla="*/ 3018 w 404388"/>
                <a:gd name="connsiteY26" fmla="*/ 443620 h 1958566"/>
                <a:gd name="connsiteX27" fmla="*/ 0 w 404388"/>
                <a:gd name="connsiteY27" fmla="*/ 380245 h 1958566"/>
                <a:gd name="connsiteX28" fmla="*/ 0 w 404388"/>
                <a:gd name="connsiteY28" fmla="*/ 347049 h 1958566"/>
                <a:gd name="connsiteX29" fmla="*/ 27160 w 404388"/>
                <a:gd name="connsiteY29" fmla="*/ 334978 h 1958566"/>
                <a:gd name="connsiteX30" fmla="*/ 48285 w 404388"/>
                <a:gd name="connsiteY30" fmla="*/ 350067 h 1958566"/>
                <a:gd name="connsiteX31" fmla="*/ 42250 w 404388"/>
                <a:gd name="connsiteY31" fmla="*/ 344032 h 1958566"/>
                <a:gd name="connsiteX32" fmla="*/ 57339 w 404388"/>
                <a:gd name="connsiteY32" fmla="*/ 331960 h 1958566"/>
                <a:gd name="connsiteX33" fmla="*/ 51303 w 404388"/>
                <a:gd name="connsiteY33" fmla="*/ 307818 h 1958566"/>
                <a:gd name="connsiteX34" fmla="*/ 30178 w 404388"/>
                <a:gd name="connsiteY34" fmla="*/ 283675 h 1958566"/>
                <a:gd name="connsiteX35" fmla="*/ 30178 w 404388"/>
                <a:gd name="connsiteY35" fmla="*/ 283675 h 1958566"/>
                <a:gd name="connsiteX36" fmla="*/ 21125 w 404388"/>
                <a:gd name="connsiteY36" fmla="*/ 235390 h 1958566"/>
                <a:gd name="connsiteX37" fmla="*/ 3018 w 404388"/>
                <a:gd name="connsiteY37" fmla="*/ 214265 h 1958566"/>
                <a:gd name="connsiteX38" fmla="*/ 15089 w 404388"/>
                <a:gd name="connsiteY38" fmla="*/ 117695 h 1958566"/>
                <a:gd name="connsiteX39" fmla="*/ 24143 w 404388"/>
                <a:gd name="connsiteY39" fmla="*/ 87517 h 1958566"/>
                <a:gd name="connsiteX40" fmla="*/ 30178 w 404388"/>
                <a:gd name="connsiteY40" fmla="*/ 27160 h 1958566"/>
                <a:gd name="connsiteX41" fmla="*/ 45267 w 404388"/>
                <a:gd name="connsiteY41" fmla="*/ 9053 h 1958566"/>
                <a:gd name="connsiteX42" fmla="*/ 78463 w 404388"/>
                <a:gd name="connsiteY42" fmla="*/ 6036 h 1958566"/>
                <a:gd name="connsiteX43" fmla="*/ 105624 w 404388"/>
                <a:gd name="connsiteY43" fmla="*/ 0 h 1958566"/>
                <a:gd name="connsiteX44" fmla="*/ 105624 w 404388"/>
                <a:gd name="connsiteY44" fmla="*/ 0 h 1958566"/>
                <a:gd name="connsiteX45" fmla="*/ 141838 w 404388"/>
                <a:gd name="connsiteY45" fmla="*/ 51303 h 1958566"/>
                <a:gd name="connsiteX46" fmla="*/ 211248 w 404388"/>
                <a:gd name="connsiteY46" fmla="*/ 99588 h 1958566"/>
                <a:gd name="connsiteX47" fmla="*/ 238408 w 404388"/>
                <a:gd name="connsiteY47" fmla="*/ 102606 h 1958566"/>
                <a:gd name="connsiteX48" fmla="*/ 235390 w 404388"/>
                <a:gd name="connsiteY48" fmla="*/ 120713 h 1958566"/>
                <a:gd name="connsiteX49" fmla="*/ 232372 w 404388"/>
                <a:gd name="connsiteY49" fmla="*/ 147873 h 1958566"/>
                <a:gd name="connsiteX50" fmla="*/ 232372 w 404388"/>
                <a:gd name="connsiteY50" fmla="*/ 159944 h 1958566"/>
                <a:gd name="connsiteX51" fmla="*/ 232372 w 404388"/>
                <a:gd name="connsiteY51" fmla="*/ 159944 h 1958566"/>
                <a:gd name="connsiteX52" fmla="*/ 232372 w 404388"/>
                <a:gd name="connsiteY52" fmla="*/ 159944 h 1958566"/>
                <a:gd name="connsiteX53" fmla="*/ 202194 w 404388"/>
                <a:gd name="connsiteY53" fmla="*/ 162962 h 1958566"/>
                <a:gd name="connsiteX54" fmla="*/ 187105 w 404388"/>
                <a:gd name="connsiteY54" fmla="*/ 162962 h 1958566"/>
                <a:gd name="connsiteX55" fmla="*/ 181069 w 404388"/>
                <a:gd name="connsiteY55" fmla="*/ 168998 h 1958566"/>
                <a:gd name="connsiteX56" fmla="*/ 181069 w 404388"/>
                <a:gd name="connsiteY56" fmla="*/ 178051 h 1958566"/>
                <a:gd name="connsiteX57" fmla="*/ 181069 w 404388"/>
                <a:gd name="connsiteY57" fmla="*/ 178051 h 195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4388" h="1958566">
                  <a:moveTo>
                    <a:pt x="404388" y="1958566"/>
                  </a:moveTo>
                  <a:lnTo>
                    <a:pt x="374210" y="1937441"/>
                  </a:lnTo>
                  <a:lnTo>
                    <a:pt x="347050" y="1871049"/>
                  </a:lnTo>
                  <a:lnTo>
                    <a:pt x="316871" y="1783533"/>
                  </a:lnTo>
                  <a:lnTo>
                    <a:pt x="313854" y="1744301"/>
                  </a:lnTo>
                  <a:lnTo>
                    <a:pt x="307818" y="1729212"/>
                  </a:lnTo>
                  <a:lnTo>
                    <a:pt x="310836" y="1696016"/>
                  </a:lnTo>
                  <a:lnTo>
                    <a:pt x="307818" y="1671873"/>
                  </a:lnTo>
                  <a:lnTo>
                    <a:pt x="304800" y="1650748"/>
                  </a:lnTo>
                  <a:lnTo>
                    <a:pt x="259533" y="1563232"/>
                  </a:lnTo>
                  <a:lnTo>
                    <a:pt x="223319" y="1490804"/>
                  </a:lnTo>
                  <a:lnTo>
                    <a:pt x="196158" y="1448554"/>
                  </a:lnTo>
                  <a:lnTo>
                    <a:pt x="196158" y="1421394"/>
                  </a:lnTo>
                  <a:lnTo>
                    <a:pt x="190123" y="1339913"/>
                  </a:lnTo>
                  <a:lnTo>
                    <a:pt x="165980" y="1182986"/>
                  </a:lnTo>
                  <a:lnTo>
                    <a:pt x="162962" y="1155826"/>
                  </a:lnTo>
                  <a:lnTo>
                    <a:pt x="144855" y="1101505"/>
                  </a:lnTo>
                  <a:lnTo>
                    <a:pt x="141838" y="1041148"/>
                  </a:lnTo>
                  <a:lnTo>
                    <a:pt x="135802" y="1007952"/>
                  </a:lnTo>
                  <a:lnTo>
                    <a:pt x="129766" y="965703"/>
                  </a:lnTo>
                  <a:lnTo>
                    <a:pt x="99588" y="893275"/>
                  </a:lnTo>
                  <a:lnTo>
                    <a:pt x="99588" y="860079"/>
                  </a:lnTo>
                  <a:lnTo>
                    <a:pt x="69410" y="805758"/>
                  </a:lnTo>
                  <a:lnTo>
                    <a:pt x="36214" y="700135"/>
                  </a:lnTo>
                  <a:lnTo>
                    <a:pt x="30178" y="624689"/>
                  </a:lnTo>
                  <a:lnTo>
                    <a:pt x="12071" y="494923"/>
                  </a:lnTo>
                  <a:lnTo>
                    <a:pt x="3018" y="443620"/>
                  </a:lnTo>
                  <a:lnTo>
                    <a:pt x="0" y="380245"/>
                  </a:lnTo>
                  <a:lnTo>
                    <a:pt x="0" y="347049"/>
                  </a:lnTo>
                  <a:lnTo>
                    <a:pt x="27160" y="334978"/>
                  </a:lnTo>
                  <a:lnTo>
                    <a:pt x="48285" y="350067"/>
                  </a:lnTo>
                  <a:lnTo>
                    <a:pt x="42250" y="344032"/>
                  </a:lnTo>
                  <a:lnTo>
                    <a:pt x="57339" y="331960"/>
                  </a:lnTo>
                  <a:lnTo>
                    <a:pt x="51303" y="307818"/>
                  </a:lnTo>
                  <a:lnTo>
                    <a:pt x="30178" y="283675"/>
                  </a:lnTo>
                  <a:lnTo>
                    <a:pt x="30178" y="283675"/>
                  </a:lnTo>
                  <a:lnTo>
                    <a:pt x="21125" y="235390"/>
                  </a:lnTo>
                  <a:lnTo>
                    <a:pt x="3018" y="214265"/>
                  </a:lnTo>
                  <a:lnTo>
                    <a:pt x="15089" y="117695"/>
                  </a:lnTo>
                  <a:lnTo>
                    <a:pt x="24143" y="87517"/>
                  </a:lnTo>
                  <a:lnTo>
                    <a:pt x="30178" y="27160"/>
                  </a:lnTo>
                  <a:lnTo>
                    <a:pt x="45267" y="9053"/>
                  </a:lnTo>
                  <a:lnTo>
                    <a:pt x="78463" y="6036"/>
                  </a:lnTo>
                  <a:lnTo>
                    <a:pt x="105624" y="0"/>
                  </a:lnTo>
                  <a:lnTo>
                    <a:pt x="105624" y="0"/>
                  </a:lnTo>
                  <a:lnTo>
                    <a:pt x="141838" y="51303"/>
                  </a:lnTo>
                  <a:lnTo>
                    <a:pt x="211248" y="99588"/>
                  </a:lnTo>
                  <a:lnTo>
                    <a:pt x="238408" y="102606"/>
                  </a:lnTo>
                  <a:lnTo>
                    <a:pt x="235390" y="120713"/>
                  </a:lnTo>
                  <a:lnTo>
                    <a:pt x="232372" y="147873"/>
                  </a:lnTo>
                  <a:lnTo>
                    <a:pt x="232372" y="159944"/>
                  </a:lnTo>
                  <a:lnTo>
                    <a:pt x="232372" y="159944"/>
                  </a:lnTo>
                  <a:lnTo>
                    <a:pt x="232372" y="159944"/>
                  </a:lnTo>
                  <a:lnTo>
                    <a:pt x="202194" y="162962"/>
                  </a:lnTo>
                  <a:lnTo>
                    <a:pt x="187105" y="162962"/>
                  </a:lnTo>
                  <a:lnTo>
                    <a:pt x="181069" y="168998"/>
                  </a:lnTo>
                  <a:lnTo>
                    <a:pt x="181069" y="178051"/>
                  </a:lnTo>
                  <a:lnTo>
                    <a:pt x="181069" y="178051"/>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5" name="54 Forma libre"/>
            <p:cNvSpPr/>
            <p:nvPr/>
          </p:nvSpPr>
          <p:spPr>
            <a:xfrm>
              <a:off x="4477912" y="1098487"/>
              <a:ext cx="147874" cy="609600"/>
            </a:xfrm>
            <a:custGeom>
              <a:avLst/>
              <a:gdLst>
                <a:gd name="connsiteX0" fmla="*/ 0 w 147874"/>
                <a:gd name="connsiteY0" fmla="*/ 0 h 609600"/>
                <a:gd name="connsiteX1" fmla="*/ 15089 w 147874"/>
                <a:gd name="connsiteY1" fmla="*/ 87517 h 609600"/>
                <a:gd name="connsiteX2" fmla="*/ 36214 w 147874"/>
                <a:gd name="connsiteY2" fmla="*/ 205212 h 609600"/>
                <a:gd name="connsiteX3" fmla="*/ 45268 w 147874"/>
                <a:gd name="connsiteY3" fmla="*/ 310836 h 609600"/>
                <a:gd name="connsiteX4" fmla="*/ 69410 w 147874"/>
                <a:gd name="connsiteY4" fmla="*/ 419477 h 609600"/>
                <a:gd name="connsiteX5" fmla="*/ 105624 w 147874"/>
                <a:gd name="connsiteY5" fmla="*/ 506994 h 609600"/>
                <a:gd name="connsiteX6" fmla="*/ 135802 w 147874"/>
                <a:gd name="connsiteY6" fmla="*/ 594511 h 609600"/>
                <a:gd name="connsiteX7" fmla="*/ 147874 w 147874"/>
                <a:gd name="connsiteY7"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874" h="609600">
                  <a:moveTo>
                    <a:pt x="0" y="0"/>
                  </a:moveTo>
                  <a:lnTo>
                    <a:pt x="15089" y="87517"/>
                  </a:lnTo>
                  <a:lnTo>
                    <a:pt x="36214" y="205212"/>
                  </a:lnTo>
                  <a:lnTo>
                    <a:pt x="45268" y="310836"/>
                  </a:lnTo>
                  <a:lnTo>
                    <a:pt x="69410" y="419477"/>
                  </a:lnTo>
                  <a:lnTo>
                    <a:pt x="105624" y="506994"/>
                  </a:lnTo>
                  <a:lnTo>
                    <a:pt x="135802" y="594511"/>
                  </a:lnTo>
                  <a:lnTo>
                    <a:pt x="147874" y="60960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6" name="55 Forma libre"/>
            <p:cNvSpPr/>
            <p:nvPr/>
          </p:nvSpPr>
          <p:spPr>
            <a:xfrm>
              <a:off x="4553358" y="1445853"/>
              <a:ext cx="319889" cy="54321"/>
            </a:xfrm>
            <a:custGeom>
              <a:avLst/>
              <a:gdLst>
                <a:gd name="connsiteX0" fmla="*/ 0 w 319889"/>
                <a:gd name="connsiteY0" fmla="*/ 54321 h 54321"/>
                <a:gd name="connsiteX1" fmla="*/ 33196 w 319889"/>
                <a:gd name="connsiteY1" fmla="*/ 24143 h 54321"/>
                <a:gd name="connsiteX2" fmla="*/ 63374 w 319889"/>
                <a:gd name="connsiteY2" fmla="*/ 27160 h 54321"/>
                <a:gd name="connsiteX3" fmla="*/ 93552 w 319889"/>
                <a:gd name="connsiteY3" fmla="*/ 27160 h 54321"/>
                <a:gd name="connsiteX4" fmla="*/ 156927 w 319889"/>
                <a:gd name="connsiteY4" fmla="*/ 39232 h 54321"/>
                <a:gd name="connsiteX5" fmla="*/ 184087 w 319889"/>
                <a:gd name="connsiteY5" fmla="*/ 42250 h 54321"/>
                <a:gd name="connsiteX6" fmla="*/ 214265 w 319889"/>
                <a:gd name="connsiteY6" fmla="*/ 30178 h 54321"/>
                <a:gd name="connsiteX7" fmla="*/ 271604 w 319889"/>
                <a:gd name="connsiteY7" fmla="*/ 3018 h 54321"/>
                <a:gd name="connsiteX8" fmla="*/ 289711 w 319889"/>
                <a:gd name="connsiteY8" fmla="*/ 3018 h 54321"/>
                <a:gd name="connsiteX9" fmla="*/ 319889 w 319889"/>
                <a:gd name="connsiteY9" fmla="*/ 0 h 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889" h="54321">
                  <a:moveTo>
                    <a:pt x="0" y="54321"/>
                  </a:moveTo>
                  <a:lnTo>
                    <a:pt x="33196" y="24143"/>
                  </a:lnTo>
                  <a:lnTo>
                    <a:pt x="63374" y="27160"/>
                  </a:lnTo>
                  <a:lnTo>
                    <a:pt x="93552" y="27160"/>
                  </a:lnTo>
                  <a:lnTo>
                    <a:pt x="156927" y="39232"/>
                  </a:lnTo>
                  <a:lnTo>
                    <a:pt x="184087" y="42250"/>
                  </a:lnTo>
                  <a:lnTo>
                    <a:pt x="214265" y="30178"/>
                  </a:lnTo>
                  <a:lnTo>
                    <a:pt x="271604" y="3018"/>
                  </a:lnTo>
                  <a:lnTo>
                    <a:pt x="289711" y="3018"/>
                  </a:lnTo>
                  <a:lnTo>
                    <a:pt x="319889"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7" name="56 Forma libre"/>
            <p:cNvSpPr/>
            <p:nvPr/>
          </p:nvSpPr>
          <p:spPr>
            <a:xfrm>
              <a:off x="4613714" y="2049101"/>
              <a:ext cx="1056238" cy="715224"/>
            </a:xfrm>
            <a:custGeom>
              <a:avLst/>
              <a:gdLst>
                <a:gd name="connsiteX0" fmla="*/ 1056238 w 1056238"/>
                <a:gd name="connsiteY0" fmla="*/ 395335 h 715224"/>
                <a:gd name="connsiteX1" fmla="*/ 1023042 w 1056238"/>
                <a:gd name="connsiteY1" fmla="*/ 455691 h 715224"/>
                <a:gd name="connsiteX2" fmla="*/ 983810 w 1056238"/>
                <a:gd name="connsiteY2" fmla="*/ 534154 h 715224"/>
                <a:gd name="connsiteX3" fmla="*/ 965703 w 1056238"/>
                <a:gd name="connsiteY3" fmla="*/ 543208 h 715224"/>
                <a:gd name="connsiteX4" fmla="*/ 947596 w 1056238"/>
                <a:gd name="connsiteY4" fmla="*/ 531137 h 715224"/>
                <a:gd name="connsiteX5" fmla="*/ 920436 w 1056238"/>
                <a:gd name="connsiteY5" fmla="*/ 582440 h 715224"/>
                <a:gd name="connsiteX6" fmla="*/ 878186 w 1056238"/>
                <a:gd name="connsiteY6" fmla="*/ 715224 h 715224"/>
                <a:gd name="connsiteX7" fmla="*/ 808777 w 1056238"/>
                <a:gd name="connsiteY7" fmla="*/ 700135 h 715224"/>
                <a:gd name="connsiteX8" fmla="*/ 778598 w 1056238"/>
                <a:gd name="connsiteY8" fmla="*/ 639778 h 715224"/>
                <a:gd name="connsiteX9" fmla="*/ 763509 w 1056238"/>
                <a:gd name="connsiteY9" fmla="*/ 609600 h 715224"/>
                <a:gd name="connsiteX10" fmla="*/ 742384 w 1056238"/>
                <a:gd name="connsiteY10" fmla="*/ 591493 h 715224"/>
                <a:gd name="connsiteX11" fmla="*/ 718242 w 1056238"/>
                <a:gd name="connsiteY11" fmla="*/ 591493 h 715224"/>
                <a:gd name="connsiteX12" fmla="*/ 675992 w 1056238"/>
                <a:gd name="connsiteY12" fmla="*/ 609600 h 715224"/>
                <a:gd name="connsiteX13" fmla="*/ 663921 w 1056238"/>
                <a:gd name="connsiteY13" fmla="*/ 603564 h 715224"/>
                <a:gd name="connsiteX14" fmla="*/ 600547 w 1056238"/>
                <a:gd name="connsiteY14" fmla="*/ 564333 h 715224"/>
                <a:gd name="connsiteX15" fmla="*/ 591493 w 1056238"/>
                <a:gd name="connsiteY15" fmla="*/ 564333 h 715224"/>
                <a:gd name="connsiteX16" fmla="*/ 570369 w 1056238"/>
                <a:gd name="connsiteY16" fmla="*/ 585457 h 715224"/>
                <a:gd name="connsiteX17" fmla="*/ 564333 w 1056238"/>
                <a:gd name="connsiteY17" fmla="*/ 591493 h 715224"/>
                <a:gd name="connsiteX18" fmla="*/ 543208 w 1056238"/>
                <a:gd name="connsiteY18" fmla="*/ 585457 h 715224"/>
                <a:gd name="connsiteX19" fmla="*/ 516048 w 1056238"/>
                <a:gd name="connsiteY19" fmla="*/ 606582 h 715224"/>
                <a:gd name="connsiteX20" fmla="*/ 497941 w 1056238"/>
                <a:gd name="connsiteY20" fmla="*/ 612618 h 715224"/>
                <a:gd name="connsiteX21" fmla="*/ 473798 w 1056238"/>
                <a:gd name="connsiteY21" fmla="*/ 600547 h 715224"/>
                <a:gd name="connsiteX22" fmla="*/ 446638 w 1056238"/>
                <a:gd name="connsiteY22" fmla="*/ 576404 h 715224"/>
                <a:gd name="connsiteX23" fmla="*/ 392317 w 1056238"/>
                <a:gd name="connsiteY23" fmla="*/ 528119 h 715224"/>
                <a:gd name="connsiteX24" fmla="*/ 383264 w 1056238"/>
                <a:gd name="connsiteY24" fmla="*/ 497941 h 715224"/>
                <a:gd name="connsiteX25" fmla="*/ 359121 w 1056238"/>
                <a:gd name="connsiteY25" fmla="*/ 362139 h 715224"/>
                <a:gd name="connsiteX26" fmla="*/ 344032 w 1056238"/>
                <a:gd name="connsiteY26" fmla="*/ 325925 h 715224"/>
                <a:gd name="connsiteX27" fmla="*/ 322907 w 1056238"/>
                <a:gd name="connsiteY27" fmla="*/ 259533 h 715224"/>
                <a:gd name="connsiteX28" fmla="*/ 319889 w 1056238"/>
                <a:gd name="connsiteY28" fmla="*/ 247461 h 715224"/>
                <a:gd name="connsiteX29" fmla="*/ 313854 w 1056238"/>
                <a:gd name="connsiteY29" fmla="*/ 232372 h 715224"/>
                <a:gd name="connsiteX30" fmla="*/ 298765 w 1056238"/>
                <a:gd name="connsiteY30" fmla="*/ 223319 h 715224"/>
                <a:gd name="connsiteX31" fmla="*/ 286693 w 1056238"/>
                <a:gd name="connsiteY31" fmla="*/ 223319 h 715224"/>
                <a:gd name="connsiteX32" fmla="*/ 277640 w 1056238"/>
                <a:gd name="connsiteY32" fmla="*/ 211248 h 715224"/>
                <a:gd name="connsiteX33" fmla="*/ 271604 w 1056238"/>
                <a:gd name="connsiteY33" fmla="*/ 202194 h 715224"/>
                <a:gd name="connsiteX34" fmla="*/ 262551 w 1056238"/>
                <a:gd name="connsiteY34" fmla="*/ 202194 h 715224"/>
                <a:gd name="connsiteX35" fmla="*/ 247462 w 1056238"/>
                <a:gd name="connsiteY35" fmla="*/ 202194 h 715224"/>
                <a:gd name="connsiteX36" fmla="*/ 226337 w 1056238"/>
                <a:gd name="connsiteY36" fmla="*/ 196158 h 715224"/>
                <a:gd name="connsiteX37" fmla="*/ 226337 w 1056238"/>
                <a:gd name="connsiteY37" fmla="*/ 196158 h 715224"/>
                <a:gd name="connsiteX38" fmla="*/ 208230 w 1056238"/>
                <a:gd name="connsiteY38" fmla="*/ 184087 h 715224"/>
                <a:gd name="connsiteX39" fmla="*/ 199177 w 1056238"/>
                <a:gd name="connsiteY39" fmla="*/ 162962 h 715224"/>
                <a:gd name="connsiteX40" fmla="*/ 175034 w 1056238"/>
                <a:gd name="connsiteY40" fmla="*/ 156927 h 715224"/>
                <a:gd name="connsiteX41" fmla="*/ 129767 w 1056238"/>
                <a:gd name="connsiteY41" fmla="*/ 111659 h 715224"/>
                <a:gd name="connsiteX42" fmla="*/ 126749 w 1056238"/>
                <a:gd name="connsiteY42" fmla="*/ 96570 h 715224"/>
                <a:gd name="connsiteX43" fmla="*/ 108642 w 1056238"/>
                <a:gd name="connsiteY43" fmla="*/ 69410 h 715224"/>
                <a:gd name="connsiteX44" fmla="*/ 99588 w 1056238"/>
                <a:gd name="connsiteY44" fmla="*/ 51303 h 715224"/>
                <a:gd name="connsiteX45" fmla="*/ 48285 w 1056238"/>
                <a:gd name="connsiteY45" fmla="*/ 15089 h 715224"/>
                <a:gd name="connsiteX46" fmla="*/ 24143 w 1056238"/>
                <a:gd name="connsiteY46" fmla="*/ 9053 h 715224"/>
                <a:gd name="connsiteX47" fmla="*/ 0 w 1056238"/>
                <a:gd name="connsiteY47" fmla="*/ 0 h 71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6238" h="715224">
                  <a:moveTo>
                    <a:pt x="1056238" y="395335"/>
                  </a:moveTo>
                  <a:lnTo>
                    <a:pt x="1023042" y="455691"/>
                  </a:lnTo>
                  <a:lnTo>
                    <a:pt x="983810" y="534154"/>
                  </a:lnTo>
                  <a:lnTo>
                    <a:pt x="965703" y="543208"/>
                  </a:lnTo>
                  <a:lnTo>
                    <a:pt x="947596" y="531137"/>
                  </a:lnTo>
                  <a:lnTo>
                    <a:pt x="920436" y="582440"/>
                  </a:lnTo>
                  <a:lnTo>
                    <a:pt x="878186" y="715224"/>
                  </a:lnTo>
                  <a:lnTo>
                    <a:pt x="808777" y="700135"/>
                  </a:lnTo>
                  <a:lnTo>
                    <a:pt x="778598" y="639778"/>
                  </a:lnTo>
                  <a:lnTo>
                    <a:pt x="763509" y="609600"/>
                  </a:lnTo>
                  <a:lnTo>
                    <a:pt x="742384" y="591493"/>
                  </a:lnTo>
                  <a:lnTo>
                    <a:pt x="718242" y="591493"/>
                  </a:lnTo>
                  <a:lnTo>
                    <a:pt x="675992" y="609600"/>
                  </a:lnTo>
                  <a:lnTo>
                    <a:pt x="663921" y="603564"/>
                  </a:lnTo>
                  <a:lnTo>
                    <a:pt x="600547" y="564333"/>
                  </a:lnTo>
                  <a:lnTo>
                    <a:pt x="591493" y="564333"/>
                  </a:lnTo>
                  <a:lnTo>
                    <a:pt x="570369" y="585457"/>
                  </a:lnTo>
                  <a:lnTo>
                    <a:pt x="564333" y="591493"/>
                  </a:lnTo>
                  <a:lnTo>
                    <a:pt x="543208" y="585457"/>
                  </a:lnTo>
                  <a:lnTo>
                    <a:pt x="516048" y="606582"/>
                  </a:lnTo>
                  <a:lnTo>
                    <a:pt x="497941" y="612618"/>
                  </a:lnTo>
                  <a:lnTo>
                    <a:pt x="473798" y="600547"/>
                  </a:lnTo>
                  <a:lnTo>
                    <a:pt x="446638" y="576404"/>
                  </a:lnTo>
                  <a:lnTo>
                    <a:pt x="392317" y="528119"/>
                  </a:lnTo>
                  <a:lnTo>
                    <a:pt x="383264" y="497941"/>
                  </a:lnTo>
                  <a:lnTo>
                    <a:pt x="359121" y="362139"/>
                  </a:lnTo>
                  <a:lnTo>
                    <a:pt x="344032" y="325925"/>
                  </a:lnTo>
                  <a:lnTo>
                    <a:pt x="322907" y="259533"/>
                  </a:lnTo>
                  <a:lnTo>
                    <a:pt x="319889" y="247461"/>
                  </a:lnTo>
                  <a:lnTo>
                    <a:pt x="313854" y="232372"/>
                  </a:lnTo>
                  <a:lnTo>
                    <a:pt x="298765" y="223319"/>
                  </a:lnTo>
                  <a:lnTo>
                    <a:pt x="286693" y="223319"/>
                  </a:lnTo>
                  <a:lnTo>
                    <a:pt x="277640" y="211248"/>
                  </a:lnTo>
                  <a:lnTo>
                    <a:pt x="271604" y="202194"/>
                  </a:lnTo>
                  <a:lnTo>
                    <a:pt x="262551" y="202194"/>
                  </a:lnTo>
                  <a:lnTo>
                    <a:pt x="247462" y="202194"/>
                  </a:lnTo>
                  <a:lnTo>
                    <a:pt x="226337" y="196158"/>
                  </a:lnTo>
                  <a:lnTo>
                    <a:pt x="226337" y="196158"/>
                  </a:lnTo>
                  <a:lnTo>
                    <a:pt x="208230" y="184087"/>
                  </a:lnTo>
                  <a:lnTo>
                    <a:pt x="199177" y="162962"/>
                  </a:lnTo>
                  <a:lnTo>
                    <a:pt x="175034" y="156927"/>
                  </a:lnTo>
                  <a:lnTo>
                    <a:pt x="129767" y="111659"/>
                  </a:lnTo>
                  <a:lnTo>
                    <a:pt x="126749" y="96570"/>
                  </a:lnTo>
                  <a:lnTo>
                    <a:pt x="108642" y="69410"/>
                  </a:lnTo>
                  <a:lnTo>
                    <a:pt x="99588" y="51303"/>
                  </a:lnTo>
                  <a:lnTo>
                    <a:pt x="48285" y="15089"/>
                  </a:lnTo>
                  <a:lnTo>
                    <a:pt x="24143" y="9053"/>
                  </a:lnTo>
                  <a:lnTo>
                    <a:pt x="0"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8" name="57 Forma libre"/>
            <p:cNvSpPr/>
            <p:nvPr/>
          </p:nvSpPr>
          <p:spPr>
            <a:xfrm>
              <a:off x="3696296" y="3859794"/>
              <a:ext cx="1750337" cy="1059256"/>
            </a:xfrm>
            <a:custGeom>
              <a:avLst/>
              <a:gdLst>
                <a:gd name="connsiteX0" fmla="*/ 1717141 w 1750337"/>
                <a:gd name="connsiteY0" fmla="*/ 1059256 h 1059256"/>
                <a:gd name="connsiteX1" fmla="*/ 1750337 w 1750337"/>
                <a:gd name="connsiteY1" fmla="*/ 998899 h 1059256"/>
                <a:gd name="connsiteX2" fmla="*/ 1741284 w 1750337"/>
                <a:gd name="connsiteY2" fmla="*/ 962685 h 1059256"/>
                <a:gd name="connsiteX3" fmla="*/ 1732230 w 1750337"/>
                <a:gd name="connsiteY3" fmla="*/ 926471 h 1059256"/>
                <a:gd name="connsiteX4" fmla="*/ 1747319 w 1750337"/>
                <a:gd name="connsiteY4" fmla="*/ 908364 h 1059256"/>
                <a:gd name="connsiteX5" fmla="*/ 1747319 w 1750337"/>
                <a:gd name="connsiteY5" fmla="*/ 908364 h 1059256"/>
                <a:gd name="connsiteX6" fmla="*/ 1744301 w 1750337"/>
                <a:gd name="connsiteY6" fmla="*/ 860079 h 1059256"/>
                <a:gd name="connsiteX7" fmla="*/ 1744301 w 1750337"/>
                <a:gd name="connsiteY7" fmla="*/ 848008 h 1059256"/>
                <a:gd name="connsiteX8" fmla="*/ 1717141 w 1750337"/>
                <a:gd name="connsiteY8" fmla="*/ 832919 h 1059256"/>
                <a:gd name="connsiteX9" fmla="*/ 1717141 w 1750337"/>
                <a:gd name="connsiteY9" fmla="*/ 790669 h 1059256"/>
                <a:gd name="connsiteX10" fmla="*/ 1702052 w 1750337"/>
                <a:gd name="connsiteY10" fmla="*/ 775580 h 1059256"/>
                <a:gd name="connsiteX11" fmla="*/ 1668856 w 1750337"/>
                <a:gd name="connsiteY11" fmla="*/ 769545 h 1059256"/>
                <a:gd name="connsiteX12" fmla="*/ 1656785 w 1750337"/>
                <a:gd name="connsiteY12" fmla="*/ 754456 h 1059256"/>
                <a:gd name="connsiteX13" fmla="*/ 1668856 w 1750337"/>
                <a:gd name="connsiteY13" fmla="*/ 700135 h 1059256"/>
                <a:gd name="connsiteX14" fmla="*/ 1665838 w 1750337"/>
                <a:gd name="connsiteY14" fmla="*/ 675992 h 1059256"/>
                <a:gd name="connsiteX15" fmla="*/ 1641696 w 1750337"/>
                <a:gd name="connsiteY15" fmla="*/ 672974 h 1059256"/>
                <a:gd name="connsiteX16" fmla="*/ 1581339 w 1750337"/>
                <a:gd name="connsiteY16" fmla="*/ 697117 h 1059256"/>
                <a:gd name="connsiteX17" fmla="*/ 1557197 w 1750337"/>
                <a:gd name="connsiteY17" fmla="*/ 715224 h 1059256"/>
                <a:gd name="connsiteX18" fmla="*/ 1499858 w 1750337"/>
                <a:gd name="connsiteY18" fmla="*/ 733331 h 1059256"/>
                <a:gd name="connsiteX19" fmla="*/ 1478733 w 1750337"/>
                <a:gd name="connsiteY19" fmla="*/ 739366 h 1059256"/>
                <a:gd name="connsiteX20" fmla="*/ 1234290 w 1750337"/>
                <a:gd name="connsiteY20" fmla="*/ 781616 h 1059256"/>
                <a:gd name="connsiteX21" fmla="*/ 1201094 w 1750337"/>
                <a:gd name="connsiteY21" fmla="*/ 775580 h 1059256"/>
                <a:gd name="connsiteX22" fmla="*/ 884222 w 1750337"/>
                <a:gd name="connsiteY22" fmla="*/ 642796 h 1059256"/>
                <a:gd name="connsiteX23" fmla="*/ 745402 w 1750337"/>
                <a:gd name="connsiteY23" fmla="*/ 570368 h 1059256"/>
                <a:gd name="connsiteX24" fmla="*/ 627707 w 1750337"/>
                <a:gd name="connsiteY24" fmla="*/ 485869 h 1059256"/>
                <a:gd name="connsiteX25" fmla="*/ 582440 w 1750337"/>
                <a:gd name="connsiteY25" fmla="*/ 482852 h 1059256"/>
                <a:gd name="connsiteX26" fmla="*/ 555280 w 1750337"/>
                <a:gd name="connsiteY26" fmla="*/ 485869 h 1059256"/>
                <a:gd name="connsiteX27" fmla="*/ 522084 w 1750337"/>
                <a:gd name="connsiteY27" fmla="*/ 488887 h 1059256"/>
                <a:gd name="connsiteX28" fmla="*/ 482852 w 1750337"/>
                <a:gd name="connsiteY28" fmla="*/ 482852 h 1059256"/>
                <a:gd name="connsiteX29" fmla="*/ 449656 w 1750337"/>
                <a:gd name="connsiteY29" fmla="*/ 473798 h 1059256"/>
                <a:gd name="connsiteX30" fmla="*/ 419478 w 1750337"/>
                <a:gd name="connsiteY30" fmla="*/ 449656 h 1059256"/>
                <a:gd name="connsiteX31" fmla="*/ 301783 w 1750337"/>
                <a:gd name="connsiteY31" fmla="*/ 319889 h 1059256"/>
                <a:gd name="connsiteX32" fmla="*/ 289711 w 1750337"/>
                <a:gd name="connsiteY32" fmla="*/ 274622 h 1059256"/>
                <a:gd name="connsiteX33" fmla="*/ 295747 w 1750337"/>
                <a:gd name="connsiteY33" fmla="*/ 238408 h 1059256"/>
                <a:gd name="connsiteX34" fmla="*/ 289711 w 1750337"/>
                <a:gd name="connsiteY34" fmla="*/ 196158 h 1059256"/>
                <a:gd name="connsiteX35" fmla="*/ 289711 w 1750337"/>
                <a:gd name="connsiteY35" fmla="*/ 129766 h 1059256"/>
                <a:gd name="connsiteX36" fmla="*/ 265569 w 1750337"/>
                <a:gd name="connsiteY36" fmla="*/ 114677 h 1059256"/>
                <a:gd name="connsiteX37" fmla="*/ 208230 w 1750337"/>
                <a:gd name="connsiteY37" fmla="*/ 96570 h 1059256"/>
                <a:gd name="connsiteX38" fmla="*/ 172016 w 1750337"/>
                <a:gd name="connsiteY38" fmla="*/ 81481 h 1059256"/>
                <a:gd name="connsiteX39" fmla="*/ 108642 w 1750337"/>
                <a:gd name="connsiteY39" fmla="*/ 51303 h 1059256"/>
                <a:gd name="connsiteX40" fmla="*/ 42250 w 1750337"/>
                <a:gd name="connsiteY40" fmla="*/ 21125 h 1059256"/>
                <a:gd name="connsiteX41" fmla="*/ 0 w 1750337"/>
                <a:gd name="connsiteY41" fmla="*/ 0 h 105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50337" h="1059256">
                  <a:moveTo>
                    <a:pt x="1717141" y="1059256"/>
                  </a:moveTo>
                  <a:lnTo>
                    <a:pt x="1750337" y="998899"/>
                  </a:lnTo>
                  <a:lnTo>
                    <a:pt x="1741284" y="962685"/>
                  </a:lnTo>
                  <a:lnTo>
                    <a:pt x="1732230" y="926471"/>
                  </a:lnTo>
                  <a:lnTo>
                    <a:pt x="1747319" y="908364"/>
                  </a:lnTo>
                  <a:lnTo>
                    <a:pt x="1747319" y="908364"/>
                  </a:lnTo>
                  <a:lnTo>
                    <a:pt x="1744301" y="860079"/>
                  </a:lnTo>
                  <a:lnTo>
                    <a:pt x="1744301" y="848008"/>
                  </a:lnTo>
                  <a:lnTo>
                    <a:pt x="1717141" y="832919"/>
                  </a:lnTo>
                  <a:lnTo>
                    <a:pt x="1717141" y="790669"/>
                  </a:lnTo>
                  <a:lnTo>
                    <a:pt x="1702052" y="775580"/>
                  </a:lnTo>
                  <a:lnTo>
                    <a:pt x="1668856" y="769545"/>
                  </a:lnTo>
                  <a:lnTo>
                    <a:pt x="1656785" y="754456"/>
                  </a:lnTo>
                  <a:lnTo>
                    <a:pt x="1668856" y="700135"/>
                  </a:lnTo>
                  <a:lnTo>
                    <a:pt x="1665838" y="675992"/>
                  </a:lnTo>
                  <a:lnTo>
                    <a:pt x="1641696" y="672974"/>
                  </a:lnTo>
                  <a:lnTo>
                    <a:pt x="1581339" y="697117"/>
                  </a:lnTo>
                  <a:lnTo>
                    <a:pt x="1557197" y="715224"/>
                  </a:lnTo>
                  <a:lnTo>
                    <a:pt x="1499858" y="733331"/>
                  </a:lnTo>
                  <a:lnTo>
                    <a:pt x="1478733" y="739366"/>
                  </a:lnTo>
                  <a:lnTo>
                    <a:pt x="1234290" y="781616"/>
                  </a:lnTo>
                  <a:lnTo>
                    <a:pt x="1201094" y="775580"/>
                  </a:lnTo>
                  <a:lnTo>
                    <a:pt x="884222" y="642796"/>
                  </a:lnTo>
                  <a:lnTo>
                    <a:pt x="745402" y="570368"/>
                  </a:lnTo>
                  <a:lnTo>
                    <a:pt x="627707" y="485869"/>
                  </a:lnTo>
                  <a:lnTo>
                    <a:pt x="582440" y="482852"/>
                  </a:lnTo>
                  <a:lnTo>
                    <a:pt x="555280" y="485869"/>
                  </a:lnTo>
                  <a:lnTo>
                    <a:pt x="522084" y="488887"/>
                  </a:lnTo>
                  <a:lnTo>
                    <a:pt x="482852" y="482852"/>
                  </a:lnTo>
                  <a:lnTo>
                    <a:pt x="449656" y="473798"/>
                  </a:lnTo>
                  <a:lnTo>
                    <a:pt x="419478" y="449656"/>
                  </a:lnTo>
                  <a:lnTo>
                    <a:pt x="301783" y="319889"/>
                  </a:lnTo>
                  <a:lnTo>
                    <a:pt x="289711" y="274622"/>
                  </a:lnTo>
                  <a:lnTo>
                    <a:pt x="295747" y="238408"/>
                  </a:lnTo>
                  <a:lnTo>
                    <a:pt x="289711" y="196158"/>
                  </a:lnTo>
                  <a:lnTo>
                    <a:pt x="289711" y="129766"/>
                  </a:lnTo>
                  <a:lnTo>
                    <a:pt x="265569" y="114677"/>
                  </a:lnTo>
                  <a:lnTo>
                    <a:pt x="208230" y="96570"/>
                  </a:lnTo>
                  <a:lnTo>
                    <a:pt x="172016" y="81481"/>
                  </a:lnTo>
                  <a:lnTo>
                    <a:pt x="108642" y="51303"/>
                  </a:lnTo>
                  <a:lnTo>
                    <a:pt x="42250" y="21125"/>
                  </a:lnTo>
                  <a:lnTo>
                    <a:pt x="0"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9" name="58 Forma libre"/>
            <p:cNvSpPr/>
            <p:nvPr/>
          </p:nvSpPr>
          <p:spPr>
            <a:xfrm>
              <a:off x="4634677" y="3617216"/>
              <a:ext cx="775942" cy="853825"/>
            </a:xfrm>
            <a:custGeom>
              <a:avLst/>
              <a:gdLst>
                <a:gd name="connsiteX0" fmla="*/ 0 w 775942"/>
                <a:gd name="connsiteY0" fmla="*/ 617293 h 853825"/>
                <a:gd name="connsiteX1" fmla="*/ 46153 w 775942"/>
                <a:gd name="connsiteY1" fmla="*/ 646138 h 853825"/>
                <a:gd name="connsiteX2" fmla="*/ 69229 w 775942"/>
                <a:gd name="connsiteY2" fmla="*/ 637484 h 853825"/>
                <a:gd name="connsiteX3" fmla="*/ 83652 w 775942"/>
                <a:gd name="connsiteY3" fmla="*/ 625946 h 853825"/>
                <a:gd name="connsiteX4" fmla="*/ 147112 w 775942"/>
                <a:gd name="connsiteY4" fmla="*/ 623062 h 853825"/>
                <a:gd name="connsiteX5" fmla="*/ 175957 w 775942"/>
                <a:gd name="connsiteY5" fmla="*/ 625946 h 853825"/>
                <a:gd name="connsiteX6" fmla="*/ 204803 w 775942"/>
                <a:gd name="connsiteY6" fmla="*/ 698060 h 853825"/>
                <a:gd name="connsiteX7" fmla="*/ 236533 w 775942"/>
                <a:gd name="connsiteY7" fmla="*/ 741328 h 853825"/>
                <a:gd name="connsiteX8" fmla="*/ 279801 w 775942"/>
                <a:gd name="connsiteY8" fmla="*/ 790365 h 853825"/>
                <a:gd name="connsiteX9" fmla="*/ 317300 w 775942"/>
                <a:gd name="connsiteY9" fmla="*/ 819210 h 853825"/>
                <a:gd name="connsiteX10" fmla="*/ 331723 w 775942"/>
                <a:gd name="connsiteY10" fmla="*/ 833633 h 853825"/>
                <a:gd name="connsiteX11" fmla="*/ 366337 w 775942"/>
                <a:gd name="connsiteY11" fmla="*/ 833633 h 853825"/>
                <a:gd name="connsiteX12" fmla="*/ 424028 w 775942"/>
                <a:gd name="connsiteY12" fmla="*/ 845171 h 853825"/>
                <a:gd name="connsiteX13" fmla="*/ 452873 w 775942"/>
                <a:gd name="connsiteY13" fmla="*/ 853825 h 853825"/>
                <a:gd name="connsiteX14" fmla="*/ 487488 w 775942"/>
                <a:gd name="connsiteY14" fmla="*/ 807672 h 853825"/>
                <a:gd name="connsiteX15" fmla="*/ 553832 w 775942"/>
                <a:gd name="connsiteY15" fmla="*/ 637484 h 853825"/>
                <a:gd name="connsiteX16" fmla="*/ 574024 w 775942"/>
                <a:gd name="connsiteY16" fmla="*/ 576909 h 853825"/>
                <a:gd name="connsiteX17" fmla="*/ 617292 w 775942"/>
                <a:gd name="connsiteY17" fmla="*/ 418259 h 853825"/>
                <a:gd name="connsiteX18" fmla="*/ 631715 w 775942"/>
                <a:gd name="connsiteY18" fmla="*/ 374991 h 853825"/>
                <a:gd name="connsiteX19" fmla="*/ 663445 w 775942"/>
                <a:gd name="connsiteY19" fmla="*/ 250956 h 853825"/>
                <a:gd name="connsiteX20" fmla="*/ 712482 w 775942"/>
                <a:gd name="connsiteY20" fmla="*/ 175958 h 853825"/>
                <a:gd name="connsiteX21" fmla="*/ 747097 w 775942"/>
                <a:gd name="connsiteY21" fmla="*/ 147112 h 853825"/>
                <a:gd name="connsiteX22" fmla="*/ 775942 w 775942"/>
                <a:gd name="connsiteY22" fmla="*/ 103844 h 853825"/>
                <a:gd name="connsiteX23" fmla="*/ 721136 w 775942"/>
                <a:gd name="connsiteY23" fmla="*/ 63460 h 853825"/>
                <a:gd name="connsiteX24" fmla="*/ 700944 w 775942"/>
                <a:gd name="connsiteY24" fmla="*/ 95190 h 853825"/>
                <a:gd name="connsiteX25" fmla="*/ 674983 w 775942"/>
                <a:gd name="connsiteY25" fmla="*/ 95190 h 853825"/>
                <a:gd name="connsiteX26" fmla="*/ 579793 w 775942"/>
                <a:gd name="connsiteY26" fmla="*/ 69229 h 853825"/>
                <a:gd name="connsiteX27" fmla="*/ 536525 w 775942"/>
                <a:gd name="connsiteY27" fmla="*/ 43269 h 853825"/>
                <a:gd name="connsiteX28" fmla="*/ 524987 w 775942"/>
                <a:gd name="connsiteY28" fmla="*/ 31730 h 853825"/>
                <a:gd name="connsiteX29" fmla="*/ 496142 w 775942"/>
                <a:gd name="connsiteY29" fmla="*/ 34615 h 853825"/>
                <a:gd name="connsiteX30" fmla="*/ 487488 w 775942"/>
                <a:gd name="connsiteY30" fmla="*/ 17308 h 853825"/>
                <a:gd name="connsiteX31" fmla="*/ 470181 w 775942"/>
                <a:gd name="connsiteY31" fmla="*/ 17308 h 853825"/>
                <a:gd name="connsiteX32" fmla="*/ 452873 w 775942"/>
                <a:gd name="connsiteY32" fmla="*/ 20192 h 853825"/>
                <a:gd name="connsiteX33" fmla="*/ 435566 w 775942"/>
                <a:gd name="connsiteY33" fmla="*/ 0 h 853825"/>
                <a:gd name="connsiteX34" fmla="*/ 418259 w 775942"/>
                <a:gd name="connsiteY34" fmla="*/ 0 h 853825"/>
                <a:gd name="connsiteX35" fmla="*/ 386529 w 775942"/>
                <a:gd name="connsiteY35" fmla="*/ 5769 h 853825"/>
                <a:gd name="connsiteX36" fmla="*/ 360568 w 775942"/>
                <a:gd name="connsiteY36" fmla="*/ 5769 h 853825"/>
                <a:gd name="connsiteX37" fmla="*/ 354799 w 775942"/>
                <a:gd name="connsiteY37" fmla="*/ 43269 h 853825"/>
                <a:gd name="connsiteX38" fmla="*/ 383644 w 775942"/>
                <a:gd name="connsiteY38" fmla="*/ 77883 h 853825"/>
                <a:gd name="connsiteX39" fmla="*/ 406721 w 775942"/>
                <a:gd name="connsiteY39" fmla="*/ 126920 h 853825"/>
                <a:gd name="connsiteX40" fmla="*/ 395183 w 775942"/>
                <a:gd name="connsiteY40" fmla="*/ 152881 h 853825"/>
                <a:gd name="connsiteX41" fmla="*/ 366337 w 775942"/>
                <a:gd name="connsiteY41" fmla="*/ 152881 h 853825"/>
                <a:gd name="connsiteX42" fmla="*/ 274032 w 775942"/>
                <a:gd name="connsiteY42" fmla="*/ 124036 h 853825"/>
                <a:gd name="connsiteX43" fmla="*/ 219225 w 775942"/>
                <a:gd name="connsiteY43" fmla="*/ 115382 h 853825"/>
                <a:gd name="connsiteX44" fmla="*/ 184611 w 775942"/>
                <a:gd name="connsiteY44" fmla="*/ 112498 h 853825"/>
                <a:gd name="connsiteX45" fmla="*/ 158650 w 775942"/>
                <a:gd name="connsiteY45" fmla="*/ 109613 h 853825"/>
                <a:gd name="connsiteX46" fmla="*/ 121151 w 775942"/>
                <a:gd name="connsiteY46" fmla="*/ 115382 h 853825"/>
                <a:gd name="connsiteX47" fmla="*/ 86537 w 775942"/>
                <a:gd name="connsiteY47" fmla="*/ 118267 h 853825"/>
                <a:gd name="connsiteX48" fmla="*/ 57691 w 775942"/>
                <a:gd name="connsiteY48" fmla="*/ 115382 h 853825"/>
                <a:gd name="connsiteX49" fmla="*/ 51922 w 775942"/>
                <a:gd name="connsiteY49" fmla="*/ 115382 h 853825"/>
                <a:gd name="connsiteX50" fmla="*/ 46153 w 775942"/>
                <a:gd name="connsiteY50" fmla="*/ 112498 h 85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75942" h="853825">
                  <a:moveTo>
                    <a:pt x="0" y="617293"/>
                  </a:moveTo>
                  <a:lnTo>
                    <a:pt x="46153" y="646138"/>
                  </a:lnTo>
                  <a:lnTo>
                    <a:pt x="69229" y="637484"/>
                  </a:lnTo>
                  <a:lnTo>
                    <a:pt x="83652" y="625946"/>
                  </a:lnTo>
                  <a:lnTo>
                    <a:pt x="147112" y="623062"/>
                  </a:lnTo>
                  <a:lnTo>
                    <a:pt x="175957" y="625946"/>
                  </a:lnTo>
                  <a:lnTo>
                    <a:pt x="204803" y="698060"/>
                  </a:lnTo>
                  <a:lnTo>
                    <a:pt x="236533" y="741328"/>
                  </a:lnTo>
                  <a:lnTo>
                    <a:pt x="279801" y="790365"/>
                  </a:lnTo>
                  <a:lnTo>
                    <a:pt x="317300" y="819210"/>
                  </a:lnTo>
                  <a:lnTo>
                    <a:pt x="331723" y="833633"/>
                  </a:lnTo>
                  <a:lnTo>
                    <a:pt x="366337" y="833633"/>
                  </a:lnTo>
                  <a:lnTo>
                    <a:pt x="424028" y="845171"/>
                  </a:lnTo>
                  <a:lnTo>
                    <a:pt x="452873" y="853825"/>
                  </a:lnTo>
                  <a:lnTo>
                    <a:pt x="487488" y="807672"/>
                  </a:lnTo>
                  <a:lnTo>
                    <a:pt x="553832" y="637484"/>
                  </a:lnTo>
                  <a:lnTo>
                    <a:pt x="574024" y="576909"/>
                  </a:lnTo>
                  <a:lnTo>
                    <a:pt x="617292" y="418259"/>
                  </a:lnTo>
                  <a:lnTo>
                    <a:pt x="631715" y="374991"/>
                  </a:lnTo>
                  <a:lnTo>
                    <a:pt x="663445" y="250956"/>
                  </a:lnTo>
                  <a:lnTo>
                    <a:pt x="712482" y="175958"/>
                  </a:lnTo>
                  <a:lnTo>
                    <a:pt x="747097" y="147112"/>
                  </a:lnTo>
                  <a:lnTo>
                    <a:pt x="775942" y="103844"/>
                  </a:lnTo>
                  <a:lnTo>
                    <a:pt x="721136" y="63460"/>
                  </a:lnTo>
                  <a:lnTo>
                    <a:pt x="700944" y="95190"/>
                  </a:lnTo>
                  <a:lnTo>
                    <a:pt x="674983" y="95190"/>
                  </a:lnTo>
                  <a:lnTo>
                    <a:pt x="579793" y="69229"/>
                  </a:lnTo>
                  <a:lnTo>
                    <a:pt x="536525" y="43269"/>
                  </a:lnTo>
                  <a:lnTo>
                    <a:pt x="524987" y="31730"/>
                  </a:lnTo>
                  <a:lnTo>
                    <a:pt x="496142" y="34615"/>
                  </a:lnTo>
                  <a:lnTo>
                    <a:pt x="487488" y="17308"/>
                  </a:lnTo>
                  <a:lnTo>
                    <a:pt x="470181" y="17308"/>
                  </a:lnTo>
                  <a:lnTo>
                    <a:pt x="452873" y="20192"/>
                  </a:lnTo>
                  <a:lnTo>
                    <a:pt x="435566" y="0"/>
                  </a:lnTo>
                  <a:lnTo>
                    <a:pt x="418259" y="0"/>
                  </a:lnTo>
                  <a:lnTo>
                    <a:pt x="386529" y="5769"/>
                  </a:lnTo>
                  <a:lnTo>
                    <a:pt x="360568" y="5769"/>
                  </a:lnTo>
                  <a:lnTo>
                    <a:pt x="354799" y="43269"/>
                  </a:lnTo>
                  <a:lnTo>
                    <a:pt x="383644" y="77883"/>
                  </a:lnTo>
                  <a:lnTo>
                    <a:pt x="406721" y="126920"/>
                  </a:lnTo>
                  <a:lnTo>
                    <a:pt x="395183" y="152881"/>
                  </a:lnTo>
                  <a:lnTo>
                    <a:pt x="366337" y="152881"/>
                  </a:lnTo>
                  <a:lnTo>
                    <a:pt x="274032" y="124036"/>
                  </a:lnTo>
                  <a:lnTo>
                    <a:pt x="219225" y="115382"/>
                  </a:lnTo>
                  <a:lnTo>
                    <a:pt x="184611" y="112498"/>
                  </a:lnTo>
                  <a:lnTo>
                    <a:pt x="158650" y="109613"/>
                  </a:lnTo>
                  <a:lnTo>
                    <a:pt x="121151" y="115382"/>
                  </a:lnTo>
                  <a:lnTo>
                    <a:pt x="86537" y="118267"/>
                  </a:lnTo>
                  <a:lnTo>
                    <a:pt x="57691" y="115382"/>
                  </a:lnTo>
                  <a:lnTo>
                    <a:pt x="51922" y="115382"/>
                  </a:lnTo>
                  <a:lnTo>
                    <a:pt x="46153" y="112498"/>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0" name="59 Forma libre"/>
            <p:cNvSpPr/>
            <p:nvPr/>
          </p:nvSpPr>
          <p:spPr>
            <a:xfrm>
              <a:off x="5162534" y="3462338"/>
              <a:ext cx="38100" cy="183356"/>
            </a:xfrm>
            <a:custGeom>
              <a:avLst/>
              <a:gdLst>
                <a:gd name="connsiteX0" fmla="*/ 4762 w 38100"/>
                <a:gd name="connsiteY0" fmla="*/ 0 h 183356"/>
                <a:gd name="connsiteX1" fmla="*/ 28575 w 38100"/>
                <a:gd name="connsiteY1" fmla="*/ 30956 h 183356"/>
                <a:gd name="connsiteX2" fmla="*/ 38100 w 38100"/>
                <a:gd name="connsiteY2" fmla="*/ 47625 h 183356"/>
                <a:gd name="connsiteX3" fmla="*/ 38100 w 38100"/>
                <a:gd name="connsiteY3" fmla="*/ 47625 h 183356"/>
                <a:gd name="connsiteX4" fmla="*/ 19050 w 38100"/>
                <a:gd name="connsiteY4" fmla="*/ 90487 h 183356"/>
                <a:gd name="connsiteX5" fmla="*/ 19050 w 38100"/>
                <a:gd name="connsiteY5" fmla="*/ 90487 h 183356"/>
                <a:gd name="connsiteX6" fmla="*/ 21431 w 38100"/>
                <a:gd name="connsiteY6" fmla="*/ 121443 h 183356"/>
                <a:gd name="connsiteX7" fmla="*/ 23812 w 38100"/>
                <a:gd name="connsiteY7" fmla="*/ 142875 h 183356"/>
                <a:gd name="connsiteX8" fmla="*/ 9525 w 38100"/>
                <a:gd name="connsiteY8" fmla="*/ 166687 h 183356"/>
                <a:gd name="connsiteX9" fmla="*/ 2381 w 38100"/>
                <a:gd name="connsiteY9" fmla="*/ 183356 h 183356"/>
                <a:gd name="connsiteX10" fmla="*/ 0 w 38100"/>
                <a:gd name="connsiteY10" fmla="*/ 180975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183356">
                  <a:moveTo>
                    <a:pt x="4762" y="0"/>
                  </a:moveTo>
                  <a:lnTo>
                    <a:pt x="28575" y="30956"/>
                  </a:lnTo>
                  <a:lnTo>
                    <a:pt x="38100" y="47625"/>
                  </a:lnTo>
                  <a:lnTo>
                    <a:pt x="38100" y="47625"/>
                  </a:lnTo>
                  <a:lnTo>
                    <a:pt x="19050" y="90487"/>
                  </a:lnTo>
                  <a:lnTo>
                    <a:pt x="19050" y="90487"/>
                  </a:lnTo>
                  <a:lnTo>
                    <a:pt x="21431" y="121443"/>
                  </a:lnTo>
                  <a:lnTo>
                    <a:pt x="23812" y="142875"/>
                  </a:lnTo>
                  <a:lnTo>
                    <a:pt x="9525" y="166687"/>
                  </a:lnTo>
                  <a:lnTo>
                    <a:pt x="2381" y="183356"/>
                  </a:lnTo>
                  <a:lnTo>
                    <a:pt x="0" y="180975"/>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1" name="60 Forma libre"/>
            <p:cNvSpPr/>
            <p:nvPr/>
          </p:nvSpPr>
          <p:spPr>
            <a:xfrm>
              <a:off x="5060140" y="3524250"/>
              <a:ext cx="73819" cy="109538"/>
            </a:xfrm>
            <a:custGeom>
              <a:avLst/>
              <a:gdLst>
                <a:gd name="connsiteX0" fmla="*/ 0 w 73819"/>
                <a:gd name="connsiteY0" fmla="*/ 0 h 109538"/>
                <a:gd name="connsiteX1" fmla="*/ 33337 w 73819"/>
                <a:gd name="connsiteY1" fmla="*/ 14288 h 109538"/>
                <a:gd name="connsiteX2" fmla="*/ 54769 w 73819"/>
                <a:gd name="connsiteY2" fmla="*/ 35719 h 109538"/>
                <a:gd name="connsiteX3" fmla="*/ 73819 w 73819"/>
                <a:gd name="connsiteY3" fmla="*/ 54769 h 109538"/>
                <a:gd name="connsiteX4" fmla="*/ 73819 w 73819"/>
                <a:gd name="connsiteY4" fmla="*/ 73819 h 109538"/>
                <a:gd name="connsiteX5" fmla="*/ 71437 w 73819"/>
                <a:gd name="connsiteY5" fmla="*/ 88106 h 109538"/>
                <a:gd name="connsiteX6" fmla="*/ 61912 w 73819"/>
                <a:gd name="connsiteY6" fmla="*/ 97631 h 109538"/>
                <a:gd name="connsiteX7" fmla="*/ 59531 w 73819"/>
                <a:gd name="connsiteY7" fmla="*/ 1095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819" h="109538">
                  <a:moveTo>
                    <a:pt x="0" y="0"/>
                  </a:moveTo>
                  <a:lnTo>
                    <a:pt x="33337" y="14288"/>
                  </a:lnTo>
                  <a:lnTo>
                    <a:pt x="54769" y="35719"/>
                  </a:lnTo>
                  <a:lnTo>
                    <a:pt x="73819" y="54769"/>
                  </a:lnTo>
                  <a:lnTo>
                    <a:pt x="73819" y="73819"/>
                  </a:lnTo>
                  <a:lnTo>
                    <a:pt x="71437" y="88106"/>
                  </a:lnTo>
                  <a:lnTo>
                    <a:pt x="61912" y="97631"/>
                  </a:lnTo>
                  <a:lnTo>
                    <a:pt x="59531" y="109538"/>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2" name="61 Forma libre"/>
            <p:cNvSpPr/>
            <p:nvPr/>
          </p:nvSpPr>
          <p:spPr>
            <a:xfrm>
              <a:off x="4671996" y="3581400"/>
              <a:ext cx="321469" cy="61913"/>
            </a:xfrm>
            <a:custGeom>
              <a:avLst/>
              <a:gdLst>
                <a:gd name="connsiteX0" fmla="*/ 321469 w 321469"/>
                <a:gd name="connsiteY0" fmla="*/ 42863 h 61913"/>
                <a:gd name="connsiteX1" fmla="*/ 280988 w 321469"/>
                <a:gd name="connsiteY1" fmla="*/ 26194 h 61913"/>
                <a:gd name="connsiteX2" fmla="*/ 257175 w 321469"/>
                <a:gd name="connsiteY2" fmla="*/ 21431 h 61913"/>
                <a:gd name="connsiteX3" fmla="*/ 247650 w 321469"/>
                <a:gd name="connsiteY3" fmla="*/ 9525 h 61913"/>
                <a:gd name="connsiteX4" fmla="*/ 235744 w 321469"/>
                <a:gd name="connsiteY4" fmla="*/ 0 h 61913"/>
                <a:gd name="connsiteX5" fmla="*/ 202406 w 321469"/>
                <a:gd name="connsiteY5" fmla="*/ 19050 h 61913"/>
                <a:gd name="connsiteX6" fmla="*/ 157163 w 321469"/>
                <a:gd name="connsiteY6" fmla="*/ 38100 h 61913"/>
                <a:gd name="connsiteX7" fmla="*/ 133350 w 321469"/>
                <a:gd name="connsiteY7" fmla="*/ 42863 h 61913"/>
                <a:gd name="connsiteX8" fmla="*/ 97631 w 321469"/>
                <a:gd name="connsiteY8" fmla="*/ 40481 h 61913"/>
                <a:gd name="connsiteX9" fmla="*/ 80963 w 321469"/>
                <a:gd name="connsiteY9" fmla="*/ 45244 h 61913"/>
                <a:gd name="connsiteX10" fmla="*/ 61913 w 321469"/>
                <a:gd name="connsiteY10" fmla="*/ 57150 h 61913"/>
                <a:gd name="connsiteX11" fmla="*/ 42863 w 321469"/>
                <a:gd name="connsiteY11" fmla="*/ 61913 h 61913"/>
                <a:gd name="connsiteX12" fmla="*/ 26194 w 321469"/>
                <a:gd name="connsiteY12" fmla="*/ 61913 h 61913"/>
                <a:gd name="connsiteX13" fmla="*/ 9525 w 321469"/>
                <a:gd name="connsiteY13" fmla="*/ 61913 h 61913"/>
                <a:gd name="connsiteX14" fmla="*/ 0 w 321469"/>
                <a:gd name="connsiteY14" fmla="*/ 57150 h 6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469" h="61913">
                  <a:moveTo>
                    <a:pt x="321469" y="42863"/>
                  </a:moveTo>
                  <a:lnTo>
                    <a:pt x="280988" y="26194"/>
                  </a:lnTo>
                  <a:lnTo>
                    <a:pt x="257175" y="21431"/>
                  </a:lnTo>
                  <a:lnTo>
                    <a:pt x="247650" y="9525"/>
                  </a:lnTo>
                  <a:lnTo>
                    <a:pt x="235744" y="0"/>
                  </a:lnTo>
                  <a:lnTo>
                    <a:pt x="202406" y="19050"/>
                  </a:lnTo>
                  <a:lnTo>
                    <a:pt x="157163" y="38100"/>
                  </a:lnTo>
                  <a:lnTo>
                    <a:pt x="133350" y="42863"/>
                  </a:lnTo>
                  <a:lnTo>
                    <a:pt x="97631" y="40481"/>
                  </a:lnTo>
                  <a:lnTo>
                    <a:pt x="80963" y="45244"/>
                  </a:lnTo>
                  <a:lnTo>
                    <a:pt x="61913" y="57150"/>
                  </a:lnTo>
                  <a:lnTo>
                    <a:pt x="42863" y="61913"/>
                  </a:lnTo>
                  <a:lnTo>
                    <a:pt x="26194" y="61913"/>
                  </a:lnTo>
                  <a:lnTo>
                    <a:pt x="9525" y="61913"/>
                  </a:lnTo>
                  <a:lnTo>
                    <a:pt x="0" y="5715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3" name="62 Forma libre"/>
            <p:cNvSpPr/>
            <p:nvPr/>
          </p:nvSpPr>
          <p:spPr>
            <a:xfrm>
              <a:off x="4567221" y="4919663"/>
              <a:ext cx="888206" cy="245268"/>
            </a:xfrm>
            <a:custGeom>
              <a:avLst/>
              <a:gdLst>
                <a:gd name="connsiteX0" fmla="*/ 888206 w 888206"/>
                <a:gd name="connsiteY0" fmla="*/ 245268 h 245268"/>
                <a:gd name="connsiteX1" fmla="*/ 888206 w 888206"/>
                <a:gd name="connsiteY1" fmla="*/ 245268 h 245268"/>
                <a:gd name="connsiteX2" fmla="*/ 747713 w 888206"/>
                <a:gd name="connsiteY2" fmla="*/ 211931 h 245268"/>
                <a:gd name="connsiteX3" fmla="*/ 738188 w 888206"/>
                <a:gd name="connsiteY3" fmla="*/ 180975 h 245268"/>
                <a:gd name="connsiteX4" fmla="*/ 683419 w 888206"/>
                <a:gd name="connsiteY4" fmla="*/ 161925 h 245268"/>
                <a:gd name="connsiteX5" fmla="*/ 652463 w 888206"/>
                <a:gd name="connsiteY5" fmla="*/ 147637 h 245268"/>
                <a:gd name="connsiteX6" fmla="*/ 619125 w 888206"/>
                <a:gd name="connsiteY6" fmla="*/ 142875 h 245268"/>
                <a:gd name="connsiteX7" fmla="*/ 588169 w 888206"/>
                <a:gd name="connsiteY7" fmla="*/ 111918 h 245268"/>
                <a:gd name="connsiteX8" fmla="*/ 571500 w 888206"/>
                <a:gd name="connsiteY8" fmla="*/ 111918 h 245268"/>
                <a:gd name="connsiteX9" fmla="*/ 571500 w 888206"/>
                <a:gd name="connsiteY9" fmla="*/ 111918 h 245268"/>
                <a:gd name="connsiteX10" fmla="*/ 554831 w 888206"/>
                <a:gd name="connsiteY10" fmla="*/ 88106 h 245268"/>
                <a:gd name="connsiteX11" fmla="*/ 469106 w 888206"/>
                <a:gd name="connsiteY11" fmla="*/ 45243 h 245268"/>
                <a:gd name="connsiteX12" fmla="*/ 469106 w 888206"/>
                <a:gd name="connsiteY12" fmla="*/ 45243 h 245268"/>
                <a:gd name="connsiteX13" fmla="*/ 433388 w 888206"/>
                <a:gd name="connsiteY13" fmla="*/ 35718 h 245268"/>
                <a:gd name="connsiteX14" fmla="*/ 421481 w 888206"/>
                <a:gd name="connsiteY14" fmla="*/ 19050 h 245268"/>
                <a:gd name="connsiteX15" fmla="*/ 383381 w 888206"/>
                <a:gd name="connsiteY15" fmla="*/ 0 h 245268"/>
                <a:gd name="connsiteX16" fmla="*/ 328613 w 888206"/>
                <a:gd name="connsiteY16" fmla="*/ 16668 h 245268"/>
                <a:gd name="connsiteX17" fmla="*/ 195263 w 888206"/>
                <a:gd name="connsiteY17" fmla="*/ 85725 h 245268"/>
                <a:gd name="connsiteX18" fmla="*/ 100013 w 888206"/>
                <a:gd name="connsiteY18" fmla="*/ 126206 h 245268"/>
                <a:gd name="connsiteX19" fmla="*/ 80963 w 888206"/>
                <a:gd name="connsiteY19" fmla="*/ 128587 h 245268"/>
                <a:gd name="connsiteX20" fmla="*/ 54769 w 888206"/>
                <a:gd name="connsiteY20" fmla="*/ 126206 h 245268"/>
                <a:gd name="connsiteX21" fmla="*/ 0 w 888206"/>
                <a:gd name="connsiteY21" fmla="*/ 95250 h 2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8206" h="245268">
                  <a:moveTo>
                    <a:pt x="888206" y="245268"/>
                  </a:moveTo>
                  <a:lnTo>
                    <a:pt x="888206" y="245268"/>
                  </a:lnTo>
                  <a:lnTo>
                    <a:pt x="747713" y="211931"/>
                  </a:lnTo>
                  <a:lnTo>
                    <a:pt x="738188" y="180975"/>
                  </a:lnTo>
                  <a:lnTo>
                    <a:pt x="683419" y="161925"/>
                  </a:lnTo>
                  <a:lnTo>
                    <a:pt x="652463" y="147637"/>
                  </a:lnTo>
                  <a:lnTo>
                    <a:pt x="619125" y="142875"/>
                  </a:lnTo>
                  <a:lnTo>
                    <a:pt x="588169" y="111918"/>
                  </a:lnTo>
                  <a:lnTo>
                    <a:pt x="571500" y="111918"/>
                  </a:lnTo>
                  <a:lnTo>
                    <a:pt x="571500" y="111918"/>
                  </a:lnTo>
                  <a:lnTo>
                    <a:pt x="554831" y="88106"/>
                  </a:lnTo>
                  <a:lnTo>
                    <a:pt x="469106" y="45243"/>
                  </a:lnTo>
                  <a:lnTo>
                    <a:pt x="469106" y="45243"/>
                  </a:lnTo>
                  <a:lnTo>
                    <a:pt x="433388" y="35718"/>
                  </a:lnTo>
                  <a:lnTo>
                    <a:pt x="421481" y="19050"/>
                  </a:lnTo>
                  <a:lnTo>
                    <a:pt x="383381" y="0"/>
                  </a:lnTo>
                  <a:lnTo>
                    <a:pt x="328613" y="16668"/>
                  </a:lnTo>
                  <a:lnTo>
                    <a:pt x="195263" y="85725"/>
                  </a:lnTo>
                  <a:lnTo>
                    <a:pt x="100013" y="126206"/>
                  </a:lnTo>
                  <a:lnTo>
                    <a:pt x="80963" y="128587"/>
                  </a:lnTo>
                  <a:lnTo>
                    <a:pt x="54769" y="126206"/>
                  </a:lnTo>
                  <a:lnTo>
                    <a:pt x="0" y="9525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4" name="63 Forma libre"/>
            <p:cNvSpPr/>
            <p:nvPr/>
          </p:nvSpPr>
          <p:spPr>
            <a:xfrm>
              <a:off x="4252896" y="4948238"/>
              <a:ext cx="628650" cy="1783556"/>
            </a:xfrm>
            <a:custGeom>
              <a:avLst/>
              <a:gdLst>
                <a:gd name="connsiteX0" fmla="*/ 0 w 628650"/>
                <a:gd name="connsiteY0" fmla="*/ 1783556 h 1783556"/>
                <a:gd name="connsiteX1" fmla="*/ 61913 w 628650"/>
                <a:gd name="connsiteY1" fmla="*/ 1619250 h 1783556"/>
                <a:gd name="connsiteX2" fmla="*/ 95250 w 628650"/>
                <a:gd name="connsiteY2" fmla="*/ 1571625 h 1783556"/>
                <a:gd name="connsiteX3" fmla="*/ 128588 w 628650"/>
                <a:gd name="connsiteY3" fmla="*/ 1538287 h 1783556"/>
                <a:gd name="connsiteX4" fmla="*/ 128588 w 628650"/>
                <a:gd name="connsiteY4" fmla="*/ 1488281 h 1783556"/>
                <a:gd name="connsiteX5" fmla="*/ 138113 w 628650"/>
                <a:gd name="connsiteY5" fmla="*/ 1435893 h 1783556"/>
                <a:gd name="connsiteX6" fmla="*/ 126206 w 628650"/>
                <a:gd name="connsiteY6" fmla="*/ 1421606 h 1783556"/>
                <a:gd name="connsiteX7" fmla="*/ 126206 w 628650"/>
                <a:gd name="connsiteY7" fmla="*/ 1421606 h 1783556"/>
                <a:gd name="connsiteX8" fmla="*/ 102394 w 628650"/>
                <a:gd name="connsiteY8" fmla="*/ 1419225 h 1783556"/>
                <a:gd name="connsiteX9" fmla="*/ 102394 w 628650"/>
                <a:gd name="connsiteY9" fmla="*/ 1414462 h 1783556"/>
                <a:gd name="connsiteX10" fmla="*/ 116681 w 628650"/>
                <a:gd name="connsiteY10" fmla="*/ 1397793 h 1783556"/>
                <a:gd name="connsiteX11" fmla="*/ 128588 w 628650"/>
                <a:gd name="connsiteY11" fmla="*/ 1366837 h 1783556"/>
                <a:gd name="connsiteX12" fmla="*/ 140494 w 628650"/>
                <a:gd name="connsiteY12" fmla="*/ 1347787 h 1783556"/>
                <a:gd name="connsiteX13" fmla="*/ 150019 w 628650"/>
                <a:gd name="connsiteY13" fmla="*/ 1338262 h 1783556"/>
                <a:gd name="connsiteX14" fmla="*/ 161925 w 628650"/>
                <a:gd name="connsiteY14" fmla="*/ 1309687 h 1783556"/>
                <a:gd name="connsiteX15" fmla="*/ 142875 w 628650"/>
                <a:gd name="connsiteY15" fmla="*/ 1302543 h 1783556"/>
                <a:gd name="connsiteX16" fmla="*/ 133350 w 628650"/>
                <a:gd name="connsiteY16" fmla="*/ 1304925 h 1783556"/>
                <a:gd name="connsiteX17" fmla="*/ 123825 w 628650"/>
                <a:gd name="connsiteY17" fmla="*/ 1302543 h 1783556"/>
                <a:gd name="connsiteX18" fmla="*/ 126206 w 628650"/>
                <a:gd name="connsiteY18" fmla="*/ 1276350 h 1783556"/>
                <a:gd name="connsiteX19" fmla="*/ 128588 w 628650"/>
                <a:gd name="connsiteY19" fmla="*/ 1254918 h 1783556"/>
                <a:gd name="connsiteX20" fmla="*/ 111919 w 628650"/>
                <a:gd name="connsiteY20" fmla="*/ 1235868 h 1783556"/>
                <a:gd name="connsiteX21" fmla="*/ 111919 w 628650"/>
                <a:gd name="connsiteY21" fmla="*/ 1221581 h 1783556"/>
                <a:gd name="connsiteX22" fmla="*/ 111919 w 628650"/>
                <a:gd name="connsiteY22" fmla="*/ 1200150 h 1783556"/>
                <a:gd name="connsiteX23" fmla="*/ 116681 w 628650"/>
                <a:gd name="connsiteY23" fmla="*/ 1188243 h 1783556"/>
                <a:gd name="connsiteX24" fmla="*/ 145256 w 628650"/>
                <a:gd name="connsiteY24" fmla="*/ 1169193 h 1783556"/>
                <a:gd name="connsiteX25" fmla="*/ 152400 w 628650"/>
                <a:gd name="connsiteY25" fmla="*/ 1152525 h 1783556"/>
                <a:gd name="connsiteX26" fmla="*/ 152400 w 628650"/>
                <a:gd name="connsiteY26" fmla="*/ 1152525 h 1783556"/>
                <a:gd name="connsiteX27" fmla="*/ 150019 w 628650"/>
                <a:gd name="connsiteY27" fmla="*/ 1131093 h 1783556"/>
                <a:gd name="connsiteX28" fmla="*/ 147638 w 628650"/>
                <a:gd name="connsiteY28" fmla="*/ 1126331 h 1783556"/>
                <a:gd name="connsiteX29" fmla="*/ 161925 w 628650"/>
                <a:gd name="connsiteY29" fmla="*/ 1107281 h 1783556"/>
                <a:gd name="connsiteX30" fmla="*/ 185738 w 628650"/>
                <a:gd name="connsiteY30" fmla="*/ 1083468 h 1783556"/>
                <a:gd name="connsiteX31" fmla="*/ 197644 w 628650"/>
                <a:gd name="connsiteY31" fmla="*/ 1033462 h 1783556"/>
                <a:gd name="connsiteX32" fmla="*/ 223838 w 628650"/>
                <a:gd name="connsiteY32" fmla="*/ 990600 h 1783556"/>
                <a:gd name="connsiteX33" fmla="*/ 223838 w 628650"/>
                <a:gd name="connsiteY33" fmla="*/ 945356 h 1783556"/>
                <a:gd name="connsiteX34" fmla="*/ 221456 w 628650"/>
                <a:gd name="connsiteY34" fmla="*/ 897731 h 1783556"/>
                <a:gd name="connsiteX35" fmla="*/ 221456 w 628650"/>
                <a:gd name="connsiteY35" fmla="*/ 869156 h 1783556"/>
                <a:gd name="connsiteX36" fmla="*/ 221456 w 628650"/>
                <a:gd name="connsiteY36" fmla="*/ 869156 h 1783556"/>
                <a:gd name="connsiteX37" fmla="*/ 209550 w 628650"/>
                <a:gd name="connsiteY37" fmla="*/ 847725 h 1783556"/>
                <a:gd name="connsiteX38" fmla="*/ 221456 w 628650"/>
                <a:gd name="connsiteY38" fmla="*/ 816768 h 1783556"/>
                <a:gd name="connsiteX39" fmla="*/ 238125 w 628650"/>
                <a:gd name="connsiteY39" fmla="*/ 800100 h 1783556"/>
                <a:gd name="connsiteX40" fmla="*/ 242888 w 628650"/>
                <a:gd name="connsiteY40" fmla="*/ 788193 h 1783556"/>
                <a:gd name="connsiteX41" fmla="*/ 271463 w 628650"/>
                <a:gd name="connsiteY41" fmla="*/ 752475 h 1783556"/>
                <a:gd name="connsiteX42" fmla="*/ 290513 w 628650"/>
                <a:gd name="connsiteY42" fmla="*/ 731043 h 1783556"/>
                <a:gd name="connsiteX43" fmla="*/ 311944 w 628650"/>
                <a:gd name="connsiteY43" fmla="*/ 626268 h 1783556"/>
                <a:gd name="connsiteX44" fmla="*/ 347663 w 628650"/>
                <a:gd name="connsiteY44" fmla="*/ 511968 h 1783556"/>
                <a:gd name="connsiteX45" fmla="*/ 526256 w 628650"/>
                <a:gd name="connsiteY45" fmla="*/ 352425 h 1783556"/>
                <a:gd name="connsiteX46" fmla="*/ 507206 w 628650"/>
                <a:gd name="connsiteY46" fmla="*/ 314325 h 1783556"/>
                <a:gd name="connsiteX47" fmla="*/ 507206 w 628650"/>
                <a:gd name="connsiteY47" fmla="*/ 314325 h 1783556"/>
                <a:gd name="connsiteX48" fmla="*/ 504825 w 628650"/>
                <a:gd name="connsiteY48" fmla="*/ 292893 h 1783556"/>
                <a:gd name="connsiteX49" fmla="*/ 564356 w 628650"/>
                <a:gd name="connsiteY49" fmla="*/ 190500 h 1783556"/>
                <a:gd name="connsiteX50" fmla="*/ 576263 w 628650"/>
                <a:gd name="connsiteY50" fmla="*/ 154781 h 1783556"/>
                <a:gd name="connsiteX51" fmla="*/ 578644 w 628650"/>
                <a:gd name="connsiteY51" fmla="*/ 133350 h 1783556"/>
                <a:gd name="connsiteX52" fmla="*/ 576263 w 628650"/>
                <a:gd name="connsiteY52" fmla="*/ 109537 h 1783556"/>
                <a:gd name="connsiteX53" fmla="*/ 604838 w 628650"/>
                <a:gd name="connsiteY53" fmla="*/ 52387 h 1783556"/>
                <a:gd name="connsiteX54" fmla="*/ 628650 w 628650"/>
                <a:gd name="connsiteY54" fmla="*/ 0 h 178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8650" h="1783556">
                  <a:moveTo>
                    <a:pt x="0" y="1783556"/>
                  </a:moveTo>
                  <a:lnTo>
                    <a:pt x="61913" y="1619250"/>
                  </a:lnTo>
                  <a:lnTo>
                    <a:pt x="95250" y="1571625"/>
                  </a:lnTo>
                  <a:lnTo>
                    <a:pt x="128588" y="1538287"/>
                  </a:lnTo>
                  <a:lnTo>
                    <a:pt x="128588" y="1488281"/>
                  </a:lnTo>
                  <a:lnTo>
                    <a:pt x="138113" y="1435893"/>
                  </a:lnTo>
                  <a:lnTo>
                    <a:pt x="126206" y="1421606"/>
                  </a:lnTo>
                  <a:lnTo>
                    <a:pt x="126206" y="1421606"/>
                  </a:lnTo>
                  <a:lnTo>
                    <a:pt x="102394" y="1419225"/>
                  </a:lnTo>
                  <a:lnTo>
                    <a:pt x="102394" y="1414462"/>
                  </a:lnTo>
                  <a:lnTo>
                    <a:pt x="116681" y="1397793"/>
                  </a:lnTo>
                  <a:lnTo>
                    <a:pt x="128588" y="1366837"/>
                  </a:lnTo>
                  <a:lnTo>
                    <a:pt x="140494" y="1347787"/>
                  </a:lnTo>
                  <a:lnTo>
                    <a:pt x="150019" y="1338262"/>
                  </a:lnTo>
                  <a:lnTo>
                    <a:pt x="161925" y="1309687"/>
                  </a:lnTo>
                  <a:lnTo>
                    <a:pt x="142875" y="1302543"/>
                  </a:lnTo>
                  <a:lnTo>
                    <a:pt x="133350" y="1304925"/>
                  </a:lnTo>
                  <a:lnTo>
                    <a:pt x="123825" y="1302543"/>
                  </a:lnTo>
                  <a:lnTo>
                    <a:pt x="126206" y="1276350"/>
                  </a:lnTo>
                  <a:lnTo>
                    <a:pt x="128588" y="1254918"/>
                  </a:lnTo>
                  <a:lnTo>
                    <a:pt x="111919" y="1235868"/>
                  </a:lnTo>
                  <a:lnTo>
                    <a:pt x="111919" y="1221581"/>
                  </a:lnTo>
                  <a:lnTo>
                    <a:pt x="111919" y="1200150"/>
                  </a:lnTo>
                  <a:lnTo>
                    <a:pt x="116681" y="1188243"/>
                  </a:lnTo>
                  <a:lnTo>
                    <a:pt x="145256" y="1169193"/>
                  </a:lnTo>
                  <a:lnTo>
                    <a:pt x="152400" y="1152525"/>
                  </a:lnTo>
                  <a:lnTo>
                    <a:pt x="152400" y="1152525"/>
                  </a:lnTo>
                  <a:lnTo>
                    <a:pt x="150019" y="1131093"/>
                  </a:lnTo>
                  <a:lnTo>
                    <a:pt x="147638" y="1126331"/>
                  </a:lnTo>
                  <a:lnTo>
                    <a:pt x="161925" y="1107281"/>
                  </a:lnTo>
                  <a:lnTo>
                    <a:pt x="185738" y="1083468"/>
                  </a:lnTo>
                  <a:lnTo>
                    <a:pt x="197644" y="1033462"/>
                  </a:lnTo>
                  <a:lnTo>
                    <a:pt x="223838" y="990600"/>
                  </a:lnTo>
                  <a:lnTo>
                    <a:pt x="223838" y="945356"/>
                  </a:lnTo>
                  <a:lnTo>
                    <a:pt x="221456" y="897731"/>
                  </a:lnTo>
                  <a:lnTo>
                    <a:pt x="221456" y="869156"/>
                  </a:lnTo>
                  <a:lnTo>
                    <a:pt x="221456" y="869156"/>
                  </a:lnTo>
                  <a:lnTo>
                    <a:pt x="209550" y="847725"/>
                  </a:lnTo>
                  <a:lnTo>
                    <a:pt x="221456" y="816768"/>
                  </a:lnTo>
                  <a:lnTo>
                    <a:pt x="238125" y="800100"/>
                  </a:lnTo>
                  <a:lnTo>
                    <a:pt x="242888" y="788193"/>
                  </a:lnTo>
                  <a:lnTo>
                    <a:pt x="271463" y="752475"/>
                  </a:lnTo>
                  <a:lnTo>
                    <a:pt x="290513" y="731043"/>
                  </a:lnTo>
                  <a:lnTo>
                    <a:pt x="311944" y="626268"/>
                  </a:lnTo>
                  <a:lnTo>
                    <a:pt x="347663" y="511968"/>
                  </a:lnTo>
                  <a:lnTo>
                    <a:pt x="526256" y="352425"/>
                  </a:lnTo>
                  <a:lnTo>
                    <a:pt x="507206" y="314325"/>
                  </a:lnTo>
                  <a:lnTo>
                    <a:pt x="507206" y="314325"/>
                  </a:lnTo>
                  <a:lnTo>
                    <a:pt x="504825" y="292893"/>
                  </a:lnTo>
                  <a:lnTo>
                    <a:pt x="564356" y="190500"/>
                  </a:lnTo>
                  <a:lnTo>
                    <a:pt x="576263" y="154781"/>
                  </a:lnTo>
                  <a:lnTo>
                    <a:pt x="578644" y="133350"/>
                  </a:lnTo>
                  <a:lnTo>
                    <a:pt x="576263" y="109537"/>
                  </a:lnTo>
                  <a:lnTo>
                    <a:pt x="604838" y="52387"/>
                  </a:lnTo>
                  <a:lnTo>
                    <a:pt x="628650"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5" name="64 Forma libre"/>
            <p:cNvSpPr/>
            <p:nvPr/>
          </p:nvSpPr>
          <p:spPr>
            <a:xfrm>
              <a:off x="4626752" y="2181225"/>
              <a:ext cx="21432" cy="173831"/>
            </a:xfrm>
            <a:custGeom>
              <a:avLst/>
              <a:gdLst>
                <a:gd name="connsiteX0" fmla="*/ 0 w 21432"/>
                <a:gd name="connsiteY0" fmla="*/ 173831 h 173831"/>
                <a:gd name="connsiteX1" fmla="*/ 11907 w 21432"/>
                <a:gd name="connsiteY1" fmla="*/ 83344 h 173831"/>
                <a:gd name="connsiteX2" fmla="*/ 16669 w 21432"/>
                <a:gd name="connsiteY2" fmla="*/ 66675 h 173831"/>
                <a:gd name="connsiteX3" fmla="*/ 21432 w 21432"/>
                <a:gd name="connsiteY3" fmla="*/ 38100 h 173831"/>
                <a:gd name="connsiteX4" fmla="*/ 21432 w 21432"/>
                <a:gd name="connsiteY4" fmla="*/ 0 h 173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2" h="173831">
                  <a:moveTo>
                    <a:pt x="0" y="173831"/>
                  </a:moveTo>
                  <a:lnTo>
                    <a:pt x="11907" y="83344"/>
                  </a:lnTo>
                  <a:lnTo>
                    <a:pt x="16669" y="66675"/>
                  </a:lnTo>
                  <a:lnTo>
                    <a:pt x="21432" y="38100"/>
                  </a:lnTo>
                  <a:lnTo>
                    <a:pt x="21432"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6" name="65 Forma libre"/>
            <p:cNvSpPr/>
            <p:nvPr/>
          </p:nvSpPr>
          <p:spPr>
            <a:xfrm>
              <a:off x="4611898" y="3235771"/>
              <a:ext cx="542352" cy="217465"/>
            </a:xfrm>
            <a:custGeom>
              <a:avLst/>
              <a:gdLst>
                <a:gd name="connsiteX0" fmla="*/ 542352 w 542352"/>
                <a:gd name="connsiteY0" fmla="*/ 217465 h 217465"/>
                <a:gd name="connsiteX1" fmla="*/ 487331 w 542352"/>
                <a:gd name="connsiteY1" fmla="*/ 180784 h 217465"/>
                <a:gd name="connsiteX2" fmla="*/ 474231 w 542352"/>
                <a:gd name="connsiteY2" fmla="*/ 167683 h 217465"/>
                <a:gd name="connsiteX3" fmla="*/ 466371 w 542352"/>
                <a:gd name="connsiteY3" fmla="*/ 151963 h 217465"/>
                <a:gd name="connsiteX4" fmla="*/ 448030 w 542352"/>
                <a:gd name="connsiteY4" fmla="*/ 136243 h 217465"/>
                <a:gd name="connsiteX5" fmla="*/ 445410 w 542352"/>
                <a:gd name="connsiteY5" fmla="*/ 125763 h 217465"/>
                <a:gd name="connsiteX6" fmla="*/ 434930 w 542352"/>
                <a:gd name="connsiteY6" fmla="*/ 107422 h 217465"/>
                <a:gd name="connsiteX7" fmla="*/ 424450 w 542352"/>
                <a:gd name="connsiteY7" fmla="*/ 99562 h 217465"/>
                <a:gd name="connsiteX8" fmla="*/ 416590 w 542352"/>
                <a:gd name="connsiteY8" fmla="*/ 91702 h 217465"/>
                <a:gd name="connsiteX9" fmla="*/ 390389 w 542352"/>
                <a:gd name="connsiteY9" fmla="*/ 86462 h 217465"/>
                <a:gd name="connsiteX10" fmla="*/ 377289 w 542352"/>
                <a:gd name="connsiteY10" fmla="*/ 81222 h 217465"/>
                <a:gd name="connsiteX11" fmla="*/ 351088 w 542352"/>
                <a:gd name="connsiteY11" fmla="*/ 65501 h 217465"/>
                <a:gd name="connsiteX12" fmla="*/ 335368 w 542352"/>
                <a:gd name="connsiteY12" fmla="*/ 60261 h 217465"/>
                <a:gd name="connsiteX13" fmla="*/ 306547 w 542352"/>
                <a:gd name="connsiteY13" fmla="*/ 60261 h 217465"/>
                <a:gd name="connsiteX14" fmla="*/ 298687 w 542352"/>
                <a:gd name="connsiteY14" fmla="*/ 49781 h 217465"/>
                <a:gd name="connsiteX15" fmla="*/ 277727 w 542352"/>
                <a:gd name="connsiteY15" fmla="*/ 47161 h 217465"/>
                <a:gd name="connsiteX16" fmla="*/ 277727 w 542352"/>
                <a:gd name="connsiteY16" fmla="*/ 47161 h 217465"/>
                <a:gd name="connsiteX17" fmla="*/ 246286 w 542352"/>
                <a:gd name="connsiteY17" fmla="*/ 52401 h 217465"/>
                <a:gd name="connsiteX18" fmla="*/ 209605 w 542352"/>
                <a:gd name="connsiteY18" fmla="*/ 68121 h 217465"/>
                <a:gd name="connsiteX19" fmla="*/ 188645 w 542352"/>
                <a:gd name="connsiteY19" fmla="*/ 65501 h 217465"/>
                <a:gd name="connsiteX20" fmla="*/ 180784 w 542352"/>
                <a:gd name="connsiteY20" fmla="*/ 55021 h 217465"/>
                <a:gd name="connsiteX21" fmla="*/ 151964 w 542352"/>
                <a:gd name="connsiteY21" fmla="*/ 62881 h 217465"/>
                <a:gd name="connsiteX22" fmla="*/ 151964 w 542352"/>
                <a:gd name="connsiteY22" fmla="*/ 62881 h 217465"/>
                <a:gd name="connsiteX23" fmla="*/ 136243 w 542352"/>
                <a:gd name="connsiteY23" fmla="*/ 68121 h 217465"/>
                <a:gd name="connsiteX24" fmla="*/ 125763 w 542352"/>
                <a:gd name="connsiteY24" fmla="*/ 70741 h 217465"/>
                <a:gd name="connsiteX25" fmla="*/ 91702 w 542352"/>
                <a:gd name="connsiteY25" fmla="*/ 68121 h 217465"/>
                <a:gd name="connsiteX26" fmla="*/ 62882 w 542352"/>
                <a:gd name="connsiteY26" fmla="*/ 47161 h 217465"/>
                <a:gd name="connsiteX27" fmla="*/ 41921 w 542352"/>
                <a:gd name="connsiteY27" fmla="*/ 26200 h 217465"/>
                <a:gd name="connsiteX28" fmla="*/ 49782 w 542352"/>
                <a:gd name="connsiteY28" fmla="*/ 7860 h 217465"/>
                <a:gd name="connsiteX29" fmla="*/ 49782 w 542352"/>
                <a:gd name="connsiteY29" fmla="*/ 0 h 217465"/>
                <a:gd name="connsiteX30" fmla="*/ 28821 w 542352"/>
                <a:gd name="connsiteY30" fmla="*/ 0 h 217465"/>
                <a:gd name="connsiteX31" fmla="*/ 13101 w 542352"/>
                <a:gd name="connsiteY31" fmla="*/ 10480 h 217465"/>
                <a:gd name="connsiteX32" fmla="*/ 0 w 542352"/>
                <a:gd name="connsiteY32" fmla="*/ 20960 h 21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2352" h="217465">
                  <a:moveTo>
                    <a:pt x="542352" y="217465"/>
                  </a:moveTo>
                  <a:lnTo>
                    <a:pt x="487331" y="180784"/>
                  </a:lnTo>
                  <a:lnTo>
                    <a:pt x="474231" y="167683"/>
                  </a:lnTo>
                  <a:lnTo>
                    <a:pt x="466371" y="151963"/>
                  </a:lnTo>
                  <a:lnTo>
                    <a:pt x="448030" y="136243"/>
                  </a:lnTo>
                  <a:lnTo>
                    <a:pt x="445410" y="125763"/>
                  </a:lnTo>
                  <a:lnTo>
                    <a:pt x="434930" y="107422"/>
                  </a:lnTo>
                  <a:lnTo>
                    <a:pt x="424450" y="99562"/>
                  </a:lnTo>
                  <a:lnTo>
                    <a:pt x="416590" y="91702"/>
                  </a:lnTo>
                  <a:lnTo>
                    <a:pt x="390389" y="86462"/>
                  </a:lnTo>
                  <a:lnTo>
                    <a:pt x="377289" y="81222"/>
                  </a:lnTo>
                  <a:lnTo>
                    <a:pt x="351088" y="65501"/>
                  </a:lnTo>
                  <a:lnTo>
                    <a:pt x="335368" y="60261"/>
                  </a:lnTo>
                  <a:lnTo>
                    <a:pt x="306547" y="60261"/>
                  </a:lnTo>
                  <a:lnTo>
                    <a:pt x="298687" y="49781"/>
                  </a:lnTo>
                  <a:lnTo>
                    <a:pt x="277727" y="47161"/>
                  </a:lnTo>
                  <a:lnTo>
                    <a:pt x="277727" y="47161"/>
                  </a:lnTo>
                  <a:lnTo>
                    <a:pt x="246286" y="52401"/>
                  </a:lnTo>
                  <a:lnTo>
                    <a:pt x="209605" y="68121"/>
                  </a:lnTo>
                  <a:lnTo>
                    <a:pt x="188645" y="65501"/>
                  </a:lnTo>
                  <a:lnTo>
                    <a:pt x="180784" y="55021"/>
                  </a:lnTo>
                  <a:lnTo>
                    <a:pt x="151964" y="62881"/>
                  </a:lnTo>
                  <a:lnTo>
                    <a:pt x="151964" y="62881"/>
                  </a:lnTo>
                  <a:lnTo>
                    <a:pt x="136243" y="68121"/>
                  </a:lnTo>
                  <a:lnTo>
                    <a:pt x="125763" y="70741"/>
                  </a:lnTo>
                  <a:lnTo>
                    <a:pt x="91702" y="68121"/>
                  </a:lnTo>
                  <a:lnTo>
                    <a:pt x="62882" y="47161"/>
                  </a:lnTo>
                  <a:lnTo>
                    <a:pt x="41921" y="26200"/>
                  </a:lnTo>
                  <a:lnTo>
                    <a:pt x="49782" y="7860"/>
                  </a:lnTo>
                  <a:lnTo>
                    <a:pt x="49782" y="0"/>
                  </a:lnTo>
                  <a:lnTo>
                    <a:pt x="28821" y="0"/>
                  </a:lnTo>
                  <a:lnTo>
                    <a:pt x="13101" y="10480"/>
                  </a:lnTo>
                  <a:lnTo>
                    <a:pt x="0" y="2096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7" name="66 Forma libre"/>
            <p:cNvSpPr/>
            <p:nvPr/>
          </p:nvSpPr>
          <p:spPr>
            <a:xfrm>
              <a:off x="4452075" y="3225291"/>
              <a:ext cx="212225" cy="411349"/>
            </a:xfrm>
            <a:custGeom>
              <a:avLst/>
              <a:gdLst>
                <a:gd name="connsiteX0" fmla="*/ 212225 w 212225"/>
                <a:gd name="connsiteY0" fmla="*/ 411349 h 411349"/>
                <a:gd name="connsiteX1" fmla="*/ 175544 w 212225"/>
                <a:gd name="connsiteY1" fmla="*/ 395628 h 411349"/>
                <a:gd name="connsiteX2" fmla="*/ 165064 w 212225"/>
                <a:gd name="connsiteY2" fmla="*/ 374668 h 411349"/>
                <a:gd name="connsiteX3" fmla="*/ 128383 w 212225"/>
                <a:gd name="connsiteY3" fmla="*/ 340607 h 411349"/>
                <a:gd name="connsiteX4" fmla="*/ 83842 w 212225"/>
                <a:gd name="connsiteY4" fmla="*/ 345847 h 411349"/>
                <a:gd name="connsiteX5" fmla="*/ 83842 w 212225"/>
                <a:gd name="connsiteY5" fmla="*/ 282966 h 411349"/>
                <a:gd name="connsiteX6" fmla="*/ 83842 w 212225"/>
                <a:gd name="connsiteY6" fmla="*/ 241045 h 411349"/>
                <a:gd name="connsiteX7" fmla="*/ 44541 w 212225"/>
                <a:gd name="connsiteY7" fmla="*/ 199124 h 411349"/>
                <a:gd name="connsiteX8" fmla="*/ 0 w 212225"/>
                <a:gd name="connsiteY8" fmla="*/ 133622 h 411349"/>
                <a:gd name="connsiteX9" fmla="*/ 0 w 212225"/>
                <a:gd name="connsiteY9" fmla="*/ 133622 h 411349"/>
                <a:gd name="connsiteX10" fmla="*/ 28821 w 212225"/>
                <a:gd name="connsiteY10" fmla="*/ 133622 h 411349"/>
                <a:gd name="connsiteX11" fmla="*/ 47161 w 212225"/>
                <a:gd name="connsiteY11" fmla="*/ 131002 h 411349"/>
                <a:gd name="connsiteX12" fmla="*/ 47161 w 212225"/>
                <a:gd name="connsiteY12" fmla="*/ 131002 h 411349"/>
                <a:gd name="connsiteX13" fmla="*/ 62881 w 212225"/>
                <a:gd name="connsiteY13" fmla="*/ 125762 h 411349"/>
                <a:gd name="connsiteX14" fmla="*/ 75982 w 212225"/>
                <a:gd name="connsiteY14" fmla="*/ 128382 h 411349"/>
                <a:gd name="connsiteX15" fmla="*/ 83842 w 212225"/>
                <a:gd name="connsiteY15" fmla="*/ 68121 h 411349"/>
                <a:gd name="connsiteX16" fmla="*/ 96942 w 212225"/>
                <a:gd name="connsiteY16" fmla="*/ 78601 h 411349"/>
                <a:gd name="connsiteX17" fmla="*/ 107422 w 212225"/>
                <a:gd name="connsiteY17" fmla="*/ 75981 h 411349"/>
                <a:gd name="connsiteX18" fmla="*/ 123143 w 212225"/>
                <a:gd name="connsiteY18" fmla="*/ 78601 h 411349"/>
                <a:gd name="connsiteX19" fmla="*/ 123143 w 212225"/>
                <a:gd name="connsiteY19" fmla="*/ 52401 h 411349"/>
                <a:gd name="connsiteX20" fmla="*/ 128383 w 212225"/>
                <a:gd name="connsiteY20" fmla="*/ 31440 h 411349"/>
                <a:gd name="connsiteX21" fmla="*/ 128383 w 212225"/>
                <a:gd name="connsiteY21" fmla="*/ 20960 h 411349"/>
                <a:gd name="connsiteX22" fmla="*/ 144103 w 212225"/>
                <a:gd name="connsiteY22" fmla="*/ 0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225" h="411349">
                  <a:moveTo>
                    <a:pt x="212225" y="411349"/>
                  </a:moveTo>
                  <a:lnTo>
                    <a:pt x="175544" y="395628"/>
                  </a:lnTo>
                  <a:lnTo>
                    <a:pt x="165064" y="374668"/>
                  </a:lnTo>
                  <a:lnTo>
                    <a:pt x="128383" y="340607"/>
                  </a:lnTo>
                  <a:lnTo>
                    <a:pt x="83842" y="345847"/>
                  </a:lnTo>
                  <a:lnTo>
                    <a:pt x="83842" y="282966"/>
                  </a:lnTo>
                  <a:lnTo>
                    <a:pt x="83842" y="241045"/>
                  </a:lnTo>
                  <a:lnTo>
                    <a:pt x="44541" y="199124"/>
                  </a:lnTo>
                  <a:lnTo>
                    <a:pt x="0" y="133622"/>
                  </a:lnTo>
                  <a:lnTo>
                    <a:pt x="0" y="133622"/>
                  </a:lnTo>
                  <a:lnTo>
                    <a:pt x="28821" y="133622"/>
                  </a:lnTo>
                  <a:lnTo>
                    <a:pt x="47161" y="131002"/>
                  </a:lnTo>
                  <a:lnTo>
                    <a:pt x="47161" y="131002"/>
                  </a:lnTo>
                  <a:lnTo>
                    <a:pt x="62881" y="125762"/>
                  </a:lnTo>
                  <a:lnTo>
                    <a:pt x="75982" y="128382"/>
                  </a:lnTo>
                  <a:lnTo>
                    <a:pt x="83842" y="68121"/>
                  </a:lnTo>
                  <a:lnTo>
                    <a:pt x="96942" y="78601"/>
                  </a:lnTo>
                  <a:lnTo>
                    <a:pt x="107422" y="75981"/>
                  </a:lnTo>
                  <a:lnTo>
                    <a:pt x="123143" y="78601"/>
                  </a:lnTo>
                  <a:lnTo>
                    <a:pt x="123143" y="52401"/>
                  </a:lnTo>
                  <a:lnTo>
                    <a:pt x="128383" y="31440"/>
                  </a:lnTo>
                  <a:lnTo>
                    <a:pt x="128383" y="20960"/>
                  </a:lnTo>
                  <a:lnTo>
                    <a:pt x="144103"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8" name="67 Forma libre"/>
            <p:cNvSpPr/>
            <p:nvPr/>
          </p:nvSpPr>
          <p:spPr>
            <a:xfrm>
              <a:off x="5568219" y="1946703"/>
              <a:ext cx="269866" cy="377288"/>
            </a:xfrm>
            <a:custGeom>
              <a:avLst/>
              <a:gdLst>
                <a:gd name="connsiteX0" fmla="*/ 0 w 269866"/>
                <a:gd name="connsiteY0" fmla="*/ 377288 h 377288"/>
                <a:gd name="connsiteX1" fmla="*/ 104803 w 269866"/>
                <a:gd name="connsiteY1" fmla="*/ 264625 h 377288"/>
                <a:gd name="connsiteX2" fmla="*/ 107423 w 269866"/>
                <a:gd name="connsiteY2" fmla="*/ 186024 h 377288"/>
                <a:gd name="connsiteX3" fmla="*/ 220085 w 269866"/>
                <a:gd name="connsiteY3" fmla="*/ 62881 h 377288"/>
                <a:gd name="connsiteX4" fmla="*/ 269866 w 269866"/>
                <a:gd name="connsiteY4" fmla="*/ 0 h 377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66" h="377288">
                  <a:moveTo>
                    <a:pt x="0" y="377288"/>
                  </a:moveTo>
                  <a:lnTo>
                    <a:pt x="104803" y="264625"/>
                  </a:lnTo>
                  <a:cubicBezTo>
                    <a:pt x="105676" y="238425"/>
                    <a:pt x="106550" y="212224"/>
                    <a:pt x="107423" y="186024"/>
                  </a:cubicBezTo>
                  <a:lnTo>
                    <a:pt x="220085" y="62881"/>
                  </a:lnTo>
                  <a:lnTo>
                    <a:pt x="269866"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9" name="68 Forma libre"/>
            <p:cNvSpPr/>
            <p:nvPr/>
          </p:nvSpPr>
          <p:spPr>
            <a:xfrm>
              <a:off x="4022386" y="5698331"/>
              <a:ext cx="442789" cy="162737"/>
            </a:xfrm>
            <a:custGeom>
              <a:avLst/>
              <a:gdLst>
                <a:gd name="connsiteX0" fmla="*/ 442789 w 442789"/>
                <a:gd name="connsiteY0" fmla="*/ 76275 h 162737"/>
                <a:gd name="connsiteX1" fmla="*/ 434929 w 442789"/>
                <a:gd name="connsiteY1" fmla="*/ 63175 h 162737"/>
                <a:gd name="connsiteX2" fmla="*/ 408728 w 442789"/>
                <a:gd name="connsiteY2" fmla="*/ 55315 h 162737"/>
                <a:gd name="connsiteX3" fmla="*/ 382528 w 442789"/>
                <a:gd name="connsiteY3" fmla="*/ 50075 h 162737"/>
                <a:gd name="connsiteX4" fmla="*/ 377288 w 442789"/>
                <a:gd name="connsiteY4" fmla="*/ 42215 h 162737"/>
                <a:gd name="connsiteX5" fmla="*/ 361567 w 442789"/>
                <a:gd name="connsiteY5" fmla="*/ 50075 h 162737"/>
                <a:gd name="connsiteX6" fmla="*/ 340607 w 442789"/>
                <a:gd name="connsiteY6" fmla="*/ 47455 h 162737"/>
                <a:gd name="connsiteX7" fmla="*/ 335367 w 442789"/>
                <a:gd name="connsiteY7" fmla="*/ 39595 h 162737"/>
                <a:gd name="connsiteX8" fmla="*/ 324887 w 442789"/>
                <a:gd name="connsiteY8" fmla="*/ 26494 h 162737"/>
                <a:gd name="connsiteX9" fmla="*/ 319647 w 442789"/>
                <a:gd name="connsiteY9" fmla="*/ 34354 h 162737"/>
                <a:gd name="connsiteX10" fmla="*/ 303926 w 442789"/>
                <a:gd name="connsiteY10" fmla="*/ 34354 h 162737"/>
                <a:gd name="connsiteX11" fmla="*/ 296066 w 442789"/>
                <a:gd name="connsiteY11" fmla="*/ 29114 h 162737"/>
                <a:gd name="connsiteX12" fmla="*/ 280346 w 442789"/>
                <a:gd name="connsiteY12" fmla="*/ 23874 h 162737"/>
                <a:gd name="connsiteX13" fmla="*/ 272486 w 442789"/>
                <a:gd name="connsiteY13" fmla="*/ 21254 h 162737"/>
                <a:gd name="connsiteX14" fmla="*/ 267245 w 442789"/>
                <a:gd name="connsiteY14" fmla="*/ 16014 h 162737"/>
                <a:gd name="connsiteX15" fmla="*/ 256765 w 442789"/>
                <a:gd name="connsiteY15" fmla="*/ 18634 h 162737"/>
                <a:gd name="connsiteX16" fmla="*/ 246285 w 442789"/>
                <a:gd name="connsiteY16" fmla="*/ 16014 h 162737"/>
                <a:gd name="connsiteX17" fmla="*/ 220084 w 442789"/>
                <a:gd name="connsiteY17" fmla="*/ 13394 h 162737"/>
                <a:gd name="connsiteX18" fmla="*/ 191264 w 442789"/>
                <a:gd name="connsiteY18" fmla="*/ 5534 h 162737"/>
                <a:gd name="connsiteX19" fmla="*/ 141483 w 442789"/>
                <a:gd name="connsiteY19" fmla="*/ 2914 h 162737"/>
                <a:gd name="connsiteX20" fmla="*/ 133622 w 442789"/>
                <a:gd name="connsiteY20" fmla="*/ 294 h 162737"/>
                <a:gd name="connsiteX21" fmla="*/ 91702 w 442789"/>
                <a:gd name="connsiteY21" fmla="*/ 5534 h 162737"/>
                <a:gd name="connsiteX22" fmla="*/ 86461 w 442789"/>
                <a:gd name="connsiteY22" fmla="*/ 10774 h 162737"/>
                <a:gd name="connsiteX23" fmla="*/ 83841 w 442789"/>
                <a:gd name="connsiteY23" fmla="*/ 26494 h 162737"/>
                <a:gd name="connsiteX24" fmla="*/ 73361 w 442789"/>
                <a:gd name="connsiteY24" fmla="*/ 31734 h 162737"/>
                <a:gd name="connsiteX25" fmla="*/ 68121 w 442789"/>
                <a:gd name="connsiteY25" fmla="*/ 39595 h 162737"/>
                <a:gd name="connsiteX26" fmla="*/ 65501 w 442789"/>
                <a:gd name="connsiteY26" fmla="*/ 47455 h 162737"/>
                <a:gd name="connsiteX27" fmla="*/ 57641 w 442789"/>
                <a:gd name="connsiteY27" fmla="*/ 52695 h 162737"/>
                <a:gd name="connsiteX28" fmla="*/ 52401 w 442789"/>
                <a:gd name="connsiteY28" fmla="*/ 76275 h 162737"/>
                <a:gd name="connsiteX29" fmla="*/ 49781 w 442789"/>
                <a:gd name="connsiteY29" fmla="*/ 112956 h 162737"/>
                <a:gd name="connsiteX30" fmla="*/ 44541 w 442789"/>
                <a:gd name="connsiteY30" fmla="*/ 128676 h 162737"/>
                <a:gd name="connsiteX31" fmla="*/ 39300 w 442789"/>
                <a:gd name="connsiteY31" fmla="*/ 133917 h 162737"/>
                <a:gd name="connsiteX32" fmla="*/ 36680 w 442789"/>
                <a:gd name="connsiteY32" fmla="*/ 141777 h 162737"/>
                <a:gd name="connsiteX33" fmla="*/ 39300 w 442789"/>
                <a:gd name="connsiteY33" fmla="*/ 154877 h 162737"/>
                <a:gd name="connsiteX34" fmla="*/ 31440 w 442789"/>
                <a:gd name="connsiteY34" fmla="*/ 157497 h 162737"/>
                <a:gd name="connsiteX35" fmla="*/ 20960 w 442789"/>
                <a:gd name="connsiteY35" fmla="*/ 162737 h 162737"/>
                <a:gd name="connsiteX36" fmla="*/ 7860 w 442789"/>
                <a:gd name="connsiteY36" fmla="*/ 147017 h 162737"/>
                <a:gd name="connsiteX37" fmla="*/ 5240 w 442789"/>
                <a:gd name="connsiteY37" fmla="*/ 139157 h 162737"/>
                <a:gd name="connsiteX38" fmla="*/ 0 w 442789"/>
                <a:gd name="connsiteY38" fmla="*/ 131297 h 16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2789" h="162737">
                  <a:moveTo>
                    <a:pt x="442789" y="76275"/>
                  </a:moveTo>
                  <a:cubicBezTo>
                    <a:pt x="440169" y="71908"/>
                    <a:pt x="438243" y="67041"/>
                    <a:pt x="434929" y="63175"/>
                  </a:cubicBezTo>
                  <a:cubicBezTo>
                    <a:pt x="428123" y="55234"/>
                    <a:pt x="418042" y="56959"/>
                    <a:pt x="408728" y="55315"/>
                  </a:cubicBezTo>
                  <a:cubicBezTo>
                    <a:pt x="399957" y="53767"/>
                    <a:pt x="382528" y="50075"/>
                    <a:pt x="382528" y="50075"/>
                  </a:cubicBezTo>
                  <a:cubicBezTo>
                    <a:pt x="380781" y="47455"/>
                    <a:pt x="380212" y="43384"/>
                    <a:pt x="377288" y="42215"/>
                  </a:cubicBezTo>
                  <a:cubicBezTo>
                    <a:pt x="373899" y="40859"/>
                    <a:pt x="363222" y="48972"/>
                    <a:pt x="361567" y="50075"/>
                  </a:cubicBezTo>
                  <a:cubicBezTo>
                    <a:pt x="354580" y="49202"/>
                    <a:pt x="347144" y="50070"/>
                    <a:pt x="340607" y="47455"/>
                  </a:cubicBezTo>
                  <a:cubicBezTo>
                    <a:pt x="337683" y="46286"/>
                    <a:pt x="337334" y="42054"/>
                    <a:pt x="335367" y="39595"/>
                  </a:cubicBezTo>
                  <a:cubicBezTo>
                    <a:pt x="320434" y="20928"/>
                    <a:pt x="341014" y="50685"/>
                    <a:pt x="324887" y="26494"/>
                  </a:cubicBezTo>
                  <a:cubicBezTo>
                    <a:pt x="323140" y="29114"/>
                    <a:pt x="322106" y="32387"/>
                    <a:pt x="319647" y="34354"/>
                  </a:cubicBezTo>
                  <a:cubicBezTo>
                    <a:pt x="314272" y="38653"/>
                    <a:pt x="309301" y="37041"/>
                    <a:pt x="303926" y="34354"/>
                  </a:cubicBezTo>
                  <a:cubicBezTo>
                    <a:pt x="301110" y="32946"/>
                    <a:pt x="298943" y="30393"/>
                    <a:pt x="296066" y="29114"/>
                  </a:cubicBezTo>
                  <a:cubicBezTo>
                    <a:pt x="291019" y="26871"/>
                    <a:pt x="285586" y="25621"/>
                    <a:pt x="280346" y="23874"/>
                  </a:cubicBezTo>
                  <a:lnTo>
                    <a:pt x="272486" y="21254"/>
                  </a:lnTo>
                  <a:cubicBezTo>
                    <a:pt x="270739" y="19507"/>
                    <a:pt x="269682" y="16420"/>
                    <a:pt x="267245" y="16014"/>
                  </a:cubicBezTo>
                  <a:cubicBezTo>
                    <a:pt x="263693" y="15422"/>
                    <a:pt x="260366" y="18634"/>
                    <a:pt x="256765" y="18634"/>
                  </a:cubicBezTo>
                  <a:cubicBezTo>
                    <a:pt x="253164" y="18634"/>
                    <a:pt x="249850" y="16523"/>
                    <a:pt x="246285" y="16014"/>
                  </a:cubicBezTo>
                  <a:cubicBezTo>
                    <a:pt x="237596" y="14773"/>
                    <a:pt x="228818" y="14267"/>
                    <a:pt x="220084" y="13394"/>
                  </a:cubicBezTo>
                  <a:cubicBezTo>
                    <a:pt x="210857" y="10318"/>
                    <a:pt x="201139" y="6357"/>
                    <a:pt x="191264" y="5534"/>
                  </a:cubicBezTo>
                  <a:cubicBezTo>
                    <a:pt x="174705" y="4154"/>
                    <a:pt x="158077" y="3787"/>
                    <a:pt x="141483" y="2914"/>
                  </a:cubicBezTo>
                  <a:cubicBezTo>
                    <a:pt x="138863" y="2041"/>
                    <a:pt x="136384" y="294"/>
                    <a:pt x="133622" y="294"/>
                  </a:cubicBezTo>
                  <a:cubicBezTo>
                    <a:pt x="105304" y="294"/>
                    <a:pt x="108304" y="0"/>
                    <a:pt x="91702" y="5534"/>
                  </a:cubicBezTo>
                  <a:cubicBezTo>
                    <a:pt x="89955" y="7281"/>
                    <a:pt x="87329" y="8461"/>
                    <a:pt x="86461" y="10774"/>
                  </a:cubicBezTo>
                  <a:cubicBezTo>
                    <a:pt x="84596" y="15748"/>
                    <a:pt x="86657" y="21989"/>
                    <a:pt x="83841" y="26494"/>
                  </a:cubicBezTo>
                  <a:cubicBezTo>
                    <a:pt x="81771" y="29806"/>
                    <a:pt x="76854" y="29987"/>
                    <a:pt x="73361" y="31734"/>
                  </a:cubicBezTo>
                  <a:cubicBezTo>
                    <a:pt x="71614" y="34354"/>
                    <a:pt x="69529" y="36778"/>
                    <a:pt x="68121" y="39595"/>
                  </a:cubicBezTo>
                  <a:cubicBezTo>
                    <a:pt x="66886" y="42065"/>
                    <a:pt x="67226" y="45298"/>
                    <a:pt x="65501" y="47455"/>
                  </a:cubicBezTo>
                  <a:cubicBezTo>
                    <a:pt x="63534" y="49914"/>
                    <a:pt x="60261" y="50948"/>
                    <a:pt x="57641" y="52695"/>
                  </a:cubicBezTo>
                  <a:cubicBezTo>
                    <a:pt x="54254" y="62855"/>
                    <a:pt x="53718" y="63101"/>
                    <a:pt x="52401" y="76275"/>
                  </a:cubicBezTo>
                  <a:cubicBezTo>
                    <a:pt x="51181" y="88472"/>
                    <a:pt x="51599" y="100833"/>
                    <a:pt x="49781" y="112956"/>
                  </a:cubicBezTo>
                  <a:cubicBezTo>
                    <a:pt x="48962" y="118418"/>
                    <a:pt x="48447" y="124770"/>
                    <a:pt x="44541" y="128676"/>
                  </a:cubicBezTo>
                  <a:lnTo>
                    <a:pt x="39300" y="133917"/>
                  </a:lnTo>
                  <a:cubicBezTo>
                    <a:pt x="38427" y="136537"/>
                    <a:pt x="36680" y="139015"/>
                    <a:pt x="36680" y="141777"/>
                  </a:cubicBezTo>
                  <a:cubicBezTo>
                    <a:pt x="36680" y="146230"/>
                    <a:pt x="40708" y="150652"/>
                    <a:pt x="39300" y="154877"/>
                  </a:cubicBezTo>
                  <a:cubicBezTo>
                    <a:pt x="38427" y="157497"/>
                    <a:pt x="33978" y="156409"/>
                    <a:pt x="31440" y="157497"/>
                  </a:cubicBezTo>
                  <a:cubicBezTo>
                    <a:pt x="27850" y="159036"/>
                    <a:pt x="24453" y="160990"/>
                    <a:pt x="20960" y="162737"/>
                  </a:cubicBezTo>
                  <a:cubicBezTo>
                    <a:pt x="15166" y="156943"/>
                    <a:pt x="11508" y="154312"/>
                    <a:pt x="7860" y="147017"/>
                  </a:cubicBezTo>
                  <a:cubicBezTo>
                    <a:pt x="6625" y="144547"/>
                    <a:pt x="6475" y="141627"/>
                    <a:pt x="5240" y="139157"/>
                  </a:cubicBezTo>
                  <a:cubicBezTo>
                    <a:pt x="3832" y="136341"/>
                    <a:pt x="0" y="131297"/>
                    <a:pt x="0" y="131297"/>
                  </a:cubicBez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70" name="69 Forma libre"/>
            <p:cNvSpPr/>
            <p:nvPr/>
          </p:nvSpPr>
          <p:spPr>
            <a:xfrm>
              <a:off x="4245090" y="4930948"/>
              <a:ext cx="301307" cy="214845"/>
            </a:xfrm>
            <a:custGeom>
              <a:avLst/>
              <a:gdLst>
                <a:gd name="connsiteX0" fmla="*/ 301307 w 301307"/>
                <a:gd name="connsiteY0" fmla="*/ 83842 h 214845"/>
                <a:gd name="connsiteX1" fmla="*/ 188645 w 301307"/>
                <a:gd name="connsiteY1" fmla="*/ 49781 h 214845"/>
                <a:gd name="connsiteX2" fmla="*/ 188645 w 301307"/>
                <a:gd name="connsiteY2" fmla="*/ 49781 h 214845"/>
                <a:gd name="connsiteX3" fmla="*/ 183404 w 301307"/>
                <a:gd name="connsiteY3" fmla="*/ 13100 h 214845"/>
                <a:gd name="connsiteX4" fmla="*/ 149344 w 301307"/>
                <a:gd name="connsiteY4" fmla="*/ 0 h 214845"/>
                <a:gd name="connsiteX5" fmla="*/ 136243 w 301307"/>
                <a:gd name="connsiteY5" fmla="*/ 36681 h 214845"/>
                <a:gd name="connsiteX6" fmla="*/ 138863 w 301307"/>
                <a:gd name="connsiteY6" fmla="*/ 68121 h 214845"/>
                <a:gd name="connsiteX7" fmla="*/ 123143 w 301307"/>
                <a:gd name="connsiteY7" fmla="*/ 110042 h 214845"/>
                <a:gd name="connsiteX8" fmla="*/ 120523 w 301307"/>
                <a:gd name="connsiteY8" fmla="*/ 133623 h 214845"/>
                <a:gd name="connsiteX9" fmla="*/ 120523 w 301307"/>
                <a:gd name="connsiteY9" fmla="*/ 133623 h 214845"/>
                <a:gd name="connsiteX10" fmla="*/ 94322 w 301307"/>
                <a:gd name="connsiteY10" fmla="*/ 157203 h 214845"/>
                <a:gd name="connsiteX11" fmla="*/ 73362 w 301307"/>
                <a:gd name="connsiteY11" fmla="*/ 157203 h 214845"/>
                <a:gd name="connsiteX12" fmla="*/ 41921 w 301307"/>
                <a:gd name="connsiteY12" fmla="*/ 165063 h 214845"/>
                <a:gd name="connsiteX13" fmla="*/ 31441 w 301307"/>
                <a:gd name="connsiteY13" fmla="*/ 165063 h 214845"/>
                <a:gd name="connsiteX14" fmla="*/ 15721 w 301307"/>
                <a:gd name="connsiteY14" fmla="*/ 188644 h 214845"/>
                <a:gd name="connsiteX15" fmla="*/ 10481 w 301307"/>
                <a:gd name="connsiteY15" fmla="*/ 209604 h 214845"/>
                <a:gd name="connsiteX16" fmla="*/ 0 w 301307"/>
                <a:gd name="connsiteY16" fmla="*/ 214845 h 21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1307" h="214845">
                  <a:moveTo>
                    <a:pt x="301307" y="83842"/>
                  </a:moveTo>
                  <a:lnTo>
                    <a:pt x="188645" y="49781"/>
                  </a:lnTo>
                  <a:lnTo>
                    <a:pt x="188645" y="49781"/>
                  </a:lnTo>
                  <a:lnTo>
                    <a:pt x="183404" y="13100"/>
                  </a:lnTo>
                  <a:lnTo>
                    <a:pt x="149344" y="0"/>
                  </a:lnTo>
                  <a:lnTo>
                    <a:pt x="136243" y="36681"/>
                  </a:lnTo>
                  <a:lnTo>
                    <a:pt x="138863" y="68121"/>
                  </a:lnTo>
                  <a:lnTo>
                    <a:pt x="123143" y="110042"/>
                  </a:lnTo>
                  <a:lnTo>
                    <a:pt x="120523" y="133623"/>
                  </a:lnTo>
                  <a:lnTo>
                    <a:pt x="120523" y="133623"/>
                  </a:lnTo>
                  <a:lnTo>
                    <a:pt x="94322" y="157203"/>
                  </a:lnTo>
                  <a:lnTo>
                    <a:pt x="73362" y="157203"/>
                  </a:lnTo>
                  <a:lnTo>
                    <a:pt x="41921" y="165063"/>
                  </a:lnTo>
                  <a:lnTo>
                    <a:pt x="31441" y="165063"/>
                  </a:lnTo>
                  <a:lnTo>
                    <a:pt x="15721" y="188644"/>
                  </a:lnTo>
                  <a:lnTo>
                    <a:pt x="10481" y="209604"/>
                  </a:lnTo>
                  <a:lnTo>
                    <a:pt x="0" y="214845"/>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nvGrpSpPr>
            <p:cNvPr id="71" name="50 Grupo"/>
            <p:cNvGrpSpPr/>
            <p:nvPr/>
          </p:nvGrpSpPr>
          <p:grpSpPr>
            <a:xfrm>
              <a:off x="2188345" y="6026132"/>
              <a:ext cx="1565290" cy="706628"/>
              <a:chOff x="4545799" y="6026132"/>
              <a:chExt cx="1565290" cy="706628"/>
            </a:xfrm>
          </p:grpSpPr>
          <p:sp>
            <p:nvSpPr>
              <p:cNvPr id="76" name="75 Forma libre"/>
              <p:cNvSpPr/>
              <p:nvPr/>
            </p:nvSpPr>
            <p:spPr>
              <a:xfrm>
                <a:off x="5009584" y="6165410"/>
                <a:ext cx="1101505" cy="567350"/>
              </a:xfrm>
              <a:custGeom>
                <a:avLst/>
                <a:gdLst>
                  <a:gd name="connsiteX0" fmla="*/ 1101505 w 1101505"/>
                  <a:gd name="connsiteY0" fmla="*/ 567350 h 567350"/>
                  <a:gd name="connsiteX1" fmla="*/ 1044166 w 1101505"/>
                  <a:gd name="connsiteY1" fmla="*/ 482851 h 567350"/>
                  <a:gd name="connsiteX2" fmla="*/ 980792 w 1101505"/>
                  <a:gd name="connsiteY2" fmla="*/ 416459 h 567350"/>
                  <a:gd name="connsiteX3" fmla="*/ 941561 w 1101505"/>
                  <a:gd name="connsiteY3" fmla="*/ 371192 h 567350"/>
                  <a:gd name="connsiteX4" fmla="*/ 920436 w 1101505"/>
                  <a:gd name="connsiteY4" fmla="*/ 341014 h 567350"/>
                  <a:gd name="connsiteX5" fmla="*/ 911382 w 1101505"/>
                  <a:gd name="connsiteY5" fmla="*/ 307818 h 567350"/>
                  <a:gd name="connsiteX6" fmla="*/ 890258 w 1101505"/>
                  <a:gd name="connsiteY6" fmla="*/ 265568 h 567350"/>
                  <a:gd name="connsiteX7" fmla="*/ 869133 w 1101505"/>
                  <a:gd name="connsiteY7" fmla="*/ 247461 h 567350"/>
                  <a:gd name="connsiteX8" fmla="*/ 808776 w 1101505"/>
                  <a:gd name="connsiteY8" fmla="*/ 220301 h 567350"/>
                  <a:gd name="connsiteX9" fmla="*/ 784634 w 1101505"/>
                  <a:gd name="connsiteY9" fmla="*/ 205212 h 567350"/>
                  <a:gd name="connsiteX10" fmla="*/ 763509 w 1101505"/>
                  <a:gd name="connsiteY10" fmla="*/ 172016 h 567350"/>
                  <a:gd name="connsiteX11" fmla="*/ 721260 w 1101505"/>
                  <a:gd name="connsiteY11" fmla="*/ 141838 h 567350"/>
                  <a:gd name="connsiteX12" fmla="*/ 675992 w 1101505"/>
                  <a:gd name="connsiteY12" fmla="*/ 114677 h 567350"/>
                  <a:gd name="connsiteX13" fmla="*/ 633743 w 1101505"/>
                  <a:gd name="connsiteY13" fmla="*/ 72428 h 567350"/>
                  <a:gd name="connsiteX14" fmla="*/ 597529 w 1101505"/>
                  <a:gd name="connsiteY14" fmla="*/ 60356 h 567350"/>
                  <a:gd name="connsiteX15" fmla="*/ 570368 w 1101505"/>
                  <a:gd name="connsiteY15" fmla="*/ 66392 h 567350"/>
                  <a:gd name="connsiteX16" fmla="*/ 540190 w 1101505"/>
                  <a:gd name="connsiteY16" fmla="*/ 45267 h 567350"/>
                  <a:gd name="connsiteX17" fmla="*/ 422495 w 1101505"/>
                  <a:gd name="connsiteY17" fmla="*/ 48285 h 567350"/>
                  <a:gd name="connsiteX18" fmla="*/ 407406 w 1101505"/>
                  <a:gd name="connsiteY18" fmla="*/ 15089 h 567350"/>
                  <a:gd name="connsiteX19" fmla="*/ 392317 w 1101505"/>
                  <a:gd name="connsiteY19" fmla="*/ 0 h 567350"/>
                  <a:gd name="connsiteX20" fmla="*/ 374210 w 1101505"/>
                  <a:gd name="connsiteY20" fmla="*/ 9053 h 567350"/>
                  <a:gd name="connsiteX21" fmla="*/ 328943 w 1101505"/>
                  <a:gd name="connsiteY21" fmla="*/ 18107 h 567350"/>
                  <a:gd name="connsiteX22" fmla="*/ 292729 w 1101505"/>
                  <a:gd name="connsiteY22" fmla="*/ 24142 h 567350"/>
                  <a:gd name="connsiteX23" fmla="*/ 208230 w 1101505"/>
                  <a:gd name="connsiteY23" fmla="*/ 78463 h 567350"/>
                  <a:gd name="connsiteX24" fmla="*/ 162963 w 1101505"/>
                  <a:gd name="connsiteY24" fmla="*/ 75445 h 567350"/>
                  <a:gd name="connsiteX25" fmla="*/ 129766 w 1101505"/>
                  <a:gd name="connsiteY25" fmla="*/ 90535 h 567350"/>
                  <a:gd name="connsiteX26" fmla="*/ 96570 w 1101505"/>
                  <a:gd name="connsiteY26" fmla="*/ 69410 h 567350"/>
                  <a:gd name="connsiteX27" fmla="*/ 60357 w 1101505"/>
                  <a:gd name="connsiteY27" fmla="*/ 63374 h 567350"/>
                  <a:gd name="connsiteX28" fmla="*/ 36214 w 1101505"/>
                  <a:gd name="connsiteY28" fmla="*/ 57339 h 567350"/>
                  <a:gd name="connsiteX29" fmla="*/ 27161 w 1101505"/>
                  <a:gd name="connsiteY29" fmla="*/ 51303 h 567350"/>
                  <a:gd name="connsiteX30" fmla="*/ 0 w 1101505"/>
                  <a:gd name="connsiteY30" fmla="*/ 51303 h 5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1505" h="567350">
                    <a:moveTo>
                      <a:pt x="1101505" y="567350"/>
                    </a:moveTo>
                    <a:lnTo>
                      <a:pt x="1044166" y="482851"/>
                    </a:lnTo>
                    <a:lnTo>
                      <a:pt x="980792" y="416459"/>
                    </a:lnTo>
                    <a:lnTo>
                      <a:pt x="941561" y="371192"/>
                    </a:lnTo>
                    <a:lnTo>
                      <a:pt x="920436" y="341014"/>
                    </a:lnTo>
                    <a:lnTo>
                      <a:pt x="911382" y="307818"/>
                    </a:lnTo>
                    <a:lnTo>
                      <a:pt x="890258" y="265568"/>
                    </a:lnTo>
                    <a:lnTo>
                      <a:pt x="869133" y="247461"/>
                    </a:lnTo>
                    <a:lnTo>
                      <a:pt x="808776" y="220301"/>
                    </a:lnTo>
                    <a:lnTo>
                      <a:pt x="784634" y="205212"/>
                    </a:lnTo>
                    <a:lnTo>
                      <a:pt x="763509" y="172016"/>
                    </a:lnTo>
                    <a:lnTo>
                      <a:pt x="721260" y="141838"/>
                    </a:lnTo>
                    <a:lnTo>
                      <a:pt x="675992" y="114677"/>
                    </a:lnTo>
                    <a:lnTo>
                      <a:pt x="633743" y="72428"/>
                    </a:lnTo>
                    <a:lnTo>
                      <a:pt x="597529" y="60356"/>
                    </a:lnTo>
                    <a:lnTo>
                      <a:pt x="570368" y="66392"/>
                    </a:lnTo>
                    <a:lnTo>
                      <a:pt x="540190" y="45267"/>
                    </a:lnTo>
                    <a:lnTo>
                      <a:pt x="422495" y="48285"/>
                    </a:lnTo>
                    <a:lnTo>
                      <a:pt x="407406" y="15089"/>
                    </a:lnTo>
                    <a:lnTo>
                      <a:pt x="392317" y="0"/>
                    </a:lnTo>
                    <a:lnTo>
                      <a:pt x="374210" y="9053"/>
                    </a:lnTo>
                    <a:lnTo>
                      <a:pt x="328943" y="18107"/>
                    </a:lnTo>
                    <a:lnTo>
                      <a:pt x="292729" y="24142"/>
                    </a:lnTo>
                    <a:lnTo>
                      <a:pt x="208230" y="78463"/>
                    </a:lnTo>
                    <a:lnTo>
                      <a:pt x="162963" y="75445"/>
                    </a:lnTo>
                    <a:lnTo>
                      <a:pt x="129766" y="90535"/>
                    </a:lnTo>
                    <a:lnTo>
                      <a:pt x="96570" y="69410"/>
                    </a:lnTo>
                    <a:lnTo>
                      <a:pt x="60357" y="63374"/>
                    </a:lnTo>
                    <a:lnTo>
                      <a:pt x="36214" y="57339"/>
                    </a:lnTo>
                    <a:lnTo>
                      <a:pt x="27161" y="51303"/>
                    </a:lnTo>
                    <a:lnTo>
                      <a:pt x="0" y="51303"/>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77" name="76 Forma libre"/>
              <p:cNvSpPr/>
              <p:nvPr/>
            </p:nvSpPr>
            <p:spPr>
              <a:xfrm>
                <a:off x="4545799" y="6026132"/>
                <a:ext cx="463751" cy="188644"/>
              </a:xfrm>
              <a:custGeom>
                <a:avLst/>
                <a:gdLst>
                  <a:gd name="connsiteX0" fmla="*/ 0 w 463751"/>
                  <a:gd name="connsiteY0" fmla="*/ 104802 h 188644"/>
                  <a:gd name="connsiteX1" fmla="*/ 52402 w 463751"/>
                  <a:gd name="connsiteY1" fmla="*/ 99562 h 188644"/>
                  <a:gd name="connsiteX2" fmla="*/ 86462 w 463751"/>
                  <a:gd name="connsiteY2" fmla="*/ 94322 h 188644"/>
                  <a:gd name="connsiteX3" fmla="*/ 104803 w 463751"/>
                  <a:gd name="connsiteY3" fmla="*/ 86462 h 188644"/>
                  <a:gd name="connsiteX4" fmla="*/ 131003 w 463751"/>
                  <a:gd name="connsiteY4" fmla="*/ 68121 h 188644"/>
                  <a:gd name="connsiteX5" fmla="*/ 172924 w 463751"/>
                  <a:gd name="connsiteY5" fmla="*/ 31440 h 188644"/>
                  <a:gd name="connsiteX6" fmla="*/ 193885 w 463751"/>
                  <a:gd name="connsiteY6" fmla="*/ 0 h 188644"/>
                  <a:gd name="connsiteX7" fmla="*/ 241046 w 463751"/>
                  <a:gd name="connsiteY7" fmla="*/ 10480 h 188644"/>
                  <a:gd name="connsiteX8" fmla="*/ 280347 w 463751"/>
                  <a:gd name="connsiteY8" fmla="*/ 18340 h 188644"/>
                  <a:gd name="connsiteX9" fmla="*/ 335368 w 463751"/>
                  <a:gd name="connsiteY9" fmla="*/ 20960 h 188644"/>
                  <a:gd name="connsiteX10" fmla="*/ 403489 w 463751"/>
                  <a:gd name="connsiteY10" fmla="*/ 104802 h 188644"/>
                  <a:gd name="connsiteX11" fmla="*/ 427070 w 463751"/>
                  <a:gd name="connsiteY11" fmla="*/ 136243 h 188644"/>
                  <a:gd name="connsiteX12" fmla="*/ 440170 w 463751"/>
                  <a:gd name="connsiteY12" fmla="*/ 172924 h 188644"/>
                  <a:gd name="connsiteX13" fmla="*/ 440170 w 463751"/>
                  <a:gd name="connsiteY13" fmla="*/ 178164 h 188644"/>
                  <a:gd name="connsiteX14" fmla="*/ 463751 w 463751"/>
                  <a:gd name="connsiteY14" fmla="*/ 188644 h 1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51" h="188644">
                    <a:moveTo>
                      <a:pt x="0" y="104802"/>
                    </a:moveTo>
                    <a:lnTo>
                      <a:pt x="52402" y="99562"/>
                    </a:lnTo>
                    <a:lnTo>
                      <a:pt x="86462" y="94322"/>
                    </a:lnTo>
                    <a:lnTo>
                      <a:pt x="104803" y="86462"/>
                    </a:lnTo>
                    <a:lnTo>
                      <a:pt x="131003" y="68121"/>
                    </a:lnTo>
                    <a:lnTo>
                      <a:pt x="172924" y="31440"/>
                    </a:lnTo>
                    <a:lnTo>
                      <a:pt x="193885" y="0"/>
                    </a:lnTo>
                    <a:lnTo>
                      <a:pt x="241046" y="10480"/>
                    </a:lnTo>
                    <a:lnTo>
                      <a:pt x="280347" y="18340"/>
                    </a:lnTo>
                    <a:lnTo>
                      <a:pt x="335368" y="20960"/>
                    </a:lnTo>
                    <a:lnTo>
                      <a:pt x="403489" y="104802"/>
                    </a:lnTo>
                    <a:lnTo>
                      <a:pt x="427070" y="136243"/>
                    </a:lnTo>
                    <a:lnTo>
                      <a:pt x="440170" y="172924"/>
                    </a:lnTo>
                    <a:lnTo>
                      <a:pt x="440170" y="178164"/>
                    </a:lnTo>
                    <a:lnTo>
                      <a:pt x="463751" y="188644"/>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grpSp>
          <p:nvGrpSpPr>
            <p:cNvPr id="72" name="53 Grupo"/>
            <p:cNvGrpSpPr/>
            <p:nvPr/>
          </p:nvGrpSpPr>
          <p:grpSpPr>
            <a:xfrm>
              <a:off x="2183105" y="4952246"/>
              <a:ext cx="1824027" cy="1777497"/>
              <a:chOff x="4540559" y="4952246"/>
              <a:chExt cx="1824027" cy="1777497"/>
            </a:xfrm>
          </p:grpSpPr>
          <p:sp>
            <p:nvSpPr>
              <p:cNvPr id="74" name="73 Forma libre"/>
              <p:cNvSpPr/>
              <p:nvPr/>
            </p:nvSpPr>
            <p:spPr>
              <a:xfrm>
                <a:off x="5018638" y="4952246"/>
                <a:ext cx="1345948" cy="1777497"/>
              </a:xfrm>
              <a:custGeom>
                <a:avLst/>
                <a:gdLst>
                  <a:gd name="connsiteX0" fmla="*/ 1345948 w 1345948"/>
                  <a:gd name="connsiteY0" fmla="*/ 1777497 h 1777497"/>
                  <a:gd name="connsiteX1" fmla="*/ 1345948 w 1345948"/>
                  <a:gd name="connsiteY1" fmla="*/ 1777497 h 1777497"/>
                  <a:gd name="connsiteX2" fmla="*/ 1345948 w 1345948"/>
                  <a:gd name="connsiteY2" fmla="*/ 1726194 h 1777497"/>
                  <a:gd name="connsiteX3" fmla="*/ 1339912 w 1345948"/>
                  <a:gd name="connsiteY3" fmla="*/ 1692998 h 1777497"/>
                  <a:gd name="connsiteX4" fmla="*/ 1336895 w 1345948"/>
                  <a:gd name="connsiteY4" fmla="*/ 1683944 h 1777497"/>
                  <a:gd name="connsiteX5" fmla="*/ 1210146 w 1345948"/>
                  <a:gd name="connsiteY5" fmla="*/ 1391215 h 1777497"/>
                  <a:gd name="connsiteX6" fmla="*/ 1149790 w 1345948"/>
                  <a:gd name="connsiteY6" fmla="*/ 1255413 h 1777497"/>
                  <a:gd name="connsiteX7" fmla="*/ 1131683 w 1345948"/>
                  <a:gd name="connsiteY7" fmla="*/ 1170914 h 1777497"/>
                  <a:gd name="connsiteX8" fmla="*/ 1083398 w 1345948"/>
                  <a:gd name="connsiteY8" fmla="*/ 1068308 h 1777497"/>
                  <a:gd name="connsiteX9" fmla="*/ 1068309 w 1345948"/>
                  <a:gd name="connsiteY9" fmla="*/ 1020023 h 1777497"/>
                  <a:gd name="connsiteX10" fmla="*/ 1110558 w 1345948"/>
                  <a:gd name="connsiteY10" fmla="*/ 935524 h 1777497"/>
                  <a:gd name="connsiteX11" fmla="*/ 1143754 w 1345948"/>
                  <a:gd name="connsiteY11" fmla="*/ 817829 h 1777497"/>
                  <a:gd name="connsiteX12" fmla="*/ 1146772 w 1345948"/>
                  <a:gd name="connsiteY12" fmla="*/ 790669 h 1777497"/>
                  <a:gd name="connsiteX13" fmla="*/ 1186004 w 1345948"/>
                  <a:gd name="connsiteY13" fmla="*/ 703152 h 1777497"/>
                  <a:gd name="connsiteX14" fmla="*/ 1192039 w 1345948"/>
                  <a:gd name="connsiteY14" fmla="*/ 657885 h 1777497"/>
                  <a:gd name="connsiteX15" fmla="*/ 1216182 w 1345948"/>
                  <a:gd name="connsiteY15" fmla="*/ 588475 h 1777497"/>
                  <a:gd name="connsiteX16" fmla="*/ 1189021 w 1345948"/>
                  <a:gd name="connsiteY16" fmla="*/ 479833 h 1777497"/>
                  <a:gd name="connsiteX17" fmla="*/ 1152808 w 1345948"/>
                  <a:gd name="connsiteY17" fmla="*/ 461726 h 1777497"/>
                  <a:gd name="connsiteX18" fmla="*/ 844990 w 1345948"/>
                  <a:gd name="connsiteY18" fmla="*/ 328942 h 1777497"/>
                  <a:gd name="connsiteX19" fmla="*/ 829901 w 1345948"/>
                  <a:gd name="connsiteY19" fmla="*/ 319889 h 1777497"/>
                  <a:gd name="connsiteX20" fmla="*/ 808776 w 1345948"/>
                  <a:gd name="connsiteY20" fmla="*/ 298764 h 1777497"/>
                  <a:gd name="connsiteX21" fmla="*/ 784633 w 1345948"/>
                  <a:gd name="connsiteY21" fmla="*/ 253497 h 1777497"/>
                  <a:gd name="connsiteX22" fmla="*/ 799722 w 1345948"/>
                  <a:gd name="connsiteY22" fmla="*/ 259532 h 1777497"/>
                  <a:gd name="connsiteX23" fmla="*/ 757473 w 1345948"/>
                  <a:gd name="connsiteY23" fmla="*/ 238407 h 1777497"/>
                  <a:gd name="connsiteX24" fmla="*/ 739366 w 1345948"/>
                  <a:gd name="connsiteY24" fmla="*/ 202194 h 1777497"/>
                  <a:gd name="connsiteX25" fmla="*/ 715223 w 1345948"/>
                  <a:gd name="connsiteY25" fmla="*/ 196158 h 1777497"/>
                  <a:gd name="connsiteX26" fmla="*/ 645813 w 1345948"/>
                  <a:gd name="connsiteY26" fmla="*/ 129766 h 1777497"/>
                  <a:gd name="connsiteX27" fmla="*/ 609600 w 1345948"/>
                  <a:gd name="connsiteY27" fmla="*/ 63374 h 1777497"/>
                  <a:gd name="connsiteX28" fmla="*/ 576404 w 1345948"/>
                  <a:gd name="connsiteY28" fmla="*/ 0 h 1777497"/>
                  <a:gd name="connsiteX29" fmla="*/ 540190 w 1345948"/>
                  <a:gd name="connsiteY29" fmla="*/ 0 h 1777497"/>
                  <a:gd name="connsiteX30" fmla="*/ 422495 w 1345948"/>
                  <a:gd name="connsiteY30" fmla="*/ 39231 h 1777497"/>
                  <a:gd name="connsiteX31" fmla="*/ 386281 w 1345948"/>
                  <a:gd name="connsiteY31" fmla="*/ 63374 h 1777497"/>
                  <a:gd name="connsiteX32" fmla="*/ 344031 w 1345948"/>
                  <a:gd name="connsiteY32" fmla="*/ 69409 h 1777497"/>
                  <a:gd name="connsiteX33" fmla="*/ 313853 w 1345948"/>
                  <a:gd name="connsiteY33" fmla="*/ 66392 h 1777497"/>
                  <a:gd name="connsiteX34" fmla="*/ 304800 w 1345948"/>
                  <a:gd name="connsiteY34" fmla="*/ 54320 h 1777497"/>
                  <a:gd name="connsiteX35" fmla="*/ 289711 w 1345948"/>
                  <a:gd name="connsiteY35" fmla="*/ 51303 h 1777497"/>
                  <a:gd name="connsiteX36" fmla="*/ 265568 w 1345948"/>
                  <a:gd name="connsiteY36" fmla="*/ 75445 h 1777497"/>
                  <a:gd name="connsiteX37" fmla="*/ 265568 w 1345948"/>
                  <a:gd name="connsiteY37" fmla="*/ 75445 h 1777497"/>
                  <a:gd name="connsiteX38" fmla="*/ 202194 w 1345948"/>
                  <a:gd name="connsiteY38" fmla="*/ 75445 h 1777497"/>
                  <a:gd name="connsiteX39" fmla="*/ 150891 w 1345948"/>
                  <a:gd name="connsiteY39" fmla="*/ 63374 h 1777497"/>
                  <a:gd name="connsiteX40" fmla="*/ 105623 w 1345948"/>
                  <a:gd name="connsiteY40" fmla="*/ 45267 h 1777497"/>
                  <a:gd name="connsiteX41" fmla="*/ 66392 w 1345948"/>
                  <a:gd name="connsiteY41" fmla="*/ 36213 h 1777497"/>
                  <a:gd name="connsiteX42" fmla="*/ 45267 w 1345948"/>
                  <a:gd name="connsiteY42" fmla="*/ 30178 h 1777497"/>
                  <a:gd name="connsiteX43" fmla="*/ 0 w 1345948"/>
                  <a:gd name="connsiteY43" fmla="*/ 30178 h 1777497"/>
                  <a:gd name="connsiteX0" fmla="*/ 1345948 w 1345948"/>
                  <a:gd name="connsiteY0" fmla="*/ 1777497 h 1777497"/>
                  <a:gd name="connsiteX1" fmla="*/ 1345948 w 1345948"/>
                  <a:gd name="connsiteY1" fmla="*/ 1777497 h 1777497"/>
                  <a:gd name="connsiteX2" fmla="*/ 1345948 w 1345948"/>
                  <a:gd name="connsiteY2" fmla="*/ 1726194 h 1777497"/>
                  <a:gd name="connsiteX3" fmla="*/ 1339912 w 1345948"/>
                  <a:gd name="connsiteY3" fmla="*/ 1692998 h 1777497"/>
                  <a:gd name="connsiteX4" fmla="*/ 1336895 w 1345948"/>
                  <a:gd name="connsiteY4" fmla="*/ 1683944 h 1777497"/>
                  <a:gd name="connsiteX5" fmla="*/ 1210146 w 1345948"/>
                  <a:gd name="connsiteY5" fmla="*/ 1391215 h 1777497"/>
                  <a:gd name="connsiteX6" fmla="*/ 1149790 w 1345948"/>
                  <a:gd name="connsiteY6" fmla="*/ 1255413 h 1777497"/>
                  <a:gd name="connsiteX7" fmla="*/ 1131683 w 1345948"/>
                  <a:gd name="connsiteY7" fmla="*/ 1170914 h 1777497"/>
                  <a:gd name="connsiteX8" fmla="*/ 1083398 w 1345948"/>
                  <a:gd name="connsiteY8" fmla="*/ 1068308 h 1777497"/>
                  <a:gd name="connsiteX9" fmla="*/ 1068309 w 1345948"/>
                  <a:gd name="connsiteY9" fmla="*/ 1020023 h 1777497"/>
                  <a:gd name="connsiteX10" fmla="*/ 1110558 w 1345948"/>
                  <a:gd name="connsiteY10" fmla="*/ 935524 h 1777497"/>
                  <a:gd name="connsiteX11" fmla="*/ 1143754 w 1345948"/>
                  <a:gd name="connsiteY11" fmla="*/ 817829 h 1777497"/>
                  <a:gd name="connsiteX12" fmla="*/ 1146772 w 1345948"/>
                  <a:gd name="connsiteY12" fmla="*/ 790669 h 1777497"/>
                  <a:gd name="connsiteX13" fmla="*/ 1186004 w 1345948"/>
                  <a:gd name="connsiteY13" fmla="*/ 703152 h 1777497"/>
                  <a:gd name="connsiteX14" fmla="*/ 1192039 w 1345948"/>
                  <a:gd name="connsiteY14" fmla="*/ 657885 h 1777497"/>
                  <a:gd name="connsiteX15" fmla="*/ 1216182 w 1345948"/>
                  <a:gd name="connsiteY15" fmla="*/ 588475 h 1777497"/>
                  <a:gd name="connsiteX16" fmla="*/ 1189021 w 1345948"/>
                  <a:gd name="connsiteY16" fmla="*/ 479833 h 1777497"/>
                  <a:gd name="connsiteX17" fmla="*/ 1152808 w 1345948"/>
                  <a:gd name="connsiteY17" fmla="*/ 461726 h 1777497"/>
                  <a:gd name="connsiteX18" fmla="*/ 844990 w 1345948"/>
                  <a:gd name="connsiteY18" fmla="*/ 328942 h 1777497"/>
                  <a:gd name="connsiteX19" fmla="*/ 829901 w 1345948"/>
                  <a:gd name="connsiteY19" fmla="*/ 319889 h 1777497"/>
                  <a:gd name="connsiteX20" fmla="*/ 808776 w 1345948"/>
                  <a:gd name="connsiteY20" fmla="*/ 298764 h 1777497"/>
                  <a:gd name="connsiteX21" fmla="*/ 784633 w 1345948"/>
                  <a:gd name="connsiteY21" fmla="*/ 253497 h 1777497"/>
                  <a:gd name="connsiteX22" fmla="*/ 757473 w 1345948"/>
                  <a:gd name="connsiteY22" fmla="*/ 238407 h 1777497"/>
                  <a:gd name="connsiteX23" fmla="*/ 739366 w 1345948"/>
                  <a:gd name="connsiteY23" fmla="*/ 202194 h 1777497"/>
                  <a:gd name="connsiteX24" fmla="*/ 715223 w 1345948"/>
                  <a:gd name="connsiteY24" fmla="*/ 196158 h 1777497"/>
                  <a:gd name="connsiteX25" fmla="*/ 645813 w 1345948"/>
                  <a:gd name="connsiteY25" fmla="*/ 129766 h 1777497"/>
                  <a:gd name="connsiteX26" fmla="*/ 609600 w 1345948"/>
                  <a:gd name="connsiteY26" fmla="*/ 63374 h 1777497"/>
                  <a:gd name="connsiteX27" fmla="*/ 576404 w 1345948"/>
                  <a:gd name="connsiteY27" fmla="*/ 0 h 1777497"/>
                  <a:gd name="connsiteX28" fmla="*/ 540190 w 1345948"/>
                  <a:gd name="connsiteY28" fmla="*/ 0 h 1777497"/>
                  <a:gd name="connsiteX29" fmla="*/ 422495 w 1345948"/>
                  <a:gd name="connsiteY29" fmla="*/ 39231 h 1777497"/>
                  <a:gd name="connsiteX30" fmla="*/ 386281 w 1345948"/>
                  <a:gd name="connsiteY30" fmla="*/ 63374 h 1777497"/>
                  <a:gd name="connsiteX31" fmla="*/ 344031 w 1345948"/>
                  <a:gd name="connsiteY31" fmla="*/ 69409 h 1777497"/>
                  <a:gd name="connsiteX32" fmla="*/ 313853 w 1345948"/>
                  <a:gd name="connsiteY32" fmla="*/ 66392 h 1777497"/>
                  <a:gd name="connsiteX33" fmla="*/ 304800 w 1345948"/>
                  <a:gd name="connsiteY33" fmla="*/ 54320 h 1777497"/>
                  <a:gd name="connsiteX34" fmla="*/ 289711 w 1345948"/>
                  <a:gd name="connsiteY34" fmla="*/ 51303 h 1777497"/>
                  <a:gd name="connsiteX35" fmla="*/ 265568 w 1345948"/>
                  <a:gd name="connsiteY35" fmla="*/ 75445 h 1777497"/>
                  <a:gd name="connsiteX36" fmla="*/ 265568 w 1345948"/>
                  <a:gd name="connsiteY36" fmla="*/ 75445 h 1777497"/>
                  <a:gd name="connsiteX37" fmla="*/ 202194 w 1345948"/>
                  <a:gd name="connsiteY37" fmla="*/ 75445 h 1777497"/>
                  <a:gd name="connsiteX38" fmla="*/ 150891 w 1345948"/>
                  <a:gd name="connsiteY38" fmla="*/ 63374 h 1777497"/>
                  <a:gd name="connsiteX39" fmla="*/ 105623 w 1345948"/>
                  <a:gd name="connsiteY39" fmla="*/ 45267 h 1777497"/>
                  <a:gd name="connsiteX40" fmla="*/ 66392 w 1345948"/>
                  <a:gd name="connsiteY40" fmla="*/ 36213 h 1777497"/>
                  <a:gd name="connsiteX41" fmla="*/ 45267 w 1345948"/>
                  <a:gd name="connsiteY41" fmla="*/ 30178 h 1777497"/>
                  <a:gd name="connsiteX42" fmla="*/ 0 w 1345948"/>
                  <a:gd name="connsiteY42" fmla="*/ 30178 h 1777497"/>
                  <a:gd name="connsiteX0" fmla="*/ 1345948 w 1345948"/>
                  <a:gd name="connsiteY0" fmla="*/ 1777497 h 1777497"/>
                  <a:gd name="connsiteX1" fmla="*/ 1345948 w 1345948"/>
                  <a:gd name="connsiteY1" fmla="*/ 1777497 h 1777497"/>
                  <a:gd name="connsiteX2" fmla="*/ 1345948 w 1345948"/>
                  <a:gd name="connsiteY2" fmla="*/ 1726194 h 1777497"/>
                  <a:gd name="connsiteX3" fmla="*/ 1339912 w 1345948"/>
                  <a:gd name="connsiteY3" fmla="*/ 1692998 h 1777497"/>
                  <a:gd name="connsiteX4" fmla="*/ 1336895 w 1345948"/>
                  <a:gd name="connsiteY4" fmla="*/ 1683944 h 1777497"/>
                  <a:gd name="connsiteX5" fmla="*/ 1210146 w 1345948"/>
                  <a:gd name="connsiteY5" fmla="*/ 1391215 h 1777497"/>
                  <a:gd name="connsiteX6" fmla="*/ 1149790 w 1345948"/>
                  <a:gd name="connsiteY6" fmla="*/ 1255413 h 1777497"/>
                  <a:gd name="connsiteX7" fmla="*/ 1131683 w 1345948"/>
                  <a:gd name="connsiteY7" fmla="*/ 1170914 h 1777497"/>
                  <a:gd name="connsiteX8" fmla="*/ 1083398 w 1345948"/>
                  <a:gd name="connsiteY8" fmla="*/ 1068308 h 1777497"/>
                  <a:gd name="connsiteX9" fmla="*/ 1068309 w 1345948"/>
                  <a:gd name="connsiteY9" fmla="*/ 1020023 h 1777497"/>
                  <a:gd name="connsiteX10" fmla="*/ 1110558 w 1345948"/>
                  <a:gd name="connsiteY10" fmla="*/ 935524 h 1777497"/>
                  <a:gd name="connsiteX11" fmla="*/ 1143754 w 1345948"/>
                  <a:gd name="connsiteY11" fmla="*/ 817829 h 1777497"/>
                  <a:gd name="connsiteX12" fmla="*/ 1146772 w 1345948"/>
                  <a:gd name="connsiteY12" fmla="*/ 790669 h 1777497"/>
                  <a:gd name="connsiteX13" fmla="*/ 1186004 w 1345948"/>
                  <a:gd name="connsiteY13" fmla="*/ 703152 h 1777497"/>
                  <a:gd name="connsiteX14" fmla="*/ 1192039 w 1345948"/>
                  <a:gd name="connsiteY14" fmla="*/ 657885 h 1777497"/>
                  <a:gd name="connsiteX15" fmla="*/ 1216182 w 1345948"/>
                  <a:gd name="connsiteY15" fmla="*/ 588475 h 1777497"/>
                  <a:gd name="connsiteX16" fmla="*/ 1189021 w 1345948"/>
                  <a:gd name="connsiteY16" fmla="*/ 479833 h 1777497"/>
                  <a:gd name="connsiteX17" fmla="*/ 1152808 w 1345948"/>
                  <a:gd name="connsiteY17" fmla="*/ 461726 h 1777497"/>
                  <a:gd name="connsiteX18" fmla="*/ 844990 w 1345948"/>
                  <a:gd name="connsiteY18" fmla="*/ 328942 h 1777497"/>
                  <a:gd name="connsiteX19" fmla="*/ 829901 w 1345948"/>
                  <a:gd name="connsiteY19" fmla="*/ 319889 h 1777497"/>
                  <a:gd name="connsiteX20" fmla="*/ 808776 w 1345948"/>
                  <a:gd name="connsiteY20" fmla="*/ 298764 h 1777497"/>
                  <a:gd name="connsiteX21" fmla="*/ 757473 w 1345948"/>
                  <a:gd name="connsiteY21" fmla="*/ 238407 h 1777497"/>
                  <a:gd name="connsiteX22" fmla="*/ 739366 w 1345948"/>
                  <a:gd name="connsiteY22" fmla="*/ 202194 h 1777497"/>
                  <a:gd name="connsiteX23" fmla="*/ 715223 w 1345948"/>
                  <a:gd name="connsiteY23" fmla="*/ 196158 h 1777497"/>
                  <a:gd name="connsiteX24" fmla="*/ 645813 w 1345948"/>
                  <a:gd name="connsiteY24" fmla="*/ 129766 h 1777497"/>
                  <a:gd name="connsiteX25" fmla="*/ 609600 w 1345948"/>
                  <a:gd name="connsiteY25" fmla="*/ 63374 h 1777497"/>
                  <a:gd name="connsiteX26" fmla="*/ 576404 w 1345948"/>
                  <a:gd name="connsiteY26" fmla="*/ 0 h 1777497"/>
                  <a:gd name="connsiteX27" fmla="*/ 540190 w 1345948"/>
                  <a:gd name="connsiteY27" fmla="*/ 0 h 1777497"/>
                  <a:gd name="connsiteX28" fmla="*/ 422495 w 1345948"/>
                  <a:gd name="connsiteY28" fmla="*/ 39231 h 1777497"/>
                  <a:gd name="connsiteX29" fmla="*/ 386281 w 1345948"/>
                  <a:gd name="connsiteY29" fmla="*/ 63374 h 1777497"/>
                  <a:gd name="connsiteX30" fmla="*/ 344031 w 1345948"/>
                  <a:gd name="connsiteY30" fmla="*/ 69409 h 1777497"/>
                  <a:gd name="connsiteX31" fmla="*/ 313853 w 1345948"/>
                  <a:gd name="connsiteY31" fmla="*/ 66392 h 1777497"/>
                  <a:gd name="connsiteX32" fmla="*/ 304800 w 1345948"/>
                  <a:gd name="connsiteY32" fmla="*/ 54320 h 1777497"/>
                  <a:gd name="connsiteX33" fmla="*/ 289711 w 1345948"/>
                  <a:gd name="connsiteY33" fmla="*/ 51303 h 1777497"/>
                  <a:gd name="connsiteX34" fmla="*/ 265568 w 1345948"/>
                  <a:gd name="connsiteY34" fmla="*/ 75445 h 1777497"/>
                  <a:gd name="connsiteX35" fmla="*/ 265568 w 1345948"/>
                  <a:gd name="connsiteY35" fmla="*/ 75445 h 1777497"/>
                  <a:gd name="connsiteX36" fmla="*/ 202194 w 1345948"/>
                  <a:gd name="connsiteY36" fmla="*/ 75445 h 1777497"/>
                  <a:gd name="connsiteX37" fmla="*/ 150891 w 1345948"/>
                  <a:gd name="connsiteY37" fmla="*/ 63374 h 1777497"/>
                  <a:gd name="connsiteX38" fmla="*/ 105623 w 1345948"/>
                  <a:gd name="connsiteY38" fmla="*/ 45267 h 1777497"/>
                  <a:gd name="connsiteX39" fmla="*/ 66392 w 1345948"/>
                  <a:gd name="connsiteY39" fmla="*/ 36213 h 1777497"/>
                  <a:gd name="connsiteX40" fmla="*/ 45267 w 1345948"/>
                  <a:gd name="connsiteY40" fmla="*/ 30178 h 1777497"/>
                  <a:gd name="connsiteX41" fmla="*/ 0 w 1345948"/>
                  <a:gd name="connsiteY41" fmla="*/ 30178 h 177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45948" h="1777497">
                    <a:moveTo>
                      <a:pt x="1345948" y="1777497"/>
                    </a:moveTo>
                    <a:lnTo>
                      <a:pt x="1345948" y="1777497"/>
                    </a:lnTo>
                    <a:lnTo>
                      <a:pt x="1345948" y="1726194"/>
                    </a:lnTo>
                    <a:cubicBezTo>
                      <a:pt x="1343936" y="1715129"/>
                      <a:pt x="1342268" y="1703995"/>
                      <a:pt x="1339912" y="1692998"/>
                    </a:cubicBezTo>
                    <a:cubicBezTo>
                      <a:pt x="1339245" y="1689887"/>
                      <a:pt x="1336895" y="1683944"/>
                      <a:pt x="1336895" y="1683944"/>
                    </a:cubicBezTo>
                    <a:lnTo>
                      <a:pt x="1210146" y="1391215"/>
                    </a:lnTo>
                    <a:lnTo>
                      <a:pt x="1149790" y="1255413"/>
                    </a:lnTo>
                    <a:lnTo>
                      <a:pt x="1131683" y="1170914"/>
                    </a:lnTo>
                    <a:lnTo>
                      <a:pt x="1083398" y="1068308"/>
                    </a:lnTo>
                    <a:lnTo>
                      <a:pt x="1068309" y="1020023"/>
                    </a:lnTo>
                    <a:lnTo>
                      <a:pt x="1110558" y="935524"/>
                    </a:lnTo>
                    <a:lnTo>
                      <a:pt x="1143754" y="817829"/>
                    </a:lnTo>
                    <a:lnTo>
                      <a:pt x="1146772" y="790669"/>
                    </a:lnTo>
                    <a:lnTo>
                      <a:pt x="1186004" y="703152"/>
                    </a:lnTo>
                    <a:lnTo>
                      <a:pt x="1192039" y="657885"/>
                    </a:lnTo>
                    <a:lnTo>
                      <a:pt x="1216182" y="588475"/>
                    </a:lnTo>
                    <a:lnTo>
                      <a:pt x="1189021" y="479833"/>
                    </a:lnTo>
                    <a:lnTo>
                      <a:pt x="1152808" y="461726"/>
                    </a:lnTo>
                    <a:lnTo>
                      <a:pt x="844990" y="328942"/>
                    </a:lnTo>
                    <a:lnTo>
                      <a:pt x="829901" y="319889"/>
                    </a:lnTo>
                    <a:lnTo>
                      <a:pt x="808776" y="298764"/>
                    </a:lnTo>
                    <a:lnTo>
                      <a:pt x="757473" y="238407"/>
                    </a:lnTo>
                    <a:lnTo>
                      <a:pt x="739366" y="202194"/>
                    </a:lnTo>
                    <a:lnTo>
                      <a:pt x="715223" y="196158"/>
                    </a:lnTo>
                    <a:lnTo>
                      <a:pt x="645813" y="129766"/>
                    </a:lnTo>
                    <a:lnTo>
                      <a:pt x="609600" y="63374"/>
                    </a:lnTo>
                    <a:lnTo>
                      <a:pt x="576404" y="0"/>
                    </a:lnTo>
                    <a:lnTo>
                      <a:pt x="540190" y="0"/>
                    </a:lnTo>
                    <a:lnTo>
                      <a:pt x="422495" y="39231"/>
                    </a:lnTo>
                    <a:lnTo>
                      <a:pt x="386281" y="63374"/>
                    </a:lnTo>
                    <a:lnTo>
                      <a:pt x="344031" y="69409"/>
                    </a:lnTo>
                    <a:lnTo>
                      <a:pt x="313853" y="66392"/>
                    </a:lnTo>
                    <a:lnTo>
                      <a:pt x="304800" y="54320"/>
                    </a:lnTo>
                    <a:lnTo>
                      <a:pt x="289711" y="51303"/>
                    </a:lnTo>
                    <a:lnTo>
                      <a:pt x="265568" y="75445"/>
                    </a:lnTo>
                    <a:lnTo>
                      <a:pt x="265568" y="75445"/>
                    </a:lnTo>
                    <a:lnTo>
                      <a:pt x="202194" y="75445"/>
                    </a:lnTo>
                    <a:lnTo>
                      <a:pt x="150891" y="63374"/>
                    </a:lnTo>
                    <a:lnTo>
                      <a:pt x="105623" y="45267"/>
                    </a:lnTo>
                    <a:lnTo>
                      <a:pt x="66392" y="36213"/>
                    </a:lnTo>
                    <a:lnTo>
                      <a:pt x="45267" y="30178"/>
                    </a:lnTo>
                    <a:lnTo>
                      <a:pt x="0" y="30178"/>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75" name="74 Forma libre"/>
              <p:cNvSpPr/>
              <p:nvPr/>
            </p:nvSpPr>
            <p:spPr>
              <a:xfrm>
                <a:off x="4540559" y="4972869"/>
                <a:ext cx="482091" cy="183404"/>
              </a:xfrm>
              <a:custGeom>
                <a:avLst/>
                <a:gdLst>
                  <a:gd name="connsiteX0" fmla="*/ 0 w 482091"/>
                  <a:gd name="connsiteY0" fmla="*/ 183404 h 183404"/>
                  <a:gd name="connsiteX1" fmla="*/ 49781 w 482091"/>
                  <a:gd name="connsiteY1" fmla="*/ 154583 h 183404"/>
                  <a:gd name="connsiteX2" fmla="*/ 83842 w 482091"/>
                  <a:gd name="connsiteY2" fmla="*/ 162443 h 183404"/>
                  <a:gd name="connsiteX3" fmla="*/ 112663 w 482091"/>
                  <a:gd name="connsiteY3" fmla="*/ 172924 h 183404"/>
                  <a:gd name="connsiteX4" fmla="*/ 146724 w 482091"/>
                  <a:gd name="connsiteY4" fmla="*/ 157203 h 183404"/>
                  <a:gd name="connsiteX5" fmla="*/ 172924 w 482091"/>
                  <a:gd name="connsiteY5" fmla="*/ 131003 h 183404"/>
                  <a:gd name="connsiteX6" fmla="*/ 188644 w 482091"/>
                  <a:gd name="connsiteY6" fmla="*/ 110042 h 183404"/>
                  <a:gd name="connsiteX7" fmla="*/ 209605 w 482091"/>
                  <a:gd name="connsiteY7" fmla="*/ 107422 h 183404"/>
                  <a:gd name="connsiteX8" fmla="*/ 272486 w 482091"/>
                  <a:gd name="connsiteY8" fmla="*/ 68121 h 183404"/>
                  <a:gd name="connsiteX9" fmla="*/ 335368 w 482091"/>
                  <a:gd name="connsiteY9" fmla="*/ 39301 h 183404"/>
                  <a:gd name="connsiteX10" fmla="*/ 374669 w 482091"/>
                  <a:gd name="connsiteY10" fmla="*/ 20960 h 183404"/>
                  <a:gd name="connsiteX11" fmla="*/ 398249 w 482091"/>
                  <a:gd name="connsiteY11" fmla="*/ 0 h 183404"/>
                  <a:gd name="connsiteX12" fmla="*/ 450650 w 482091"/>
                  <a:gd name="connsiteY12" fmla="*/ 0 h 183404"/>
                  <a:gd name="connsiteX13" fmla="*/ 482091 w 482091"/>
                  <a:gd name="connsiteY13" fmla="*/ 13100 h 18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091" h="183404">
                    <a:moveTo>
                      <a:pt x="0" y="183404"/>
                    </a:moveTo>
                    <a:lnTo>
                      <a:pt x="49781" y="154583"/>
                    </a:lnTo>
                    <a:lnTo>
                      <a:pt x="83842" y="162443"/>
                    </a:lnTo>
                    <a:lnTo>
                      <a:pt x="112663" y="172924"/>
                    </a:lnTo>
                    <a:lnTo>
                      <a:pt x="146724" y="157203"/>
                    </a:lnTo>
                    <a:lnTo>
                      <a:pt x="172924" y="131003"/>
                    </a:lnTo>
                    <a:lnTo>
                      <a:pt x="188644" y="110042"/>
                    </a:lnTo>
                    <a:lnTo>
                      <a:pt x="209605" y="107422"/>
                    </a:lnTo>
                    <a:lnTo>
                      <a:pt x="272486" y="68121"/>
                    </a:lnTo>
                    <a:lnTo>
                      <a:pt x="335368" y="39301"/>
                    </a:lnTo>
                    <a:lnTo>
                      <a:pt x="374669" y="20960"/>
                    </a:lnTo>
                    <a:lnTo>
                      <a:pt x="398249" y="0"/>
                    </a:lnTo>
                    <a:lnTo>
                      <a:pt x="450650" y="0"/>
                    </a:lnTo>
                    <a:lnTo>
                      <a:pt x="482091" y="1310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73" name="72 Forma libre"/>
            <p:cNvSpPr/>
            <p:nvPr/>
          </p:nvSpPr>
          <p:spPr>
            <a:xfrm>
              <a:off x="2214545" y="2285992"/>
              <a:ext cx="900375" cy="2723574"/>
            </a:xfrm>
            <a:custGeom>
              <a:avLst/>
              <a:gdLst>
                <a:gd name="connsiteX0" fmla="*/ 723666 w 891960"/>
                <a:gd name="connsiteY0" fmla="*/ 2538442 h 2538442"/>
                <a:gd name="connsiteX1" fmla="*/ 723666 w 891960"/>
                <a:gd name="connsiteY1" fmla="*/ 2538442 h 2538442"/>
                <a:gd name="connsiteX2" fmla="*/ 771349 w 891960"/>
                <a:gd name="connsiteY2" fmla="*/ 2372952 h 2538442"/>
                <a:gd name="connsiteX3" fmla="*/ 810618 w 891960"/>
                <a:gd name="connsiteY3" fmla="*/ 2235512 h 2538442"/>
                <a:gd name="connsiteX4" fmla="*/ 807813 w 891960"/>
                <a:gd name="connsiteY4" fmla="*/ 2218682 h 2538442"/>
                <a:gd name="connsiteX5" fmla="*/ 771349 w 891960"/>
                <a:gd name="connsiteY5" fmla="*/ 2182218 h 2538442"/>
                <a:gd name="connsiteX6" fmla="*/ 757325 w 891960"/>
                <a:gd name="connsiteY6" fmla="*/ 2126120 h 2538442"/>
                <a:gd name="connsiteX7" fmla="*/ 762935 w 891960"/>
                <a:gd name="connsiteY7" fmla="*/ 2120510 h 2538442"/>
                <a:gd name="connsiteX8" fmla="*/ 799398 w 891960"/>
                <a:gd name="connsiteY8" fmla="*/ 2120510 h 2538442"/>
                <a:gd name="connsiteX9" fmla="*/ 821838 w 891960"/>
                <a:gd name="connsiteY9" fmla="*/ 2112096 h 2538442"/>
                <a:gd name="connsiteX10" fmla="*/ 855497 w 891960"/>
                <a:gd name="connsiteY10" fmla="*/ 2098071 h 2538442"/>
                <a:gd name="connsiteX11" fmla="*/ 863911 w 891960"/>
                <a:gd name="connsiteY11" fmla="*/ 2064412 h 2538442"/>
                <a:gd name="connsiteX12" fmla="*/ 847082 w 891960"/>
                <a:gd name="connsiteY12" fmla="*/ 2016729 h 2538442"/>
                <a:gd name="connsiteX13" fmla="*/ 869521 w 891960"/>
                <a:gd name="connsiteY13" fmla="*/ 1999899 h 2538442"/>
                <a:gd name="connsiteX14" fmla="*/ 891960 w 891960"/>
                <a:gd name="connsiteY14" fmla="*/ 1991485 h 2538442"/>
                <a:gd name="connsiteX15" fmla="*/ 866716 w 891960"/>
                <a:gd name="connsiteY15" fmla="*/ 1980265 h 2538442"/>
                <a:gd name="connsiteX16" fmla="*/ 835862 w 891960"/>
                <a:gd name="connsiteY16" fmla="*/ 1890508 h 2538442"/>
                <a:gd name="connsiteX17" fmla="*/ 855497 w 891960"/>
                <a:gd name="connsiteY17" fmla="*/ 1837215 h 2538442"/>
                <a:gd name="connsiteX18" fmla="*/ 866716 w 891960"/>
                <a:gd name="connsiteY18" fmla="*/ 1744653 h 2538442"/>
                <a:gd name="connsiteX19" fmla="*/ 883546 w 891960"/>
                <a:gd name="connsiteY19" fmla="*/ 1691359 h 2538442"/>
                <a:gd name="connsiteX20" fmla="*/ 875131 w 891960"/>
                <a:gd name="connsiteY20" fmla="*/ 1590383 h 2538442"/>
                <a:gd name="connsiteX21" fmla="*/ 872326 w 891960"/>
                <a:gd name="connsiteY21" fmla="*/ 1576358 h 2538442"/>
                <a:gd name="connsiteX22" fmla="*/ 788179 w 891960"/>
                <a:gd name="connsiteY22" fmla="*/ 1455747 h 2538442"/>
                <a:gd name="connsiteX23" fmla="*/ 776959 w 891960"/>
                <a:gd name="connsiteY23" fmla="*/ 1391234 h 2538442"/>
                <a:gd name="connsiteX24" fmla="*/ 732081 w 891960"/>
                <a:gd name="connsiteY24" fmla="*/ 1225745 h 2538442"/>
                <a:gd name="connsiteX25" fmla="*/ 549762 w 891960"/>
                <a:gd name="connsiteY25" fmla="*/ 914400 h 2538442"/>
                <a:gd name="connsiteX26" fmla="*/ 504883 w 891960"/>
                <a:gd name="connsiteY26" fmla="*/ 863912 h 2538442"/>
                <a:gd name="connsiteX27" fmla="*/ 426346 w 891960"/>
                <a:gd name="connsiteY27" fmla="*/ 788179 h 2538442"/>
                <a:gd name="connsiteX28" fmla="*/ 420736 w 891960"/>
                <a:gd name="connsiteY28" fmla="*/ 754520 h 2538442"/>
                <a:gd name="connsiteX29" fmla="*/ 392687 w 891960"/>
                <a:gd name="connsiteY29" fmla="*/ 720861 h 2538442"/>
                <a:gd name="connsiteX30" fmla="*/ 356223 w 891960"/>
                <a:gd name="connsiteY30" fmla="*/ 701227 h 2538442"/>
                <a:gd name="connsiteX31" fmla="*/ 322564 w 891960"/>
                <a:gd name="connsiteY31" fmla="*/ 698422 h 2538442"/>
                <a:gd name="connsiteX32" fmla="*/ 305735 w 891960"/>
                <a:gd name="connsiteY32" fmla="*/ 681593 h 2538442"/>
                <a:gd name="connsiteX33" fmla="*/ 288905 w 891960"/>
                <a:gd name="connsiteY33" fmla="*/ 653543 h 2538442"/>
                <a:gd name="connsiteX34" fmla="*/ 291710 w 891960"/>
                <a:gd name="connsiteY34" fmla="*/ 633909 h 2538442"/>
                <a:gd name="connsiteX35" fmla="*/ 319759 w 891960"/>
                <a:gd name="connsiteY35" fmla="*/ 617080 h 2538442"/>
                <a:gd name="connsiteX36" fmla="*/ 328174 w 891960"/>
                <a:gd name="connsiteY36" fmla="*/ 614275 h 2538442"/>
                <a:gd name="connsiteX37" fmla="*/ 314149 w 891960"/>
                <a:gd name="connsiteY37" fmla="*/ 594640 h 2538442"/>
                <a:gd name="connsiteX38" fmla="*/ 283295 w 891960"/>
                <a:gd name="connsiteY38" fmla="*/ 558177 h 2538442"/>
                <a:gd name="connsiteX39" fmla="*/ 269271 w 891960"/>
                <a:gd name="connsiteY39" fmla="*/ 532932 h 2538442"/>
                <a:gd name="connsiteX40" fmla="*/ 280491 w 891960"/>
                <a:gd name="connsiteY40" fmla="*/ 518908 h 2538442"/>
                <a:gd name="connsiteX41" fmla="*/ 277686 w 891960"/>
                <a:gd name="connsiteY41" fmla="*/ 482444 h 2538442"/>
                <a:gd name="connsiteX42" fmla="*/ 235612 w 891960"/>
                <a:gd name="connsiteY42" fmla="*/ 443175 h 2538442"/>
                <a:gd name="connsiteX43" fmla="*/ 148660 w 891960"/>
                <a:gd name="connsiteY43" fmla="*/ 302930 h 2538442"/>
                <a:gd name="connsiteX44" fmla="*/ 134635 w 891960"/>
                <a:gd name="connsiteY44" fmla="*/ 274881 h 2538442"/>
                <a:gd name="connsiteX45" fmla="*/ 92562 w 891960"/>
                <a:gd name="connsiteY45" fmla="*/ 199148 h 2538442"/>
                <a:gd name="connsiteX46" fmla="*/ 70122 w 891960"/>
                <a:gd name="connsiteY46" fmla="*/ 162685 h 2538442"/>
                <a:gd name="connsiteX47" fmla="*/ 58903 w 891960"/>
                <a:gd name="connsiteY47" fmla="*/ 123416 h 2538442"/>
                <a:gd name="connsiteX48" fmla="*/ 39268 w 891960"/>
                <a:gd name="connsiteY48" fmla="*/ 81342 h 2538442"/>
                <a:gd name="connsiteX49" fmla="*/ 0 w 891960"/>
                <a:gd name="connsiteY49" fmla="*/ 0 h 2538442"/>
                <a:gd name="connsiteX0" fmla="*/ 732081 w 900375"/>
                <a:gd name="connsiteY0" fmla="*/ 2723574 h 2723574"/>
                <a:gd name="connsiteX1" fmla="*/ 732081 w 900375"/>
                <a:gd name="connsiteY1" fmla="*/ 2723574 h 2723574"/>
                <a:gd name="connsiteX2" fmla="*/ 779764 w 900375"/>
                <a:gd name="connsiteY2" fmla="*/ 2558084 h 2723574"/>
                <a:gd name="connsiteX3" fmla="*/ 819033 w 900375"/>
                <a:gd name="connsiteY3" fmla="*/ 2420644 h 2723574"/>
                <a:gd name="connsiteX4" fmla="*/ 816228 w 900375"/>
                <a:gd name="connsiteY4" fmla="*/ 2403814 h 2723574"/>
                <a:gd name="connsiteX5" fmla="*/ 779764 w 900375"/>
                <a:gd name="connsiteY5" fmla="*/ 2367350 h 2723574"/>
                <a:gd name="connsiteX6" fmla="*/ 765740 w 900375"/>
                <a:gd name="connsiteY6" fmla="*/ 2311252 h 2723574"/>
                <a:gd name="connsiteX7" fmla="*/ 771350 w 900375"/>
                <a:gd name="connsiteY7" fmla="*/ 2305642 h 2723574"/>
                <a:gd name="connsiteX8" fmla="*/ 807813 w 900375"/>
                <a:gd name="connsiteY8" fmla="*/ 2305642 h 2723574"/>
                <a:gd name="connsiteX9" fmla="*/ 830253 w 900375"/>
                <a:gd name="connsiteY9" fmla="*/ 2297228 h 2723574"/>
                <a:gd name="connsiteX10" fmla="*/ 863912 w 900375"/>
                <a:gd name="connsiteY10" fmla="*/ 2283203 h 2723574"/>
                <a:gd name="connsiteX11" fmla="*/ 872326 w 900375"/>
                <a:gd name="connsiteY11" fmla="*/ 2249544 h 2723574"/>
                <a:gd name="connsiteX12" fmla="*/ 855497 w 900375"/>
                <a:gd name="connsiteY12" fmla="*/ 2201861 h 2723574"/>
                <a:gd name="connsiteX13" fmla="*/ 877936 w 900375"/>
                <a:gd name="connsiteY13" fmla="*/ 2185031 h 2723574"/>
                <a:gd name="connsiteX14" fmla="*/ 900375 w 900375"/>
                <a:gd name="connsiteY14" fmla="*/ 2176617 h 2723574"/>
                <a:gd name="connsiteX15" fmla="*/ 875131 w 900375"/>
                <a:gd name="connsiteY15" fmla="*/ 2165397 h 2723574"/>
                <a:gd name="connsiteX16" fmla="*/ 844277 w 900375"/>
                <a:gd name="connsiteY16" fmla="*/ 2075640 h 2723574"/>
                <a:gd name="connsiteX17" fmla="*/ 863912 w 900375"/>
                <a:gd name="connsiteY17" fmla="*/ 2022347 h 2723574"/>
                <a:gd name="connsiteX18" fmla="*/ 875131 w 900375"/>
                <a:gd name="connsiteY18" fmla="*/ 1929785 h 2723574"/>
                <a:gd name="connsiteX19" fmla="*/ 891961 w 900375"/>
                <a:gd name="connsiteY19" fmla="*/ 1876491 h 2723574"/>
                <a:gd name="connsiteX20" fmla="*/ 883546 w 900375"/>
                <a:gd name="connsiteY20" fmla="*/ 1775515 h 2723574"/>
                <a:gd name="connsiteX21" fmla="*/ 880741 w 900375"/>
                <a:gd name="connsiteY21" fmla="*/ 1761490 h 2723574"/>
                <a:gd name="connsiteX22" fmla="*/ 796594 w 900375"/>
                <a:gd name="connsiteY22" fmla="*/ 1640879 h 2723574"/>
                <a:gd name="connsiteX23" fmla="*/ 785374 w 900375"/>
                <a:gd name="connsiteY23" fmla="*/ 1576366 h 2723574"/>
                <a:gd name="connsiteX24" fmla="*/ 740496 w 900375"/>
                <a:gd name="connsiteY24" fmla="*/ 1410877 h 2723574"/>
                <a:gd name="connsiteX25" fmla="*/ 558177 w 900375"/>
                <a:gd name="connsiteY25" fmla="*/ 1099532 h 2723574"/>
                <a:gd name="connsiteX26" fmla="*/ 513298 w 900375"/>
                <a:gd name="connsiteY26" fmla="*/ 1049044 h 2723574"/>
                <a:gd name="connsiteX27" fmla="*/ 434761 w 900375"/>
                <a:gd name="connsiteY27" fmla="*/ 973311 h 2723574"/>
                <a:gd name="connsiteX28" fmla="*/ 429151 w 900375"/>
                <a:gd name="connsiteY28" fmla="*/ 939652 h 2723574"/>
                <a:gd name="connsiteX29" fmla="*/ 401102 w 900375"/>
                <a:gd name="connsiteY29" fmla="*/ 905993 h 2723574"/>
                <a:gd name="connsiteX30" fmla="*/ 364638 w 900375"/>
                <a:gd name="connsiteY30" fmla="*/ 886359 h 2723574"/>
                <a:gd name="connsiteX31" fmla="*/ 330979 w 900375"/>
                <a:gd name="connsiteY31" fmla="*/ 883554 h 2723574"/>
                <a:gd name="connsiteX32" fmla="*/ 314150 w 900375"/>
                <a:gd name="connsiteY32" fmla="*/ 866725 h 2723574"/>
                <a:gd name="connsiteX33" fmla="*/ 297320 w 900375"/>
                <a:gd name="connsiteY33" fmla="*/ 838675 h 2723574"/>
                <a:gd name="connsiteX34" fmla="*/ 300125 w 900375"/>
                <a:gd name="connsiteY34" fmla="*/ 819041 h 2723574"/>
                <a:gd name="connsiteX35" fmla="*/ 328174 w 900375"/>
                <a:gd name="connsiteY35" fmla="*/ 802212 h 2723574"/>
                <a:gd name="connsiteX36" fmla="*/ 336589 w 900375"/>
                <a:gd name="connsiteY36" fmla="*/ 799407 h 2723574"/>
                <a:gd name="connsiteX37" fmla="*/ 322564 w 900375"/>
                <a:gd name="connsiteY37" fmla="*/ 779772 h 2723574"/>
                <a:gd name="connsiteX38" fmla="*/ 291710 w 900375"/>
                <a:gd name="connsiteY38" fmla="*/ 743309 h 2723574"/>
                <a:gd name="connsiteX39" fmla="*/ 277686 w 900375"/>
                <a:gd name="connsiteY39" fmla="*/ 718064 h 2723574"/>
                <a:gd name="connsiteX40" fmla="*/ 288906 w 900375"/>
                <a:gd name="connsiteY40" fmla="*/ 704040 h 2723574"/>
                <a:gd name="connsiteX41" fmla="*/ 286101 w 900375"/>
                <a:gd name="connsiteY41" fmla="*/ 667576 h 2723574"/>
                <a:gd name="connsiteX42" fmla="*/ 244027 w 900375"/>
                <a:gd name="connsiteY42" fmla="*/ 628307 h 2723574"/>
                <a:gd name="connsiteX43" fmla="*/ 157075 w 900375"/>
                <a:gd name="connsiteY43" fmla="*/ 488062 h 2723574"/>
                <a:gd name="connsiteX44" fmla="*/ 143050 w 900375"/>
                <a:gd name="connsiteY44" fmla="*/ 460013 h 2723574"/>
                <a:gd name="connsiteX45" fmla="*/ 100977 w 900375"/>
                <a:gd name="connsiteY45" fmla="*/ 384280 h 2723574"/>
                <a:gd name="connsiteX46" fmla="*/ 78537 w 900375"/>
                <a:gd name="connsiteY46" fmla="*/ 347817 h 2723574"/>
                <a:gd name="connsiteX47" fmla="*/ 67318 w 900375"/>
                <a:gd name="connsiteY47" fmla="*/ 308548 h 2723574"/>
                <a:gd name="connsiteX48" fmla="*/ 47683 w 900375"/>
                <a:gd name="connsiteY48" fmla="*/ 266474 h 2723574"/>
                <a:gd name="connsiteX49" fmla="*/ 0 w 900375"/>
                <a:gd name="connsiteY49" fmla="*/ 0 h 272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00375" h="2723574">
                  <a:moveTo>
                    <a:pt x="732081" y="2723574"/>
                  </a:moveTo>
                  <a:lnTo>
                    <a:pt x="732081" y="2723574"/>
                  </a:lnTo>
                  <a:lnTo>
                    <a:pt x="779764" y="2558084"/>
                  </a:lnTo>
                  <a:lnTo>
                    <a:pt x="819033" y="2420644"/>
                  </a:lnTo>
                  <a:lnTo>
                    <a:pt x="816228" y="2403814"/>
                  </a:lnTo>
                  <a:lnTo>
                    <a:pt x="779764" y="2367350"/>
                  </a:lnTo>
                  <a:lnTo>
                    <a:pt x="765740" y="2311252"/>
                  </a:lnTo>
                  <a:lnTo>
                    <a:pt x="771350" y="2305642"/>
                  </a:lnTo>
                  <a:lnTo>
                    <a:pt x="807813" y="2305642"/>
                  </a:lnTo>
                  <a:lnTo>
                    <a:pt x="830253" y="2297228"/>
                  </a:lnTo>
                  <a:lnTo>
                    <a:pt x="863912" y="2283203"/>
                  </a:lnTo>
                  <a:lnTo>
                    <a:pt x="872326" y="2249544"/>
                  </a:lnTo>
                  <a:lnTo>
                    <a:pt x="855497" y="2201861"/>
                  </a:lnTo>
                  <a:lnTo>
                    <a:pt x="877936" y="2185031"/>
                  </a:lnTo>
                  <a:lnTo>
                    <a:pt x="900375" y="2176617"/>
                  </a:lnTo>
                  <a:lnTo>
                    <a:pt x="875131" y="2165397"/>
                  </a:lnTo>
                  <a:lnTo>
                    <a:pt x="844277" y="2075640"/>
                  </a:lnTo>
                  <a:lnTo>
                    <a:pt x="863912" y="2022347"/>
                  </a:lnTo>
                  <a:lnTo>
                    <a:pt x="875131" y="1929785"/>
                  </a:lnTo>
                  <a:lnTo>
                    <a:pt x="891961" y="1876491"/>
                  </a:lnTo>
                  <a:lnTo>
                    <a:pt x="883546" y="1775515"/>
                  </a:lnTo>
                  <a:lnTo>
                    <a:pt x="880741" y="1761490"/>
                  </a:lnTo>
                  <a:lnTo>
                    <a:pt x="796594" y="1640879"/>
                  </a:lnTo>
                  <a:lnTo>
                    <a:pt x="785374" y="1576366"/>
                  </a:lnTo>
                  <a:lnTo>
                    <a:pt x="740496" y="1410877"/>
                  </a:lnTo>
                  <a:lnTo>
                    <a:pt x="558177" y="1099532"/>
                  </a:lnTo>
                  <a:lnTo>
                    <a:pt x="513298" y="1049044"/>
                  </a:lnTo>
                  <a:lnTo>
                    <a:pt x="434761" y="973311"/>
                  </a:lnTo>
                  <a:lnTo>
                    <a:pt x="429151" y="939652"/>
                  </a:lnTo>
                  <a:lnTo>
                    <a:pt x="401102" y="905993"/>
                  </a:lnTo>
                  <a:lnTo>
                    <a:pt x="364638" y="886359"/>
                  </a:lnTo>
                  <a:lnTo>
                    <a:pt x="330979" y="883554"/>
                  </a:lnTo>
                  <a:lnTo>
                    <a:pt x="314150" y="866725"/>
                  </a:lnTo>
                  <a:lnTo>
                    <a:pt x="297320" y="838675"/>
                  </a:lnTo>
                  <a:lnTo>
                    <a:pt x="300125" y="819041"/>
                  </a:lnTo>
                  <a:cubicBezTo>
                    <a:pt x="324929" y="806638"/>
                    <a:pt x="316650" y="813734"/>
                    <a:pt x="328174" y="802212"/>
                  </a:cubicBezTo>
                  <a:lnTo>
                    <a:pt x="336589" y="799407"/>
                  </a:lnTo>
                  <a:lnTo>
                    <a:pt x="322564" y="779772"/>
                  </a:lnTo>
                  <a:lnTo>
                    <a:pt x="291710" y="743309"/>
                  </a:lnTo>
                  <a:lnTo>
                    <a:pt x="277686" y="718064"/>
                  </a:lnTo>
                  <a:lnTo>
                    <a:pt x="288906" y="704040"/>
                  </a:lnTo>
                  <a:lnTo>
                    <a:pt x="286101" y="667576"/>
                  </a:lnTo>
                  <a:lnTo>
                    <a:pt x="244027" y="628307"/>
                  </a:lnTo>
                  <a:lnTo>
                    <a:pt x="157075" y="488062"/>
                  </a:lnTo>
                  <a:lnTo>
                    <a:pt x="143050" y="460013"/>
                  </a:lnTo>
                  <a:lnTo>
                    <a:pt x="100977" y="384280"/>
                  </a:lnTo>
                  <a:lnTo>
                    <a:pt x="78537" y="347817"/>
                  </a:lnTo>
                  <a:cubicBezTo>
                    <a:pt x="69826" y="310065"/>
                    <a:pt x="78943" y="320173"/>
                    <a:pt x="67318" y="308548"/>
                  </a:cubicBezTo>
                  <a:lnTo>
                    <a:pt x="47683" y="266474"/>
                  </a:lnTo>
                  <a:lnTo>
                    <a:pt x="0"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79" name="78 CuadroTexto"/>
          <p:cNvSpPr txBox="1"/>
          <p:nvPr/>
        </p:nvSpPr>
        <p:spPr>
          <a:xfrm>
            <a:off x="3857620" y="3143248"/>
            <a:ext cx="1857388" cy="184666"/>
          </a:xfrm>
          <a:prstGeom prst="rect">
            <a:avLst/>
          </a:prstGeom>
          <a:solidFill>
            <a:schemeClr val="bg2">
              <a:lumMod val="90000"/>
            </a:schemeClr>
          </a:solidFill>
        </p:spPr>
        <p:txBody>
          <a:bodyPr wrap="square" lIns="0" tIns="0" rIns="0" bIns="0" rtlCol="0">
            <a:spAutoFit/>
          </a:bodyPr>
          <a:lstStyle/>
          <a:p>
            <a:pPr algn="ctr"/>
            <a:r>
              <a:rPr lang="es-MX" sz="1200" dirty="0" smtClean="0"/>
              <a:t>Eje Transversal</a:t>
            </a:r>
            <a:endParaRPr lang="es-MX" sz="1200" dirty="0"/>
          </a:p>
        </p:txBody>
      </p:sp>
      <p:sp>
        <p:nvSpPr>
          <p:cNvPr id="80" name="79 Forma libre"/>
          <p:cNvSpPr/>
          <p:nvPr/>
        </p:nvSpPr>
        <p:spPr>
          <a:xfrm>
            <a:off x="3152759" y="2733675"/>
            <a:ext cx="1266825" cy="1312069"/>
          </a:xfrm>
          <a:custGeom>
            <a:avLst/>
            <a:gdLst>
              <a:gd name="connsiteX0" fmla="*/ 1266825 w 1266825"/>
              <a:gd name="connsiteY0" fmla="*/ 28575 h 1312069"/>
              <a:gd name="connsiteX1" fmla="*/ 1209675 w 1266825"/>
              <a:gd name="connsiteY1" fmla="*/ 33338 h 1312069"/>
              <a:gd name="connsiteX2" fmla="*/ 1181100 w 1266825"/>
              <a:gd name="connsiteY2" fmla="*/ 28575 h 1312069"/>
              <a:gd name="connsiteX3" fmla="*/ 1173956 w 1266825"/>
              <a:gd name="connsiteY3" fmla="*/ 21431 h 1312069"/>
              <a:gd name="connsiteX4" fmla="*/ 1171575 w 1266825"/>
              <a:gd name="connsiteY4" fmla="*/ 4763 h 1312069"/>
              <a:gd name="connsiteX5" fmla="*/ 1157287 w 1266825"/>
              <a:gd name="connsiteY5" fmla="*/ 0 h 1312069"/>
              <a:gd name="connsiteX6" fmla="*/ 1138237 w 1266825"/>
              <a:gd name="connsiteY6" fmla="*/ 4763 h 1312069"/>
              <a:gd name="connsiteX7" fmla="*/ 1095375 w 1266825"/>
              <a:gd name="connsiteY7" fmla="*/ 16669 h 1312069"/>
              <a:gd name="connsiteX8" fmla="*/ 1035843 w 1266825"/>
              <a:gd name="connsiteY8" fmla="*/ 28575 h 1312069"/>
              <a:gd name="connsiteX9" fmla="*/ 962025 w 1266825"/>
              <a:gd name="connsiteY9" fmla="*/ 42863 h 1312069"/>
              <a:gd name="connsiteX10" fmla="*/ 928687 w 1266825"/>
              <a:gd name="connsiteY10" fmla="*/ 50006 h 1312069"/>
              <a:gd name="connsiteX11" fmla="*/ 783431 w 1266825"/>
              <a:gd name="connsiteY11" fmla="*/ 90488 h 1312069"/>
              <a:gd name="connsiteX12" fmla="*/ 695325 w 1266825"/>
              <a:gd name="connsiteY12" fmla="*/ 176213 h 1312069"/>
              <a:gd name="connsiteX13" fmla="*/ 681037 w 1266825"/>
              <a:gd name="connsiteY13" fmla="*/ 216694 h 1312069"/>
              <a:gd name="connsiteX14" fmla="*/ 645318 w 1266825"/>
              <a:gd name="connsiteY14" fmla="*/ 342900 h 1312069"/>
              <a:gd name="connsiteX15" fmla="*/ 638175 w 1266825"/>
              <a:gd name="connsiteY15" fmla="*/ 376238 h 1312069"/>
              <a:gd name="connsiteX16" fmla="*/ 635793 w 1266825"/>
              <a:gd name="connsiteY16" fmla="*/ 421481 h 1312069"/>
              <a:gd name="connsiteX17" fmla="*/ 621506 w 1266825"/>
              <a:gd name="connsiteY17" fmla="*/ 447675 h 1312069"/>
              <a:gd name="connsiteX18" fmla="*/ 607218 w 1266825"/>
              <a:gd name="connsiteY18" fmla="*/ 492919 h 1312069"/>
              <a:gd name="connsiteX19" fmla="*/ 595312 w 1266825"/>
              <a:gd name="connsiteY19" fmla="*/ 528638 h 1312069"/>
              <a:gd name="connsiteX20" fmla="*/ 585787 w 1266825"/>
              <a:gd name="connsiteY20" fmla="*/ 559594 h 1312069"/>
              <a:gd name="connsiteX21" fmla="*/ 564356 w 1266825"/>
              <a:gd name="connsiteY21" fmla="*/ 578644 h 1312069"/>
              <a:gd name="connsiteX22" fmla="*/ 561975 w 1266825"/>
              <a:gd name="connsiteY22" fmla="*/ 611981 h 1312069"/>
              <a:gd name="connsiteX23" fmla="*/ 621506 w 1266825"/>
              <a:gd name="connsiteY23" fmla="*/ 659606 h 1312069"/>
              <a:gd name="connsiteX24" fmla="*/ 654843 w 1266825"/>
              <a:gd name="connsiteY24" fmla="*/ 726281 h 1312069"/>
              <a:gd name="connsiteX25" fmla="*/ 690562 w 1266825"/>
              <a:gd name="connsiteY25" fmla="*/ 740569 h 1312069"/>
              <a:gd name="connsiteX26" fmla="*/ 716756 w 1266825"/>
              <a:gd name="connsiteY26" fmla="*/ 754856 h 1312069"/>
              <a:gd name="connsiteX27" fmla="*/ 731043 w 1266825"/>
              <a:gd name="connsiteY27" fmla="*/ 781050 h 1312069"/>
              <a:gd name="connsiteX28" fmla="*/ 731043 w 1266825"/>
              <a:gd name="connsiteY28" fmla="*/ 781050 h 1312069"/>
              <a:gd name="connsiteX29" fmla="*/ 742950 w 1266825"/>
              <a:gd name="connsiteY29" fmla="*/ 809625 h 1312069"/>
              <a:gd name="connsiteX30" fmla="*/ 707231 w 1266825"/>
              <a:gd name="connsiteY30" fmla="*/ 854869 h 1312069"/>
              <a:gd name="connsiteX31" fmla="*/ 473868 w 1266825"/>
              <a:gd name="connsiteY31" fmla="*/ 1221581 h 1312069"/>
              <a:gd name="connsiteX32" fmla="*/ 423862 w 1266825"/>
              <a:gd name="connsiteY32" fmla="*/ 1302544 h 1312069"/>
              <a:gd name="connsiteX33" fmla="*/ 411956 w 1266825"/>
              <a:gd name="connsiteY33" fmla="*/ 1309688 h 1312069"/>
              <a:gd name="connsiteX34" fmla="*/ 166687 w 1266825"/>
              <a:gd name="connsiteY34" fmla="*/ 1312069 h 1312069"/>
              <a:gd name="connsiteX35" fmla="*/ 0 w 1266825"/>
              <a:gd name="connsiteY35" fmla="*/ 1307306 h 131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6825" h="1312069">
                <a:moveTo>
                  <a:pt x="1266825" y="28575"/>
                </a:moveTo>
                <a:lnTo>
                  <a:pt x="1209675" y="33338"/>
                </a:lnTo>
                <a:lnTo>
                  <a:pt x="1181100" y="28575"/>
                </a:lnTo>
                <a:lnTo>
                  <a:pt x="1173956" y="21431"/>
                </a:lnTo>
                <a:lnTo>
                  <a:pt x="1171575" y="4763"/>
                </a:lnTo>
                <a:lnTo>
                  <a:pt x="1157287" y="0"/>
                </a:lnTo>
                <a:lnTo>
                  <a:pt x="1138237" y="4763"/>
                </a:lnTo>
                <a:lnTo>
                  <a:pt x="1095375" y="16669"/>
                </a:lnTo>
                <a:lnTo>
                  <a:pt x="1035843" y="28575"/>
                </a:lnTo>
                <a:lnTo>
                  <a:pt x="962025" y="42863"/>
                </a:lnTo>
                <a:lnTo>
                  <a:pt x="928687" y="50006"/>
                </a:lnTo>
                <a:lnTo>
                  <a:pt x="783431" y="90488"/>
                </a:lnTo>
                <a:lnTo>
                  <a:pt x="695325" y="176213"/>
                </a:lnTo>
                <a:lnTo>
                  <a:pt x="681037" y="216694"/>
                </a:lnTo>
                <a:lnTo>
                  <a:pt x="645318" y="342900"/>
                </a:lnTo>
                <a:lnTo>
                  <a:pt x="638175" y="376238"/>
                </a:lnTo>
                <a:lnTo>
                  <a:pt x="635793" y="421481"/>
                </a:lnTo>
                <a:lnTo>
                  <a:pt x="621506" y="447675"/>
                </a:lnTo>
                <a:lnTo>
                  <a:pt x="607218" y="492919"/>
                </a:lnTo>
                <a:lnTo>
                  <a:pt x="595312" y="528638"/>
                </a:lnTo>
                <a:lnTo>
                  <a:pt x="585787" y="559594"/>
                </a:lnTo>
                <a:lnTo>
                  <a:pt x="564356" y="578644"/>
                </a:lnTo>
                <a:lnTo>
                  <a:pt x="561975" y="611981"/>
                </a:lnTo>
                <a:lnTo>
                  <a:pt x="621506" y="659606"/>
                </a:lnTo>
                <a:lnTo>
                  <a:pt x="654843" y="726281"/>
                </a:lnTo>
                <a:lnTo>
                  <a:pt x="690562" y="740569"/>
                </a:lnTo>
                <a:lnTo>
                  <a:pt x="716756" y="754856"/>
                </a:lnTo>
                <a:lnTo>
                  <a:pt x="731043" y="781050"/>
                </a:lnTo>
                <a:lnTo>
                  <a:pt x="731043" y="781050"/>
                </a:lnTo>
                <a:lnTo>
                  <a:pt x="742950" y="809625"/>
                </a:lnTo>
                <a:lnTo>
                  <a:pt x="707231" y="854869"/>
                </a:lnTo>
                <a:lnTo>
                  <a:pt x="473868" y="1221581"/>
                </a:lnTo>
                <a:lnTo>
                  <a:pt x="423862" y="1302544"/>
                </a:lnTo>
                <a:lnTo>
                  <a:pt x="411956" y="1309688"/>
                </a:lnTo>
                <a:lnTo>
                  <a:pt x="166687" y="1312069"/>
                </a:lnTo>
                <a:lnTo>
                  <a:pt x="0" y="1307306"/>
                </a:lnTo>
              </a:path>
            </a:pathLst>
          </a:custGeom>
          <a:ln w="190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2000"/>
                                        <p:tgtEl>
                                          <p:spTgt spid="7"/>
                                        </p:tgtEl>
                                      </p:cBhvr>
                                    </p:animEffect>
                                  </p:childTnLst>
                                </p:cTn>
                              </p:par>
                            </p:childTnLst>
                          </p:cTn>
                        </p:par>
                        <p:par>
                          <p:cTn id="11" fill="hold">
                            <p:stCondLst>
                              <p:cond delay="5000"/>
                            </p:stCondLst>
                            <p:childTnLst>
                              <p:par>
                                <p:cTn id="12" presetID="26" presetClass="emph" presetSubtype="0" fill="hold" nodeType="afterEffect">
                                  <p:stCondLst>
                                    <p:cond delay="0"/>
                                  </p:stCondLst>
                                  <p:childTnLst>
                                    <p:animEffect transition="out" filter="fade">
                                      <p:cBhvr>
                                        <p:cTn id="13" dur="3000" tmFilter="0, 0; .2, .5; .8, .5; 1, 0"/>
                                        <p:tgtEl>
                                          <p:spTgt spid="4"/>
                                        </p:tgtEl>
                                      </p:cBhvr>
                                    </p:animEffect>
                                    <p:animScale>
                                      <p:cBhvr>
                                        <p:cTn id="14" dur="1500" autoRev="1" fill="hold"/>
                                        <p:tgtEl>
                                          <p:spTgt spid="4"/>
                                        </p:tgtEl>
                                      </p:cBhvr>
                                      <p:by x="105000" y="105000"/>
                                    </p:animScale>
                                  </p:childTnLst>
                                </p:cTn>
                              </p:par>
                              <p:par>
                                <p:cTn id="15" presetID="10"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2000"/>
                                        <p:tgtEl>
                                          <p:spTgt spid="43"/>
                                        </p:tgtEl>
                                      </p:cBhvr>
                                    </p:animEffect>
                                  </p:childTnLst>
                                </p:cTn>
                              </p:par>
                            </p:childTnLst>
                          </p:cTn>
                        </p:par>
                        <p:par>
                          <p:cTn id="18" fill="hold">
                            <p:stCondLst>
                              <p:cond delay="8000"/>
                            </p:stCondLst>
                            <p:childTnLst>
                              <p:par>
                                <p:cTn id="19" presetID="8" presetClass="entr" presetSubtype="16"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diamond(in)">
                                      <p:cBhvr>
                                        <p:cTn id="21" dur="3000"/>
                                        <p:tgtEl>
                                          <p:spTgt spid="51"/>
                                        </p:tgtEl>
                                      </p:cBhvr>
                                    </p:animEffect>
                                  </p:childTnLst>
                                </p:cTn>
                              </p:par>
                            </p:childTnLst>
                          </p:cTn>
                        </p:par>
                        <p:par>
                          <p:cTn id="22" fill="hold">
                            <p:stCondLst>
                              <p:cond delay="11000"/>
                            </p:stCondLst>
                            <p:childTnLst>
                              <p:par>
                                <p:cTn id="23" presetID="22" presetClass="entr" presetSubtype="1" fill="hold" grpId="0" nodeType="after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wipe(up)">
                                      <p:cBhvr>
                                        <p:cTn id="25" dur="2000"/>
                                        <p:tgtEl>
                                          <p:spTgt spid="80"/>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79"/>
                                        </p:tgtEl>
                                        <p:attrNameLst>
                                          <p:attrName>style.visibility</p:attrName>
                                        </p:attrNameLst>
                                      </p:cBhvr>
                                      <p:to>
                                        <p:strVal val="visible"/>
                                      </p:to>
                                    </p:set>
                                    <p:animEffect transition="in" filter="checkerboard(across)">
                                      <p:cBhvr>
                                        <p:cTn id="28"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9" grpId="0" animBg="1"/>
      <p:bldP spid="8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3432175" y="1428750"/>
            <a:ext cx="5354638" cy="4508927"/>
          </a:xfrm>
          <a:prstGeom prst="rect">
            <a:avLst/>
          </a:prstGeom>
          <a:noFill/>
          <a:ln w="9525">
            <a:noFill/>
            <a:miter lim="800000"/>
            <a:headEnd/>
            <a:tailEnd/>
          </a:ln>
        </p:spPr>
        <p:txBody>
          <a:bodyPr>
            <a:spAutoFit/>
          </a:bodyPr>
          <a:lstStyle/>
          <a:p>
            <a:pPr algn="ctr">
              <a:spcBef>
                <a:spcPct val="50000"/>
              </a:spcBef>
            </a:pPr>
            <a:r>
              <a:rPr lang="es-MX" sz="1400" u="sng" dirty="0"/>
              <a:t>Secretaría de Desarrollo Urbano y Obras Públicas</a:t>
            </a:r>
          </a:p>
          <a:p>
            <a:pPr algn="ctr">
              <a:spcBef>
                <a:spcPct val="50000"/>
              </a:spcBef>
            </a:pPr>
            <a:r>
              <a:rPr lang="es-MX" sz="1400" b="1" dirty="0" smtClean="0"/>
              <a:t>Arq. Demetrio Román Isidoro</a:t>
            </a:r>
            <a:endParaRPr lang="es-MX" sz="1400" b="1" dirty="0"/>
          </a:p>
          <a:p>
            <a:pPr algn="ctr">
              <a:spcBef>
                <a:spcPct val="50000"/>
              </a:spcBef>
            </a:pPr>
            <a:endParaRPr lang="es-MX" sz="1400" b="1" dirty="0"/>
          </a:p>
          <a:p>
            <a:pPr algn="ctr">
              <a:spcBef>
                <a:spcPct val="50000"/>
              </a:spcBef>
            </a:pPr>
            <a:r>
              <a:rPr lang="es-MX" sz="1400" u="sng" dirty="0"/>
              <a:t>Subsecretaría de Desarrollo Urbano y Vivienda</a:t>
            </a:r>
          </a:p>
          <a:p>
            <a:pPr algn="ctr">
              <a:spcBef>
                <a:spcPct val="50000"/>
              </a:spcBef>
            </a:pPr>
            <a:r>
              <a:rPr lang="es-MX" sz="1400" b="1" dirty="0"/>
              <a:t>Ing. David Turner </a:t>
            </a:r>
            <a:r>
              <a:rPr lang="es-MX" sz="1400" b="1" dirty="0" smtClean="0"/>
              <a:t>Morales</a:t>
            </a:r>
          </a:p>
          <a:p>
            <a:pPr algn="ctr">
              <a:spcBef>
                <a:spcPct val="50000"/>
              </a:spcBef>
            </a:pPr>
            <a:endParaRPr lang="es-MX" sz="1400" b="1" dirty="0" smtClean="0"/>
          </a:p>
          <a:p>
            <a:pPr algn="ctr">
              <a:spcBef>
                <a:spcPct val="50000"/>
              </a:spcBef>
            </a:pPr>
            <a:r>
              <a:rPr lang="es-MX" sz="1400" u="sng" dirty="0" smtClean="0"/>
              <a:t>Dirección General de Ordenamiento Territorial</a:t>
            </a:r>
          </a:p>
          <a:p>
            <a:pPr algn="ctr">
              <a:spcBef>
                <a:spcPct val="50000"/>
              </a:spcBef>
            </a:pPr>
            <a:r>
              <a:rPr lang="es-MX" sz="1400" b="1" dirty="0" smtClean="0"/>
              <a:t>Arq. Francisco Rodríguez Pérez</a:t>
            </a:r>
          </a:p>
          <a:p>
            <a:pPr algn="ctr">
              <a:spcBef>
                <a:spcPct val="50000"/>
              </a:spcBef>
            </a:pPr>
            <a:endParaRPr lang="es-MX" sz="1400" b="1" dirty="0"/>
          </a:p>
          <a:p>
            <a:pPr algn="ctr">
              <a:spcBef>
                <a:spcPct val="50000"/>
              </a:spcBef>
            </a:pPr>
            <a:endParaRPr lang="es-MX" sz="1400" b="1" dirty="0"/>
          </a:p>
          <a:p>
            <a:pPr algn="ctr">
              <a:spcBef>
                <a:spcPct val="50000"/>
              </a:spcBef>
            </a:pPr>
            <a:r>
              <a:rPr lang="es-MX" sz="1400" dirty="0"/>
              <a:t>Calle Estrada Cajigal Núm. 515 Colonia Lomas de la Selva </a:t>
            </a:r>
          </a:p>
          <a:p>
            <a:pPr algn="ctr">
              <a:spcBef>
                <a:spcPct val="50000"/>
              </a:spcBef>
            </a:pPr>
            <a:r>
              <a:rPr lang="es-MX" sz="1400" dirty="0"/>
              <a:t>Tel: (777) 3113879    3113875   3113863</a:t>
            </a:r>
          </a:p>
          <a:p>
            <a:pPr algn="ctr">
              <a:spcBef>
                <a:spcPct val="50000"/>
              </a:spcBef>
            </a:pPr>
            <a:r>
              <a:rPr lang="es-MX" sz="1400" dirty="0"/>
              <a:t>ssduv@morelos.gob.mx     </a:t>
            </a:r>
            <a:r>
              <a:rPr lang="es-MX" sz="1400" dirty="0" smtClean="0">
                <a:hlinkClick r:id="rId2"/>
              </a:rPr>
              <a:t>ssduv_morelos@hotmail.com</a:t>
            </a:r>
            <a:endParaRPr lang="es-MX" sz="1400" dirty="0"/>
          </a:p>
          <a:p>
            <a:pPr algn="ctr">
              <a:spcBef>
                <a:spcPct val="50000"/>
              </a:spcBef>
            </a:pPr>
            <a:r>
              <a:rPr lang="es-MX" sz="1400" dirty="0" smtClean="0"/>
              <a:t>www.morelos.gob.mx</a:t>
            </a:r>
            <a:endParaRPr lang="es-MX" sz="1400" dirty="0"/>
          </a:p>
        </p:txBody>
      </p:sp>
      <p:sp>
        <p:nvSpPr>
          <p:cNvPr id="4" name="Text Box 8"/>
          <p:cNvSpPr txBox="1">
            <a:spLocks noChangeArrowheads="1"/>
          </p:cNvSpPr>
          <p:nvPr/>
        </p:nvSpPr>
        <p:spPr bwMode="auto">
          <a:xfrm>
            <a:off x="0" y="3429000"/>
            <a:ext cx="3286125" cy="400050"/>
          </a:xfrm>
          <a:prstGeom prst="rect">
            <a:avLst/>
          </a:prstGeom>
          <a:noFill/>
          <a:ln w="9525">
            <a:noFill/>
            <a:miter lim="800000"/>
            <a:headEnd/>
            <a:tailEnd/>
          </a:ln>
        </p:spPr>
        <p:txBody>
          <a:bodyPr>
            <a:spAutoFit/>
          </a:bodyPr>
          <a:lstStyle/>
          <a:p>
            <a:pPr algn="ctr">
              <a:spcBef>
                <a:spcPct val="50000"/>
              </a:spcBef>
            </a:pPr>
            <a:r>
              <a:rPr lang="es-MX" sz="1000" b="1" dirty="0"/>
              <a:t>Secretaría de Desarrollo Urbano y Obras Públicas</a:t>
            </a:r>
            <a:br>
              <a:rPr lang="es-MX" sz="1000" b="1" dirty="0"/>
            </a:br>
            <a:r>
              <a:rPr lang="es-MX" sz="1000" dirty="0"/>
              <a:t>Subsecretaría de Desarrollo Urbano y Vivienda</a:t>
            </a:r>
          </a:p>
        </p:txBody>
      </p:sp>
      <p:pic>
        <p:nvPicPr>
          <p:cNvPr id="36866" name="Picture 2" descr="C:\DI-1-2009\logos_morelos\logosimbolo color transparente.gif"/>
          <p:cNvPicPr>
            <a:picLocks noChangeAspect="1" noChangeArrowheads="1"/>
          </p:cNvPicPr>
          <p:nvPr/>
        </p:nvPicPr>
        <p:blipFill>
          <a:blip r:embed="rId3" cstate="print"/>
          <a:srcRect/>
          <a:stretch>
            <a:fillRect/>
          </a:stretch>
        </p:blipFill>
        <p:spPr bwMode="auto">
          <a:xfrm>
            <a:off x="467544" y="1196752"/>
            <a:ext cx="2329195" cy="223224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0 Grupo"/>
          <p:cNvGrpSpPr>
            <a:grpSpLocks/>
          </p:cNvGrpSpPr>
          <p:nvPr/>
        </p:nvGrpSpPr>
        <p:grpSpPr bwMode="auto">
          <a:xfrm>
            <a:off x="285720" y="1357298"/>
            <a:ext cx="4071937" cy="4714875"/>
            <a:chOff x="214282" y="1862125"/>
            <a:chExt cx="4084656" cy="4601516"/>
          </a:xfrm>
        </p:grpSpPr>
        <p:sp>
          <p:nvSpPr>
            <p:cNvPr id="12308" name="Text Box 34"/>
            <p:cNvSpPr txBox="1">
              <a:spLocks noChangeArrowheads="1"/>
            </p:cNvSpPr>
            <p:nvPr/>
          </p:nvSpPr>
          <p:spPr bwMode="auto">
            <a:xfrm>
              <a:off x="2627313" y="4364038"/>
              <a:ext cx="1152525" cy="244475"/>
            </a:xfrm>
            <a:prstGeom prst="rect">
              <a:avLst/>
            </a:prstGeom>
            <a:noFill/>
            <a:ln w="9525" algn="ctr">
              <a:noFill/>
              <a:miter lim="800000"/>
              <a:headEnd/>
              <a:tailEnd/>
            </a:ln>
          </p:spPr>
          <p:txBody>
            <a:bodyPr>
              <a:spAutoFit/>
            </a:bodyPr>
            <a:lstStyle/>
            <a:p>
              <a:pPr algn="ctr"/>
              <a:r>
                <a:rPr lang="es-ES" sz="1000" b="1" dirty="0" err="1">
                  <a:solidFill>
                    <a:schemeClr val="bg1"/>
                  </a:solidFill>
                </a:rPr>
                <a:t>Jiutepec</a:t>
              </a:r>
              <a:endParaRPr lang="es-ES" sz="1000" b="1" dirty="0">
                <a:solidFill>
                  <a:schemeClr val="bg1"/>
                </a:solidFill>
              </a:endParaRPr>
            </a:p>
          </p:txBody>
        </p:sp>
        <p:pic>
          <p:nvPicPr>
            <p:cNvPr id="12309" name="Picture 22"/>
            <p:cNvPicPr>
              <a:picLocks noChangeAspect="1" noChangeArrowheads="1"/>
            </p:cNvPicPr>
            <p:nvPr/>
          </p:nvPicPr>
          <p:blipFill>
            <a:blip r:embed="rId2" cstate="print"/>
            <a:srcRect l="23647" t="13313" r="25572" b="14355"/>
            <a:stretch>
              <a:fillRect/>
            </a:stretch>
          </p:blipFill>
          <p:spPr bwMode="auto">
            <a:xfrm>
              <a:off x="233441" y="1877979"/>
              <a:ext cx="3891152" cy="4585662"/>
            </a:xfrm>
            <a:prstGeom prst="rect">
              <a:avLst/>
            </a:prstGeom>
            <a:noFill/>
            <a:ln w="9525">
              <a:noFill/>
              <a:miter lim="800000"/>
              <a:headEnd/>
              <a:tailEnd/>
            </a:ln>
          </p:spPr>
        </p:pic>
        <p:sp>
          <p:nvSpPr>
            <p:cNvPr id="12310" name="Freeform 24"/>
            <p:cNvSpPr>
              <a:spLocks/>
            </p:cNvSpPr>
            <p:nvPr/>
          </p:nvSpPr>
          <p:spPr bwMode="auto">
            <a:xfrm>
              <a:off x="869513" y="1862125"/>
              <a:ext cx="2394850" cy="2443441"/>
            </a:xfrm>
            <a:custGeom>
              <a:avLst/>
              <a:gdLst>
                <a:gd name="T0" fmla="*/ 160934 w 1250"/>
                <a:gd name="T1" fmla="*/ 118902 h 1233"/>
                <a:gd name="T2" fmla="*/ 287382 w 1250"/>
                <a:gd name="T3" fmla="*/ 267530 h 1233"/>
                <a:gd name="T4" fmla="*/ 431073 w 1250"/>
                <a:gd name="T5" fmla="*/ 416158 h 1233"/>
                <a:gd name="T6" fmla="*/ 373597 w 1250"/>
                <a:gd name="T7" fmla="*/ 546950 h 1233"/>
                <a:gd name="T8" fmla="*/ 350606 w 1250"/>
                <a:gd name="T9" fmla="*/ 879876 h 1233"/>
                <a:gd name="T10" fmla="*/ 304625 w 1250"/>
                <a:gd name="T11" fmla="*/ 998779 h 1233"/>
                <a:gd name="T12" fmla="*/ 28738 w 1250"/>
                <a:gd name="T13" fmla="*/ 1165242 h 1233"/>
                <a:gd name="T14" fmla="*/ 74719 w 1250"/>
                <a:gd name="T15" fmla="*/ 1623015 h 1233"/>
                <a:gd name="T16" fmla="*/ 264391 w 1250"/>
                <a:gd name="T17" fmla="*/ 1801369 h 1233"/>
                <a:gd name="T18" fmla="*/ 350606 w 1250"/>
                <a:gd name="T19" fmla="*/ 1866765 h 1233"/>
                <a:gd name="T20" fmla="*/ 649483 w 1250"/>
                <a:gd name="T21" fmla="*/ 2092680 h 1233"/>
                <a:gd name="T22" fmla="*/ 844903 w 1250"/>
                <a:gd name="T23" fmla="*/ 2146186 h 1233"/>
                <a:gd name="T24" fmla="*/ 1224247 w 1250"/>
                <a:gd name="T25" fmla="*/ 2086734 h 1233"/>
                <a:gd name="T26" fmla="*/ 1333452 w 1250"/>
                <a:gd name="T27" fmla="*/ 2229417 h 1233"/>
                <a:gd name="T28" fmla="*/ 1431162 w 1250"/>
                <a:gd name="T29" fmla="*/ 2354264 h 1233"/>
                <a:gd name="T30" fmla="*/ 1534620 w 1250"/>
                <a:gd name="T31" fmla="*/ 2312649 h 1233"/>
                <a:gd name="T32" fmla="*/ 1666815 w 1250"/>
                <a:gd name="T33" fmla="*/ 2395880 h 1233"/>
                <a:gd name="T34" fmla="*/ 1799011 w 1250"/>
                <a:gd name="T35" fmla="*/ 2395880 h 1233"/>
                <a:gd name="T36" fmla="*/ 1833497 w 1250"/>
                <a:gd name="T37" fmla="*/ 2241307 h 1233"/>
                <a:gd name="T38" fmla="*/ 1931207 w 1250"/>
                <a:gd name="T39" fmla="*/ 2401825 h 1233"/>
                <a:gd name="T40" fmla="*/ 2028917 w 1250"/>
                <a:gd name="T41" fmla="*/ 2306703 h 1233"/>
                <a:gd name="T42" fmla="*/ 1936954 w 1250"/>
                <a:gd name="T43" fmla="*/ 2003502 h 1233"/>
                <a:gd name="T44" fmla="*/ 1919711 w 1250"/>
                <a:gd name="T45" fmla="*/ 1932161 h 1233"/>
                <a:gd name="T46" fmla="*/ 1977188 w 1250"/>
                <a:gd name="T47" fmla="*/ 1854875 h 1233"/>
                <a:gd name="T48" fmla="*/ 2028917 w 1250"/>
                <a:gd name="T49" fmla="*/ 1902436 h 1233"/>
                <a:gd name="T50" fmla="*/ 2126627 w 1250"/>
                <a:gd name="T51" fmla="*/ 2009448 h 1233"/>
                <a:gd name="T52" fmla="*/ 2166860 w 1250"/>
                <a:gd name="T53" fmla="*/ 1902436 h 1233"/>
                <a:gd name="T54" fmla="*/ 2195599 w 1250"/>
                <a:gd name="T55" fmla="*/ 1807314 h 1233"/>
                <a:gd name="T56" fmla="*/ 2316299 w 1250"/>
                <a:gd name="T57" fmla="*/ 1718137 h 1233"/>
                <a:gd name="T58" fmla="*/ 2327794 w 1250"/>
                <a:gd name="T59" fmla="*/ 1539784 h 1233"/>
                <a:gd name="T60" fmla="*/ 2322047 w 1250"/>
                <a:gd name="T61" fmla="*/ 1373321 h 1233"/>
                <a:gd name="T62" fmla="*/ 2385271 w 1250"/>
                <a:gd name="T63" fmla="*/ 824389 h 1233"/>
                <a:gd name="T64" fmla="*/ 2224337 w 1250"/>
                <a:gd name="T65" fmla="*/ 439938 h 1233"/>
                <a:gd name="T66" fmla="*/ 1896721 w 1250"/>
                <a:gd name="T67" fmla="*/ 332926 h 1233"/>
                <a:gd name="T68" fmla="*/ 1678311 w 1250"/>
                <a:gd name="T69" fmla="*/ 279420 h 1233"/>
                <a:gd name="T70" fmla="*/ 1477143 w 1250"/>
                <a:gd name="T71" fmla="*/ 249695 h 1233"/>
                <a:gd name="T72" fmla="*/ 1189761 w 1250"/>
                <a:gd name="T73" fmla="*/ 291310 h 1233"/>
                <a:gd name="T74" fmla="*/ 942613 w 1250"/>
                <a:gd name="T75" fmla="*/ 154573 h 1233"/>
                <a:gd name="T76" fmla="*/ 770184 w 1250"/>
                <a:gd name="T77" fmla="*/ 0 h 1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50"/>
                <a:gd name="T118" fmla="*/ 0 h 1233"/>
                <a:gd name="T119" fmla="*/ 1250 w 1250"/>
                <a:gd name="T120" fmla="*/ 1233 h 12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50" h="1233">
                  <a:moveTo>
                    <a:pt x="63" y="6"/>
                  </a:moveTo>
                  <a:cubicBezTo>
                    <a:pt x="66" y="28"/>
                    <a:pt x="67" y="45"/>
                    <a:pt x="84" y="60"/>
                  </a:cubicBezTo>
                  <a:cubicBezTo>
                    <a:pt x="89" y="65"/>
                    <a:pt x="102" y="72"/>
                    <a:pt x="102" y="72"/>
                  </a:cubicBezTo>
                  <a:cubicBezTo>
                    <a:pt x="115" y="92"/>
                    <a:pt x="131" y="122"/>
                    <a:pt x="150" y="135"/>
                  </a:cubicBezTo>
                  <a:cubicBezTo>
                    <a:pt x="158" y="147"/>
                    <a:pt x="168" y="165"/>
                    <a:pt x="180" y="174"/>
                  </a:cubicBezTo>
                  <a:cubicBezTo>
                    <a:pt x="196" y="186"/>
                    <a:pt x="214" y="193"/>
                    <a:pt x="225" y="210"/>
                  </a:cubicBezTo>
                  <a:cubicBezTo>
                    <a:pt x="215" y="224"/>
                    <a:pt x="203" y="219"/>
                    <a:pt x="189" y="228"/>
                  </a:cubicBezTo>
                  <a:cubicBezTo>
                    <a:pt x="182" y="248"/>
                    <a:pt x="172" y="260"/>
                    <a:pt x="195" y="276"/>
                  </a:cubicBezTo>
                  <a:cubicBezTo>
                    <a:pt x="197" y="301"/>
                    <a:pt x="200" y="326"/>
                    <a:pt x="204" y="351"/>
                  </a:cubicBezTo>
                  <a:cubicBezTo>
                    <a:pt x="202" y="386"/>
                    <a:pt x="214" y="423"/>
                    <a:pt x="183" y="444"/>
                  </a:cubicBezTo>
                  <a:cubicBezTo>
                    <a:pt x="178" y="460"/>
                    <a:pt x="182" y="450"/>
                    <a:pt x="168" y="471"/>
                  </a:cubicBezTo>
                  <a:cubicBezTo>
                    <a:pt x="162" y="480"/>
                    <a:pt x="176" y="475"/>
                    <a:pt x="159" y="504"/>
                  </a:cubicBezTo>
                  <a:cubicBezTo>
                    <a:pt x="128" y="535"/>
                    <a:pt x="92" y="544"/>
                    <a:pt x="51" y="558"/>
                  </a:cubicBezTo>
                  <a:cubicBezTo>
                    <a:pt x="37" y="563"/>
                    <a:pt x="28" y="579"/>
                    <a:pt x="15" y="588"/>
                  </a:cubicBezTo>
                  <a:cubicBezTo>
                    <a:pt x="13" y="594"/>
                    <a:pt x="11" y="600"/>
                    <a:pt x="9" y="606"/>
                  </a:cubicBezTo>
                  <a:cubicBezTo>
                    <a:pt x="6" y="614"/>
                    <a:pt x="0" y="780"/>
                    <a:pt x="39" y="819"/>
                  </a:cubicBezTo>
                  <a:cubicBezTo>
                    <a:pt x="53" y="833"/>
                    <a:pt x="71" y="841"/>
                    <a:pt x="87" y="852"/>
                  </a:cubicBezTo>
                  <a:cubicBezTo>
                    <a:pt x="100" y="861"/>
                    <a:pt x="122" y="896"/>
                    <a:pt x="138" y="909"/>
                  </a:cubicBezTo>
                  <a:cubicBezTo>
                    <a:pt x="146" y="915"/>
                    <a:pt x="156" y="918"/>
                    <a:pt x="165" y="924"/>
                  </a:cubicBezTo>
                  <a:cubicBezTo>
                    <a:pt x="172" y="929"/>
                    <a:pt x="176" y="937"/>
                    <a:pt x="183" y="942"/>
                  </a:cubicBezTo>
                  <a:cubicBezTo>
                    <a:pt x="200" y="953"/>
                    <a:pt x="218" y="965"/>
                    <a:pt x="234" y="978"/>
                  </a:cubicBezTo>
                  <a:cubicBezTo>
                    <a:pt x="267" y="1005"/>
                    <a:pt x="300" y="1037"/>
                    <a:pt x="339" y="1056"/>
                  </a:cubicBezTo>
                  <a:cubicBezTo>
                    <a:pt x="351" y="1073"/>
                    <a:pt x="358" y="1089"/>
                    <a:pt x="375" y="1101"/>
                  </a:cubicBezTo>
                  <a:cubicBezTo>
                    <a:pt x="405" y="1099"/>
                    <a:pt x="418" y="1099"/>
                    <a:pt x="441" y="1083"/>
                  </a:cubicBezTo>
                  <a:cubicBezTo>
                    <a:pt x="480" y="1085"/>
                    <a:pt x="496" y="1093"/>
                    <a:pt x="531" y="1089"/>
                  </a:cubicBezTo>
                  <a:cubicBezTo>
                    <a:pt x="563" y="1068"/>
                    <a:pt x="603" y="1052"/>
                    <a:pt x="639" y="1053"/>
                  </a:cubicBezTo>
                  <a:cubicBezTo>
                    <a:pt x="677" y="1048"/>
                    <a:pt x="646" y="1072"/>
                    <a:pt x="672" y="1089"/>
                  </a:cubicBezTo>
                  <a:cubicBezTo>
                    <a:pt x="679" y="1099"/>
                    <a:pt x="691" y="1115"/>
                    <a:pt x="696" y="1125"/>
                  </a:cubicBezTo>
                  <a:cubicBezTo>
                    <a:pt x="703" y="1141"/>
                    <a:pt x="704" y="1151"/>
                    <a:pt x="717" y="1164"/>
                  </a:cubicBezTo>
                  <a:cubicBezTo>
                    <a:pt x="726" y="1173"/>
                    <a:pt x="738" y="1179"/>
                    <a:pt x="747" y="1188"/>
                  </a:cubicBezTo>
                  <a:cubicBezTo>
                    <a:pt x="762" y="1185"/>
                    <a:pt x="770" y="1179"/>
                    <a:pt x="783" y="1173"/>
                  </a:cubicBezTo>
                  <a:cubicBezTo>
                    <a:pt x="789" y="1170"/>
                    <a:pt x="801" y="1167"/>
                    <a:pt x="801" y="1167"/>
                  </a:cubicBezTo>
                  <a:cubicBezTo>
                    <a:pt x="830" y="1171"/>
                    <a:pt x="831" y="1183"/>
                    <a:pt x="852" y="1197"/>
                  </a:cubicBezTo>
                  <a:cubicBezTo>
                    <a:pt x="858" y="1201"/>
                    <a:pt x="870" y="1209"/>
                    <a:pt x="870" y="1209"/>
                  </a:cubicBezTo>
                  <a:cubicBezTo>
                    <a:pt x="881" y="1226"/>
                    <a:pt x="885" y="1227"/>
                    <a:pt x="906" y="1233"/>
                  </a:cubicBezTo>
                  <a:cubicBezTo>
                    <a:pt x="927" y="1230"/>
                    <a:pt x="930" y="1227"/>
                    <a:pt x="939" y="1209"/>
                  </a:cubicBezTo>
                  <a:cubicBezTo>
                    <a:pt x="941" y="1193"/>
                    <a:pt x="941" y="1177"/>
                    <a:pt x="945" y="1161"/>
                  </a:cubicBezTo>
                  <a:cubicBezTo>
                    <a:pt x="947" y="1152"/>
                    <a:pt x="954" y="1141"/>
                    <a:pt x="957" y="1131"/>
                  </a:cubicBezTo>
                  <a:cubicBezTo>
                    <a:pt x="973" y="1134"/>
                    <a:pt x="978" y="1136"/>
                    <a:pt x="987" y="1149"/>
                  </a:cubicBezTo>
                  <a:cubicBezTo>
                    <a:pt x="990" y="1192"/>
                    <a:pt x="981" y="1194"/>
                    <a:pt x="1008" y="1212"/>
                  </a:cubicBezTo>
                  <a:cubicBezTo>
                    <a:pt x="1045" y="1210"/>
                    <a:pt x="1049" y="1207"/>
                    <a:pt x="1077" y="1200"/>
                  </a:cubicBezTo>
                  <a:cubicBezTo>
                    <a:pt x="1090" y="1181"/>
                    <a:pt x="1076" y="1170"/>
                    <a:pt x="1059" y="1164"/>
                  </a:cubicBezTo>
                  <a:cubicBezTo>
                    <a:pt x="1042" y="1139"/>
                    <a:pt x="1039" y="1108"/>
                    <a:pt x="1017" y="1086"/>
                  </a:cubicBezTo>
                  <a:cubicBezTo>
                    <a:pt x="1007" y="1055"/>
                    <a:pt x="1017" y="1090"/>
                    <a:pt x="1011" y="1011"/>
                  </a:cubicBezTo>
                  <a:cubicBezTo>
                    <a:pt x="1010" y="1001"/>
                    <a:pt x="996" y="984"/>
                    <a:pt x="996" y="984"/>
                  </a:cubicBezTo>
                  <a:cubicBezTo>
                    <a:pt x="998" y="981"/>
                    <a:pt x="999" y="976"/>
                    <a:pt x="1002" y="975"/>
                  </a:cubicBezTo>
                  <a:cubicBezTo>
                    <a:pt x="1011" y="972"/>
                    <a:pt x="1023" y="979"/>
                    <a:pt x="1029" y="972"/>
                  </a:cubicBezTo>
                  <a:cubicBezTo>
                    <a:pt x="1036" y="962"/>
                    <a:pt x="1027" y="947"/>
                    <a:pt x="1032" y="936"/>
                  </a:cubicBezTo>
                  <a:cubicBezTo>
                    <a:pt x="1035" y="930"/>
                    <a:pt x="1050" y="930"/>
                    <a:pt x="1050" y="930"/>
                  </a:cubicBezTo>
                  <a:cubicBezTo>
                    <a:pt x="1074" y="936"/>
                    <a:pt x="1065" y="942"/>
                    <a:pt x="1059" y="960"/>
                  </a:cubicBezTo>
                  <a:cubicBezTo>
                    <a:pt x="1062" y="988"/>
                    <a:pt x="1059" y="990"/>
                    <a:pt x="1083" y="996"/>
                  </a:cubicBezTo>
                  <a:cubicBezTo>
                    <a:pt x="1092" y="1002"/>
                    <a:pt x="1101" y="1008"/>
                    <a:pt x="1110" y="1014"/>
                  </a:cubicBezTo>
                  <a:cubicBezTo>
                    <a:pt x="1116" y="1018"/>
                    <a:pt x="1128" y="1026"/>
                    <a:pt x="1128" y="1026"/>
                  </a:cubicBezTo>
                  <a:cubicBezTo>
                    <a:pt x="1154" y="1017"/>
                    <a:pt x="1142" y="980"/>
                    <a:pt x="1131" y="960"/>
                  </a:cubicBezTo>
                  <a:cubicBezTo>
                    <a:pt x="1126" y="951"/>
                    <a:pt x="1113" y="933"/>
                    <a:pt x="1113" y="933"/>
                  </a:cubicBezTo>
                  <a:cubicBezTo>
                    <a:pt x="1120" y="912"/>
                    <a:pt x="1122" y="915"/>
                    <a:pt x="1146" y="912"/>
                  </a:cubicBezTo>
                  <a:cubicBezTo>
                    <a:pt x="1155" y="894"/>
                    <a:pt x="1148" y="887"/>
                    <a:pt x="1170" y="891"/>
                  </a:cubicBezTo>
                  <a:cubicBezTo>
                    <a:pt x="1188" y="887"/>
                    <a:pt x="1191" y="873"/>
                    <a:pt x="1209" y="867"/>
                  </a:cubicBezTo>
                  <a:cubicBezTo>
                    <a:pt x="1226" y="861"/>
                    <a:pt x="1215" y="865"/>
                    <a:pt x="1242" y="858"/>
                  </a:cubicBezTo>
                  <a:cubicBezTo>
                    <a:pt x="1250" y="826"/>
                    <a:pt x="1237" y="799"/>
                    <a:pt x="1215" y="777"/>
                  </a:cubicBezTo>
                  <a:cubicBezTo>
                    <a:pt x="1213" y="771"/>
                    <a:pt x="1206" y="766"/>
                    <a:pt x="1206" y="759"/>
                  </a:cubicBezTo>
                  <a:cubicBezTo>
                    <a:pt x="1204" y="728"/>
                    <a:pt x="1206" y="743"/>
                    <a:pt x="1212" y="693"/>
                  </a:cubicBezTo>
                  <a:lnTo>
                    <a:pt x="1245" y="461"/>
                  </a:lnTo>
                  <a:lnTo>
                    <a:pt x="1245" y="416"/>
                  </a:lnTo>
                  <a:cubicBezTo>
                    <a:pt x="1237" y="390"/>
                    <a:pt x="1233" y="363"/>
                    <a:pt x="1221" y="339"/>
                  </a:cubicBezTo>
                  <a:cubicBezTo>
                    <a:pt x="1202" y="300"/>
                    <a:pt x="1175" y="264"/>
                    <a:pt x="1161" y="222"/>
                  </a:cubicBezTo>
                  <a:cubicBezTo>
                    <a:pt x="1158" y="198"/>
                    <a:pt x="1157" y="188"/>
                    <a:pt x="1137" y="174"/>
                  </a:cubicBezTo>
                  <a:cubicBezTo>
                    <a:pt x="1088" y="182"/>
                    <a:pt x="1039" y="172"/>
                    <a:pt x="990" y="168"/>
                  </a:cubicBezTo>
                  <a:cubicBezTo>
                    <a:pt x="962" y="161"/>
                    <a:pt x="932" y="158"/>
                    <a:pt x="903" y="156"/>
                  </a:cubicBezTo>
                  <a:cubicBezTo>
                    <a:pt x="892" y="152"/>
                    <a:pt x="887" y="145"/>
                    <a:pt x="876" y="141"/>
                  </a:cubicBezTo>
                  <a:cubicBezTo>
                    <a:pt x="869" y="130"/>
                    <a:pt x="862" y="124"/>
                    <a:pt x="849" y="120"/>
                  </a:cubicBezTo>
                  <a:cubicBezTo>
                    <a:pt x="847" y="120"/>
                    <a:pt x="786" y="122"/>
                    <a:pt x="771" y="126"/>
                  </a:cubicBezTo>
                  <a:cubicBezTo>
                    <a:pt x="757" y="130"/>
                    <a:pt x="744" y="139"/>
                    <a:pt x="729" y="141"/>
                  </a:cubicBezTo>
                  <a:cubicBezTo>
                    <a:pt x="695" y="146"/>
                    <a:pt x="652" y="146"/>
                    <a:pt x="621" y="147"/>
                  </a:cubicBezTo>
                  <a:cubicBezTo>
                    <a:pt x="603" y="151"/>
                    <a:pt x="588" y="154"/>
                    <a:pt x="570" y="150"/>
                  </a:cubicBezTo>
                  <a:cubicBezTo>
                    <a:pt x="553" y="117"/>
                    <a:pt x="525" y="94"/>
                    <a:pt x="492" y="78"/>
                  </a:cubicBezTo>
                  <a:cubicBezTo>
                    <a:pt x="484" y="66"/>
                    <a:pt x="450" y="43"/>
                    <a:pt x="435" y="33"/>
                  </a:cubicBezTo>
                  <a:cubicBezTo>
                    <a:pt x="423" y="15"/>
                    <a:pt x="416" y="14"/>
                    <a:pt x="402" y="0"/>
                  </a:cubicBezTo>
                  <a:lnTo>
                    <a:pt x="384" y="8"/>
                  </a:lnTo>
                </a:path>
              </a:pathLst>
            </a:custGeom>
            <a:noFill/>
            <a:ln w="19050">
              <a:solidFill>
                <a:schemeClr val="bg1"/>
              </a:solidFill>
              <a:prstDash val="sysDot"/>
              <a:round/>
              <a:headEnd/>
              <a:tailEnd/>
            </a:ln>
          </p:spPr>
          <p:txBody>
            <a:bodyPr/>
            <a:lstStyle/>
            <a:p>
              <a:endParaRPr lang="es-MX"/>
            </a:p>
          </p:txBody>
        </p:sp>
        <p:sp>
          <p:nvSpPr>
            <p:cNvPr id="12311" name="Freeform 25"/>
            <p:cNvSpPr>
              <a:spLocks/>
            </p:cNvSpPr>
            <p:nvPr/>
          </p:nvSpPr>
          <p:spPr bwMode="auto">
            <a:xfrm>
              <a:off x="214282" y="3316696"/>
              <a:ext cx="2755035" cy="2516764"/>
            </a:xfrm>
            <a:custGeom>
              <a:avLst/>
              <a:gdLst>
                <a:gd name="T0" fmla="*/ 521119 w 1438"/>
                <a:gd name="T1" fmla="*/ 0 h 1270"/>
                <a:gd name="T2" fmla="*/ 252896 w 1438"/>
                <a:gd name="T3" fmla="*/ 168445 h 1270"/>
                <a:gd name="T4" fmla="*/ 86215 w 1438"/>
                <a:gd name="T5" fmla="*/ 204115 h 1270"/>
                <a:gd name="T6" fmla="*/ 0 w 1438"/>
                <a:gd name="T7" fmla="*/ 988870 h 1270"/>
                <a:gd name="T8" fmla="*/ 17243 w 1438"/>
                <a:gd name="T9" fmla="*/ 1107773 h 1270"/>
                <a:gd name="T10" fmla="*/ 528783 w 1438"/>
                <a:gd name="T11" fmla="*/ 1107773 h 1270"/>
                <a:gd name="T12" fmla="*/ 689717 w 1438"/>
                <a:gd name="T13" fmla="*/ 1250455 h 1270"/>
                <a:gd name="T14" fmla="*/ 592007 w 1438"/>
                <a:gd name="T15" fmla="*/ 1416918 h 1270"/>
                <a:gd name="T16" fmla="*/ 534530 w 1438"/>
                <a:gd name="T17" fmla="*/ 1512040 h 1270"/>
                <a:gd name="T18" fmla="*/ 477054 w 1438"/>
                <a:gd name="T19" fmla="*/ 1601217 h 1270"/>
                <a:gd name="T20" fmla="*/ 632240 w 1438"/>
                <a:gd name="T21" fmla="*/ 1809295 h 1270"/>
                <a:gd name="T22" fmla="*/ 988594 w 1438"/>
                <a:gd name="T23" fmla="*/ 1880637 h 1270"/>
                <a:gd name="T24" fmla="*/ 1149528 w 1438"/>
                <a:gd name="T25" fmla="*/ 1928198 h 1270"/>
                <a:gd name="T26" fmla="*/ 1241490 w 1438"/>
                <a:gd name="T27" fmla="*/ 2035210 h 1270"/>
                <a:gd name="T28" fmla="*/ 1321957 w 1438"/>
                <a:gd name="T29" fmla="*/ 2183838 h 1270"/>
                <a:gd name="T30" fmla="*/ 1413919 w 1438"/>
                <a:gd name="T31" fmla="*/ 2273015 h 1270"/>
                <a:gd name="T32" fmla="*/ 1511629 w 1438"/>
                <a:gd name="T33" fmla="*/ 2516764 h 1270"/>
                <a:gd name="T34" fmla="*/ 1643825 w 1438"/>
                <a:gd name="T35" fmla="*/ 2457313 h 1270"/>
                <a:gd name="T36" fmla="*/ 1844992 w 1438"/>
                <a:gd name="T37" fmla="*/ 2403807 h 1270"/>
                <a:gd name="T38" fmla="*/ 1931207 w 1438"/>
                <a:gd name="T39" fmla="*/ 2350301 h 1270"/>
                <a:gd name="T40" fmla="*/ 1839244 w 1438"/>
                <a:gd name="T41" fmla="*/ 2267069 h 1270"/>
                <a:gd name="T42" fmla="*/ 1718544 w 1438"/>
                <a:gd name="T43" fmla="*/ 1946033 h 1270"/>
                <a:gd name="T44" fmla="*/ 1873730 w 1438"/>
                <a:gd name="T45" fmla="*/ 1791460 h 1270"/>
                <a:gd name="T46" fmla="*/ 2069150 w 1438"/>
                <a:gd name="T47" fmla="*/ 1737954 h 1270"/>
                <a:gd name="T48" fmla="*/ 2218589 w 1438"/>
                <a:gd name="T49" fmla="*/ 1963868 h 1270"/>
                <a:gd name="T50" fmla="*/ 2327794 w 1438"/>
                <a:gd name="T51" fmla="*/ 2035210 h 1270"/>
                <a:gd name="T52" fmla="*/ 2414009 w 1438"/>
                <a:gd name="T53" fmla="*/ 2053045 h 1270"/>
                <a:gd name="T54" fmla="*/ 2574942 w 1438"/>
                <a:gd name="T55" fmla="*/ 1886582 h 1270"/>
                <a:gd name="T56" fmla="*/ 2701390 w 1438"/>
                <a:gd name="T57" fmla="*/ 1446644 h 1270"/>
                <a:gd name="T58" fmla="*/ 2563447 w 1438"/>
                <a:gd name="T59" fmla="*/ 1298016 h 1270"/>
                <a:gd name="T60" fmla="*/ 2626671 w 1438"/>
                <a:gd name="T61" fmla="*/ 976980 h 1270"/>
                <a:gd name="T62" fmla="*/ 2607512 w 1438"/>
                <a:gd name="T63" fmla="*/ 988870 h 12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38"/>
                <a:gd name="T97" fmla="*/ 0 h 1270"/>
                <a:gd name="T98" fmla="*/ 1438 w 1438"/>
                <a:gd name="T99" fmla="*/ 1270 h 12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38" h="1270">
                  <a:moveTo>
                    <a:pt x="363" y="45"/>
                  </a:moveTo>
                  <a:lnTo>
                    <a:pt x="272" y="0"/>
                  </a:lnTo>
                  <a:cubicBezTo>
                    <a:pt x="257" y="15"/>
                    <a:pt x="243" y="31"/>
                    <a:pt x="227" y="45"/>
                  </a:cubicBezTo>
                  <a:cubicBezTo>
                    <a:pt x="201" y="69"/>
                    <a:pt x="160" y="67"/>
                    <a:pt x="132" y="85"/>
                  </a:cubicBezTo>
                  <a:cubicBezTo>
                    <a:pt x="127" y="89"/>
                    <a:pt x="111" y="99"/>
                    <a:pt x="105" y="100"/>
                  </a:cubicBezTo>
                  <a:cubicBezTo>
                    <a:pt x="85" y="103"/>
                    <a:pt x="65" y="102"/>
                    <a:pt x="45" y="103"/>
                  </a:cubicBezTo>
                  <a:cubicBezTo>
                    <a:pt x="50" y="146"/>
                    <a:pt x="81" y="183"/>
                    <a:pt x="81" y="226"/>
                  </a:cubicBezTo>
                  <a:lnTo>
                    <a:pt x="0" y="499"/>
                  </a:lnTo>
                  <a:lnTo>
                    <a:pt x="0" y="544"/>
                  </a:lnTo>
                  <a:cubicBezTo>
                    <a:pt x="3" y="549"/>
                    <a:pt x="3" y="557"/>
                    <a:pt x="9" y="559"/>
                  </a:cubicBezTo>
                  <a:cubicBezTo>
                    <a:pt x="40" y="569"/>
                    <a:pt x="86" y="565"/>
                    <a:pt x="120" y="571"/>
                  </a:cubicBezTo>
                  <a:cubicBezTo>
                    <a:pt x="195" y="569"/>
                    <a:pt x="221" y="577"/>
                    <a:pt x="276" y="559"/>
                  </a:cubicBezTo>
                  <a:cubicBezTo>
                    <a:pt x="384" y="562"/>
                    <a:pt x="376" y="533"/>
                    <a:pt x="384" y="601"/>
                  </a:cubicBezTo>
                  <a:cubicBezTo>
                    <a:pt x="380" y="617"/>
                    <a:pt x="373" y="621"/>
                    <a:pt x="360" y="631"/>
                  </a:cubicBezTo>
                  <a:cubicBezTo>
                    <a:pt x="351" y="650"/>
                    <a:pt x="337" y="664"/>
                    <a:pt x="327" y="682"/>
                  </a:cubicBezTo>
                  <a:cubicBezTo>
                    <a:pt x="320" y="695"/>
                    <a:pt x="326" y="663"/>
                    <a:pt x="309" y="715"/>
                  </a:cubicBezTo>
                  <a:cubicBezTo>
                    <a:pt x="297" y="734"/>
                    <a:pt x="284" y="752"/>
                    <a:pt x="272" y="771"/>
                  </a:cubicBezTo>
                  <a:cubicBezTo>
                    <a:pt x="270" y="774"/>
                    <a:pt x="281" y="760"/>
                    <a:pt x="279" y="763"/>
                  </a:cubicBezTo>
                  <a:cubicBezTo>
                    <a:pt x="279" y="763"/>
                    <a:pt x="264" y="785"/>
                    <a:pt x="261" y="790"/>
                  </a:cubicBezTo>
                  <a:cubicBezTo>
                    <a:pt x="257" y="796"/>
                    <a:pt x="249" y="808"/>
                    <a:pt x="249" y="808"/>
                  </a:cubicBezTo>
                  <a:cubicBezTo>
                    <a:pt x="244" y="827"/>
                    <a:pt x="253" y="826"/>
                    <a:pt x="267" y="838"/>
                  </a:cubicBezTo>
                  <a:cubicBezTo>
                    <a:pt x="292" y="859"/>
                    <a:pt x="307" y="890"/>
                    <a:pt x="330" y="913"/>
                  </a:cubicBezTo>
                  <a:cubicBezTo>
                    <a:pt x="340" y="923"/>
                    <a:pt x="358" y="915"/>
                    <a:pt x="372" y="916"/>
                  </a:cubicBezTo>
                  <a:cubicBezTo>
                    <a:pt x="420" y="932"/>
                    <a:pt x="465" y="946"/>
                    <a:pt x="516" y="949"/>
                  </a:cubicBezTo>
                  <a:cubicBezTo>
                    <a:pt x="532" y="954"/>
                    <a:pt x="522" y="950"/>
                    <a:pt x="543" y="964"/>
                  </a:cubicBezTo>
                  <a:cubicBezTo>
                    <a:pt x="557" y="974"/>
                    <a:pt x="583" y="969"/>
                    <a:pt x="600" y="973"/>
                  </a:cubicBezTo>
                  <a:cubicBezTo>
                    <a:pt x="615" y="976"/>
                    <a:pt x="624" y="989"/>
                    <a:pt x="636" y="997"/>
                  </a:cubicBezTo>
                  <a:cubicBezTo>
                    <a:pt x="643" y="1007"/>
                    <a:pt x="645" y="1015"/>
                    <a:pt x="648" y="1027"/>
                  </a:cubicBezTo>
                  <a:cubicBezTo>
                    <a:pt x="649" y="1038"/>
                    <a:pt x="650" y="1085"/>
                    <a:pt x="663" y="1093"/>
                  </a:cubicBezTo>
                  <a:cubicBezTo>
                    <a:pt x="671" y="1098"/>
                    <a:pt x="682" y="1097"/>
                    <a:pt x="690" y="1102"/>
                  </a:cubicBezTo>
                  <a:cubicBezTo>
                    <a:pt x="696" y="1106"/>
                    <a:pt x="708" y="1114"/>
                    <a:pt x="708" y="1114"/>
                  </a:cubicBezTo>
                  <a:cubicBezTo>
                    <a:pt x="716" y="1126"/>
                    <a:pt x="728" y="1137"/>
                    <a:pt x="738" y="1147"/>
                  </a:cubicBezTo>
                  <a:cubicBezTo>
                    <a:pt x="749" y="1181"/>
                    <a:pt x="733" y="1227"/>
                    <a:pt x="765" y="1249"/>
                  </a:cubicBezTo>
                  <a:cubicBezTo>
                    <a:pt x="772" y="1260"/>
                    <a:pt x="777" y="1266"/>
                    <a:pt x="789" y="1270"/>
                  </a:cubicBezTo>
                  <a:cubicBezTo>
                    <a:pt x="804" y="1268"/>
                    <a:pt x="818" y="1265"/>
                    <a:pt x="831" y="1258"/>
                  </a:cubicBezTo>
                  <a:cubicBezTo>
                    <a:pt x="840" y="1253"/>
                    <a:pt x="848" y="1243"/>
                    <a:pt x="858" y="1240"/>
                  </a:cubicBezTo>
                  <a:cubicBezTo>
                    <a:pt x="876" y="1234"/>
                    <a:pt x="896" y="1228"/>
                    <a:pt x="915" y="1225"/>
                  </a:cubicBezTo>
                  <a:cubicBezTo>
                    <a:pt x="935" y="1221"/>
                    <a:pt x="945" y="1219"/>
                    <a:pt x="963" y="1213"/>
                  </a:cubicBezTo>
                  <a:cubicBezTo>
                    <a:pt x="971" y="1210"/>
                    <a:pt x="987" y="1207"/>
                    <a:pt x="987" y="1207"/>
                  </a:cubicBezTo>
                  <a:cubicBezTo>
                    <a:pt x="1000" y="1198"/>
                    <a:pt x="1004" y="1202"/>
                    <a:pt x="1008" y="1186"/>
                  </a:cubicBezTo>
                  <a:cubicBezTo>
                    <a:pt x="1005" y="1166"/>
                    <a:pt x="1004" y="1160"/>
                    <a:pt x="984" y="1165"/>
                  </a:cubicBezTo>
                  <a:cubicBezTo>
                    <a:pt x="970" y="1158"/>
                    <a:pt x="972" y="1152"/>
                    <a:pt x="960" y="1144"/>
                  </a:cubicBezTo>
                  <a:cubicBezTo>
                    <a:pt x="945" y="1113"/>
                    <a:pt x="917" y="1088"/>
                    <a:pt x="909" y="1054"/>
                  </a:cubicBezTo>
                  <a:cubicBezTo>
                    <a:pt x="907" y="1019"/>
                    <a:pt x="913" y="1006"/>
                    <a:pt x="897" y="982"/>
                  </a:cubicBezTo>
                  <a:cubicBezTo>
                    <a:pt x="895" y="968"/>
                    <a:pt x="879" y="910"/>
                    <a:pt x="900" y="907"/>
                  </a:cubicBezTo>
                  <a:cubicBezTo>
                    <a:pt x="926" y="903"/>
                    <a:pt x="952" y="905"/>
                    <a:pt x="978" y="904"/>
                  </a:cubicBezTo>
                  <a:cubicBezTo>
                    <a:pt x="999" y="897"/>
                    <a:pt x="1023" y="889"/>
                    <a:pt x="1044" y="886"/>
                  </a:cubicBezTo>
                  <a:cubicBezTo>
                    <a:pt x="1072" y="872"/>
                    <a:pt x="1059" y="872"/>
                    <a:pt x="1080" y="877"/>
                  </a:cubicBezTo>
                  <a:cubicBezTo>
                    <a:pt x="1090" y="892"/>
                    <a:pt x="1094" y="908"/>
                    <a:pt x="1110" y="919"/>
                  </a:cubicBezTo>
                  <a:cubicBezTo>
                    <a:pt x="1126" y="943"/>
                    <a:pt x="1143" y="966"/>
                    <a:pt x="1158" y="991"/>
                  </a:cubicBezTo>
                  <a:cubicBezTo>
                    <a:pt x="1172" y="1016"/>
                    <a:pt x="1167" y="1021"/>
                    <a:pt x="1194" y="1030"/>
                  </a:cubicBezTo>
                  <a:cubicBezTo>
                    <a:pt x="1201" y="1029"/>
                    <a:pt x="1208" y="1029"/>
                    <a:pt x="1215" y="1027"/>
                  </a:cubicBezTo>
                  <a:cubicBezTo>
                    <a:pt x="1218" y="1026"/>
                    <a:pt x="1220" y="1021"/>
                    <a:pt x="1224" y="1021"/>
                  </a:cubicBezTo>
                  <a:cubicBezTo>
                    <a:pt x="1225" y="1021"/>
                    <a:pt x="1254" y="1035"/>
                    <a:pt x="1260" y="1036"/>
                  </a:cubicBezTo>
                  <a:cubicBezTo>
                    <a:pt x="1283" y="1034"/>
                    <a:pt x="1301" y="1030"/>
                    <a:pt x="1323" y="1027"/>
                  </a:cubicBezTo>
                  <a:cubicBezTo>
                    <a:pt x="1340" y="1002"/>
                    <a:pt x="1339" y="983"/>
                    <a:pt x="1344" y="952"/>
                  </a:cubicBezTo>
                  <a:cubicBezTo>
                    <a:pt x="1353" y="898"/>
                    <a:pt x="1358" y="896"/>
                    <a:pt x="1368" y="790"/>
                  </a:cubicBezTo>
                  <a:cubicBezTo>
                    <a:pt x="1354" y="752"/>
                    <a:pt x="1387" y="753"/>
                    <a:pt x="1410" y="730"/>
                  </a:cubicBezTo>
                  <a:cubicBezTo>
                    <a:pt x="1412" y="724"/>
                    <a:pt x="1414" y="718"/>
                    <a:pt x="1416" y="712"/>
                  </a:cubicBezTo>
                  <a:cubicBezTo>
                    <a:pt x="1438" y="646"/>
                    <a:pt x="1378" y="657"/>
                    <a:pt x="1338" y="655"/>
                  </a:cubicBezTo>
                  <a:cubicBezTo>
                    <a:pt x="1339" y="633"/>
                    <a:pt x="1340" y="611"/>
                    <a:pt x="1341" y="589"/>
                  </a:cubicBezTo>
                  <a:cubicBezTo>
                    <a:pt x="1344" y="514"/>
                    <a:pt x="1320" y="503"/>
                    <a:pt x="1371" y="493"/>
                  </a:cubicBezTo>
                  <a:cubicBezTo>
                    <a:pt x="1375" y="482"/>
                    <a:pt x="1374" y="487"/>
                    <a:pt x="1374" y="478"/>
                  </a:cubicBezTo>
                  <a:lnTo>
                    <a:pt x="1361" y="499"/>
                  </a:lnTo>
                </a:path>
              </a:pathLst>
            </a:custGeom>
            <a:noFill/>
            <a:ln w="19050">
              <a:solidFill>
                <a:schemeClr val="bg1"/>
              </a:solidFill>
              <a:prstDash val="sysDot"/>
              <a:round/>
              <a:headEnd/>
              <a:tailEnd/>
            </a:ln>
          </p:spPr>
          <p:txBody>
            <a:bodyPr/>
            <a:lstStyle/>
            <a:p>
              <a:endParaRPr lang="es-MX"/>
            </a:p>
          </p:txBody>
        </p:sp>
        <p:sp>
          <p:nvSpPr>
            <p:cNvPr id="12312" name="Freeform 26"/>
            <p:cNvSpPr>
              <a:spLocks/>
            </p:cNvSpPr>
            <p:nvPr/>
          </p:nvSpPr>
          <p:spPr bwMode="auto">
            <a:xfrm>
              <a:off x="2898430" y="3265171"/>
              <a:ext cx="1249154" cy="1581400"/>
            </a:xfrm>
            <a:custGeom>
              <a:avLst/>
              <a:gdLst>
                <a:gd name="T0" fmla="*/ 281634 w 652"/>
                <a:gd name="T1" fmla="*/ 0 h 798"/>
                <a:gd name="T2" fmla="*/ 373597 w 652"/>
                <a:gd name="T3" fmla="*/ 95122 h 798"/>
                <a:gd name="T4" fmla="*/ 431073 w 652"/>
                <a:gd name="T5" fmla="*/ 148628 h 798"/>
                <a:gd name="T6" fmla="*/ 528783 w 652"/>
                <a:gd name="T7" fmla="*/ 190244 h 798"/>
                <a:gd name="T8" fmla="*/ 718455 w 652"/>
                <a:gd name="T9" fmla="*/ 332926 h 798"/>
                <a:gd name="T10" fmla="*/ 873641 w 652"/>
                <a:gd name="T11" fmla="*/ 505335 h 798"/>
                <a:gd name="T12" fmla="*/ 902380 w 652"/>
                <a:gd name="T13" fmla="*/ 529115 h 798"/>
                <a:gd name="T14" fmla="*/ 931118 w 652"/>
                <a:gd name="T15" fmla="*/ 564786 h 798"/>
                <a:gd name="T16" fmla="*/ 971351 w 652"/>
                <a:gd name="T17" fmla="*/ 618292 h 798"/>
                <a:gd name="T18" fmla="*/ 988594 w 652"/>
                <a:gd name="T19" fmla="*/ 636127 h 798"/>
                <a:gd name="T20" fmla="*/ 1092052 w 652"/>
                <a:gd name="T21" fmla="*/ 725304 h 798"/>
                <a:gd name="T22" fmla="*/ 1172519 w 652"/>
                <a:gd name="T23" fmla="*/ 784755 h 798"/>
                <a:gd name="T24" fmla="*/ 1224248 w 652"/>
                <a:gd name="T25" fmla="*/ 862041 h 798"/>
                <a:gd name="T26" fmla="*/ 1241490 w 652"/>
                <a:gd name="T27" fmla="*/ 1082011 h 798"/>
                <a:gd name="T28" fmla="*/ 1034575 w 652"/>
                <a:gd name="T29" fmla="*/ 1218748 h 798"/>
                <a:gd name="T30" fmla="*/ 1000090 w 652"/>
                <a:gd name="T31" fmla="*/ 1444662 h 798"/>
                <a:gd name="T32" fmla="*/ 908127 w 652"/>
                <a:gd name="T33" fmla="*/ 1581400 h 798"/>
                <a:gd name="T34" fmla="*/ 856398 w 652"/>
                <a:gd name="T35" fmla="*/ 1533839 h 798"/>
                <a:gd name="T36" fmla="*/ 758689 w 652"/>
                <a:gd name="T37" fmla="*/ 1498168 h 798"/>
                <a:gd name="T38" fmla="*/ 706960 w 652"/>
                <a:gd name="T39" fmla="*/ 1450608 h 798"/>
                <a:gd name="T40" fmla="*/ 672474 w 652"/>
                <a:gd name="T41" fmla="*/ 1438717 h 798"/>
                <a:gd name="T42" fmla="*/ 569016 w 652"/>
                <a:gd name="T43" fmla="*/ 1290090 h 798"/>
                <a:gd name="T44" fmla="*/ 488549 w 652"/>
                <a:gd name="T45" fmla="*/ 1218748 h 798"/>
                <a:gd name="T46" fmla="*/ 471307 w 652"/>
                <a:gd name="T47" fmla="*/ 1272254 h 798"/>
                <a:gd name="T48" fmla="*/ 431073 w 652"/>
                <a:gd name="T49" fmla="*/ 1349541 h 798"/>
                <a:gd name="T50" fmla="*/ 241401 w 652"/>
                <a:gd name="T51" fmla="*/ 1278199 h 798"/>
                <a:gd name="T52" fmla="*/ 166682 w 652"/>
                <a:gd name="T53" fmla="*/ 1200913 h 798"/>
                <a:gd name="T54" fmla="*/ 143691 w 652"/>
                <a:gd name="T55" fmla="*/ 1165242 h 798"/>
                <a:gd name="T56" fmla="*/ 86215 w 652"/>
                <a:gd name="T57" fmla="*/ 1159297 h 798"/>
                <a:gd name="T58" fmla="*/ 22991 w 652"/>
                <a:gd name="T59" fmla="*/ 998779 h 798"/>
                <a:gd name="T60" fmla="*/ 0 w 652"/>
                <a:gd name="T61" fmla="*/ 974998 h 79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52"/>
                <a:gd name="T94" fmla="*/ 0 h 798"/>
                <a:gd name="T95" fmla="*/ 652 w 652"/>
                <a:gd name="T96" fmla="*/ 798 h 79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52" h="798">
                  <a:moveTo>
                    <a:pt x="147" y="0"/>
                  </a:moveTo>
                  <a:cubicBezTo>
                    <a:pt x="157" y="24"/>
                    <a:pt x="174" y="33"/>
                    <a:pt x="195" y="48"/>
                  </a:cubicBezTo>
                  <a:cubicBezTo>
                    <a:pt x="206" y="56"/>
                    <a:pt x="214" y="68"/>
                    <a:pt x="225" y="75"/>
                  </a:cubicBezTo>
                  <a:cubicBezTo>
                    <a:pt x="240" y="85"/>
                    <a:pt x="260" y="86"/>
                    <a:pt x="276" y="96"/>
                  </a:cubicBezTo>
                  <a:cubicBezTo>
                    <a:pt x="311" y="118"/>
                    <a:pt x="338" y="149"/>
                    <a:pt x="375" y="168"/>
                  </a:cubicBezTo>
                  <a:cubicBezTo>
                    <a:pt x="396" y="199"/>
                    <a:pt x="419" y="243"/>
                    <a:pt x="456" y="255"/>
                  </a:cubicBezTo>
                  <a:cubicBezTo>
                    <a:pt x="473" y="281"/>
                    <a:pt x="450" y="250"/>
                    <a:pt x="471" y="267"/>
                  </a:cubicBezTo>
                  <a:cubicBezTo>
                    <a:pt x="477" y="272"/>
                    <a:pt x="480" y="279"/>
                    <a:pt x="486" y="285"/>
                  </a:cubicBezTo>
                  <a:cubicBezTo>
                    <a:pt x="492" y="302"/>
                    <a:pt x="487" y="292"/>
                    <a:pt x="507" y="312"/>
                  </a:cubicBezTo>
                  <a:cubicBezTo>
                    <a:pt x="510" y="315"/>
                    <a:pt x="516" y="321"/>
                    <a:pt x="516" y="321"/>
                  </a:cubicBezTo>
                  <a:cubicBezTo>
                    <a:pt x="521" y="337"/>
                    <a:pt x="555" y="356"/>
                    <a:pt x="570" y="366"/>
                  </a:cubicBezTo>
                  <a:cubicBezTo>
                    <a:pt x="580" y="381"/>
                    <a:pt x="598" y="384"/>
                    <a:pt x="612" y="396"/>
                  </a:cubicBezTo>
                  <a:cubicBezTo>
                    <a:pt x="625" y="407"/>
                    <a:pt x="630" y="422"/>
                    <a:pt x="639" y="435"/>
                  </a:cubicBezTo>
                  <a:cubicBezTo>
                    <a:pt x="652" y="487"/>
                    <a:pt x="645" y="451"/>
                    <a:pt x="648" y="546"/>
                  </a:cubicBezTo>
                  <a:cubicBezTo>
                    <a:pt x="639" y="639"/>
                    <a:pt x="646" y="611"/>
                    <a:pt x="540" y="615"/>
                  </a:cubicBezTo>
                  <a:cubicBezTo>
                    <a:pt x="499" y="625"/>
                    <a:pt x="524" y="705"/>
                    <a:pt x="522" y="729"/>
                  </a:cubicBezTo>
                  <a:cubicBezTo>
                    <a:pt x="520" y="744"/>
                    <a:pt x="483" y="784"/>
                    <a:pt x="474" y="798"/>
                  </a:cubicBezTo>
                  <a:cubicBezTo>
                    <a:pt x="463" y="791"/>
                    <a:pt x="459" y="781"/>
                    <a:pt x="447" y="774"/>
                  </a:cubicBezTo>
                  <a:cubicBezTo>
                    <a:pt x="427" y="762"/>
                    <a:pt x="416" y="763"/>
                    <a:pt x="396" y="756"/>
                  </a:cubicBezTo>
                  <a:cubicBezTo>
                    <a:pt x="392" y="753"/>
                    <a:pt x="372" y="734"/>
                    <a:pt x="369" y="732"/>
                  </a:cubicBezTo>
                  <a:cubicBezTo>
                    <a:pt x="364" y="729"/>
                    <a:pt x="351" y="726"/>
                    <a:pt x="351" y="726"/>
                  </a:cubicBezTo>
                  <a:cubicBezTo>
                    <a:pt x="327" y="708"/>
                    <a:pt x="318" y="672"/>
                    <a:pt x="297" y="651"/>
                  </a:cubicBezTo>
                  <a:cubicBezTo>
                    <a:pt x="291" y="633"/>
                    <a:pt x="270" y="625"/>
                    <a:pt x="255" y="615"/>
                  </a:cubicBezTo>
                  <a:cubicBezTo>
                    <a:pt x="237" y="620"/>
                    <a:pt x="238" y="626"/>
                    <a:pt x="246" y="642"/>
                  </a:cubicBezTo>
                  <a:cubicBezTo>
                    <a:pt x="244" y="659"/>
                    <a:pt x="249" y="689"/>
                    <a:pt x="225" y="681"/>
                  </a:cubicBezTo>
                  <a:cubicBezTo>
                    <a:pt x="201" y="646"/>
                    <a:pt x="167" y="648"/>
                    <a:pt x="126" y="645"/>
                  </a:cubicBezTo>
                  <a:cubicBezTo>
                    <a:pt x="111" y="640"/>
                    <a:pt x="97" y="619"/>
                    <a:pt x="87" y="606"/>
                  </a:cubicBezTo>
                  <a:cubicBezTo>
                    <a:pt x="83" y="600"/>
                    <a:pt x="82" y="589"/>
                    <a:pt x="75" y="588"/>
                  </a:cubicBezTo>
                  <a:cubicBezTo>
                    <a:pt x="65" y="587"/>
                    <a:pt x="55" y="586"/>
                    <a:pt x="45" y="585"/>
                  </a:cubicBezTo>
                  <a:cubicBezTo>
                    <a:pt x="24" y="564"/>
                    <a:pt x="21" y="532"/>
                    <a:pt x="12" y="504"/>
                  </a:cubicBezTo>
                  <a:cubicBezTo>
                    <a:pt x="10" y="499"/>
                    <a:pt x="3" y="497"/>
                    <a:pt x="0" y="492"/>
                  </a:cubicBezTo>
                </a:path>
              </a:pathLst>
            </a:custGeom>
            <a:noFill/>
            <a:ln w="19050">
              <a:solidFill>
                <a:schemeClr val="bg1"/>
              </a:solidFill>
              <a:prstDash val="sysDot"/>
              <a:round/>
              <a:headEnd/>
              <a:tailEnd/>
            </a:ln>
          </p:spPr>
          <p:txBody>
            <a:bodyPr/>
            <a:lstStyle/>
            <a:p>
              <a:endParaRPr lang="es-MX"/>
            </a:p>
          </p:txBody>
        </p:sp>
        <p:sp>
          <p:nvSpPr>
            <p:cNvPr id="12313" name="Freeform 27"/>
            <p:cNvSpPr>
              <a:spLocks/>
            </p:cNvSpPr>
            <p:nvPr/>
          </p:nvSpPr>
          <p:spPr bwMode="auto">
            <a:xfrm>
              <a:off x="1737407" y="5714557"/>
              <a:ext cx="304625" cy="747102"/>
            </a:xfrm>
            <a:custGeom>
              <a:avLst/>
              <a:gdLst>
                <a:gd name="T0" fmla="*/ 0 w 159"/>
                <a:gd name="T1" fmla="*/ 737193 h 377"/>
                <a:gd name="T2" fmla="*/ 34486 w 159"/>
                <a:gd name="T3" fmla="*/ 689633 h 377"/>
                <a:gd name="T4" fmla="*/ 40233 w 159"/>
                <a:gd name="T5" fmla="*/ 566767 h 377"/>
                <a:gd name="T6" fmla="*/ 51729 w 159"/>
                <a:gd name="T7" fmla="*/ 594511 h 377"/>
                <a:gd name="T8" fmla="*/ 68972 w 159"/>
                <a:gd name="T9" fmla="*/ 433993 h 377"/>
                <a:gd name="T10" fmla="*/ 109205 w 159"/>
                <a:gd name="T11" fmla="*/ 386432 h 377"/>
                <a:gd name="T12" fmla="*/ 126448 w 159"/>
                <a:gd name="T13" fmla="*/ 374542 h 377"/>
                <a:gd name="T14" fmla="*/ 195420 w 159"/>
                <a:gd name="T15" fmla="*/ 231859 h 377"/>
                <a:gd name="T16" fmla="*/ 229906 w 159"/>
                <a:gd name="T17" fmla="*/ 160518 h 377"/>
                <a:gd name="T18" fmla="*/ 252896 w 159"/>
                <a:gd name="T19" fmla="*/ 124847 h 377"/>
                <a:gd name="T20" fmla="*/ 270139 w 159"/>
                <a:gd name="T21" fmla="*/ 53506 h 377"/>
                <a:gd name="T22" fmla="*/ 293130 w 159"/>
                <a:gd name="T23" fmla="*/ 17835 h 377"/>
                <a:gd name="T24" fmla="*/ 304625 w 159"/>
                <a:gd name="T25" fmla="*/ 0 h 3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9"/>
                <a:gd name="T40" fmla="*/ 0 h 377"/>
                <a:gd name="T41" fmla="*/ 159 w 159"/>
                <a:gd name="T42" fmla="*/ 377 h 3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9" h="377">
                  <a:moveTo>
                    <a:pt x="0" y="372"/>
                  </a:moveTo>
                  <a:cubicBezTo>
                    <a:pt x="7" y="362"/>
                    <a:pt x="7" y="377"/>
                    <a:pt x="18" y="348"/>
                  </a:cubicBezTo>
                  <a:cubicBezTo>
                    <a:pt x="19" y="327"/>
                    <a:pt x="17" y="306"/>
                    <a:pt x="21" y="286"/>
                  </a:cubicBezTo>
                  <a:cubicBezTo>
                    <a:pt x="22" y="281"/>
                    <a:pt x="26" y="305"/>
                    <a:pt x="27" y="300"/>
                  </a:cubicBezTo>
                  <a:cubicBezTo>
                    <a:pt x="41" y="208"/>
                    <a:pt x="15" y="251"/>
                    <a:pt x="36" y="219"/>
                  </a:cubicBezTo>
                  <a:cubicBezTo>
                    <a:pt x="41" y="200"/>
                    <a:pt x="36" y="209"/>
                    <a:pt x="57" y="195"/>
                  </a:cubicBezTo>
                  <a:cubicBezTo>
                    <a:pt x="60" y="193"/>
                    <a:pt x="66" y="189"/>
                    <a:pt x="66" y="189"/>
                  </a:cubicBezTo>
                  <a:cubicBezTo>
                    <a:pt x="81" y="166"/>
                    <a:pt x="91" y="142"/>
                    <a:pt x="102" y="117"/>
                  </a:cubicBezTo>
                  <a:cubicBezTo>
                    <a:pt x="108" y="105"/>
                    <a:pt x="114" y="93"/>
                    <a:pt x="120" y="81"/>
                  </a:cubicBezTo>
                  <a:cubicBezTo>
                    <a:pt x="123" y="75"/>
                    <a:pt x="132" y="63"/>
                    <a:pt x="132" y="63"/>
                  </a:cubicBezTo>
                  <a:cubicBezTo>
                    <a:pt x="133" y="54"/>
                    <a:pt x="136" y="35"/>
                    <a:pt x="141" y="27"/>
                  </a:cubicBezTo>
                  <a:cubicBezTo>
                    <a:pt x="145" y="21"/>
                    <a:pt x="149" y="15"/>
                    <a:pt x="153" y="9"/>
                  </a:cubicBezTo>
                  <a:cubicBezTo>
                    <a:pt x="155" y="6"/>
                    <a:pt x="159" y="0"/>
                    <a:pt x="159" y="0"/>
                  </a:cubicBezTo>
                </a:path>
              </a:pathLst>
            </a:custGeom>
            <a:noFill/>
            <a:ln w="19050">
              <a:solidFill>
                <a:schemeClr val="bg1"/>
              </a:solidFill>
              <a:prstDash val="sysDot"/>
              <a:round/>
              <a:headEnd/>
              <a:tailEnd/>
            </a:ln>
          </p:spPr>
          <p:txBody>
            <a:bodyPr/>
            <a:lstStyle/>
            <a:p>
              <a:endParaRPr lang="es-MX"/>
            </a:p>
          </p:txBody>
        </p:sp>
        <p:sp>
          <p:nvSpPr>
            <p:cNvPr id="12314" name="Freeform 28"/>
            <p:cNvSpPr>
              <a:spLocks/>
            </p:cNvSpPr>
            <p:nvPr/>
          </p:nvSpPr>
          <p:spPr bwMode="auto">
            <a:xfrm>
              <a:off x="2733664" y="5345960"/>
              <a:ext cx="429157" cy="1111736"/>
            </a:xfrm>
            <a:custGeom>
              <a:avLst/>
              <a:gdLst>
                <a:gd name="T0" fmla="*/ 360185 w 224"/>
                <a:gd name="T1" fmla="*/ 1111736 h 561"/>
                <a:gd name="T2" fmla="*/ 377428 w 224"/>
                <a:gd name="T3" fmla="*/ 856096 h 561"/>
                <a:gd name="T4" fmla="*/ 262476 w 224"/>
                <a:gd name="T5" fmla="*/ 760974 h 561"/>
                <a:gd name="T6" fmla="*/ 296961 w 224"/>
                <a:gd name="T7" fmla="*/ 659907 h 561"/>
                <a:gd name="T8" fmla="*/ 348690 w 224"/>
                <a:gd name="T9" fmla="*/ 499389 h 561"/>
                <a:gd name="T10" fmla="*/ 342942 w 224"/>
                <a:gd name="T11" fmla="*/ 410213 h 561"/>
                <a:gd name="T12" fmla="*/ 348690 w 224"/>
                <a:gd name="T13" fmla="*/ 307164 h 561"/>
                <a:gd name="T14" fmla="*/ 365933 w 224"/>
                <a:gd name="T15" fmla="*/ 321036 h 561"/>
                <a:gd name="T16" fmla="*/ 429157 w 224"/>
                <a:gd name="T17" fmla="*/ 219969 h 561"/>
                <a:gd name="T18" fmla="*/ 400419 w 224"/>
                <a:gd name="T19" fmla="*/ 154573 h 561"/>
                <a:gd name="T20" fmla="*/ 337195 w 224"/>
                <a:gd name="T21" fmla="*/ 130792 h 561"/>
                <a:gd name="T22" fmla="*/ 239485 w 224"/>
                <a:gd name="T23" fmla="*/ 160518 h 561"/>
                <a:gd name="T24" fmla="*/ 15327 w 224"/>
                <a:gd name="T25" fmla="*/ 0 h 561"/>
                <a:gd name="T26" fmla="*/ 0 w 224"/>
                <a:gd name="T27" fmla="*/ 37652 h 5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4"/>
                <a:gd name="T43" fmla="*/ 0 h 561"/>
                <a:gd name="T44" fmla="*/ 224 w 224"/>
                <a:gd name="T45" fmla="*/ 561 h 5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4" h="561">
                  <a:moveTo>
                    <a:pt x="188" y="561"/>
                  </a:moveTo>
                  <a:cubicBezTo>
                    <a:pt x="202" y="520"/>
                    <a:pt x="186" y="474"/>
                    <a:pt x="197" y="432"/>
                  </a:cubicBezTo>
                  <a:cubicBezTo>
                    <a:pt x="192" y="416"/>
                    <a:pt x="153" y="389"/>
                    <a:pt x="137" y="384"/>
                  </a:cubicBezTo>
                  <a:cubicBezTo>
                    <a:pt x="119" y="357"/>
                    <a:pt x="135" y="346"/>
                    <a:pt x="155" y="333"/>
                  </a:cubicBezTo>
                  <a:cubicBezTo>
                    <a:pt x="159" y="301"/>
                    <a:pt x="158" y="276"/>
                    <a:pt x="182" y="252"/>
                  </a:cubicBezTo>
                  <a:cubicBezTo>
                    <a:pt x="187" y="237"/>
                    <a:pt x="187" y="238"/>
                    <a:pt x="179" y="207"/>
                  </a:cubicBezTo>
                  <a:cubicBezTo>
                    <a:pt x="180" y="190"/>
                    <a:pt x="178" y="172"/>
                    <a:pt x="182" y="155"/>
                  </a:cubicBezTo>
                  <a:cubicBezTo>
                    <a:pt x="183" y="151"/>
                    <a:pt x="187" y="162"/>
                    <a:pt x="191" y="162"/>
                  </a:cubicBezTo>
                  <a:cubicBezTo>
                    <a:pt x="205" y="160"/>
                    <a:pt x="220" y="122"/>
                    <a:pt x="224" y="111"/>
                  </a:cubicBezTo>
                  <a:cubicBezTo>
                    <a:pt x="220" y="96"/>
                    <a:pt x="218" y="90"/>
                    <a:pt x="209" y="78"/>
                  </a:cubicBezTo>
                  <a:cubicBezTo>
                    <a:pt x="204" y="56"/>
                    <a:pt x="194" y="60"/>
                    <a:pt x="176" y="66"/>
                  </a:cubicBezTo>
                  <a:cubicBezTo>
                    <a:pt x="158" y="79"/>
                    <a:pt x="148" y="78"/>
                    <a:pt x="125" y="81"/>
                  </a:cubicBezTo>
                  <a:cubicBezTo>
                    <a:pt x="78" y="76"/>
                    <a:pt x="8" y="60"/>
                    <a:pt x="8" y="0"/>
                  </a:cubicBezTo>
                  <a:lnTo>
                    <a:pt x="0" y="19"/>
                  </a:lnTo>
                </a:path>
              </a:pathLst>
            </a:custGeom>
            <a:noFill/>
            <a:ln w="19050">
              <a:solidFill>
                <a:schemeClr val="bg1"/>
              </a:solidFill>
              <a:prstDash val="sysDot"/>
              <a:round/>
              <a:headEnd/>
              <a:tailEnd/>
            </a:ln>
          </p:spPr>
          <p:txBody>
            <a:bodyPr/>
            <a:lstStyle/>
            <a:p>
              <a:endParaRPr lang="es-MX"/>
            </a:p>
          </p:txBody>
        </p:sp>
        <p:sp>
          <p:nvSpPr>
            <p:cNvPr id="12315" name="Freeform 29"/>
            <p:cNvSpPr>
              <a:spLocks/>
            </p:cNvSpPr>
            <p:nvPr/>
          </p:nvSpPr>
          <p:spPr bwMode="auto">
            <a:xfrm>
              <a:off x="3105345" y="4822790"/>
              <a:ext cx="816165" cy="1510058"/>
            </a:xfrm>
            <a:custGeom>
              <a:avLst/>
              <a:gdLst>
                <a:gd name="T0" fmla="*/ 0 w 426"/>
                <a:gd name="T1" fmla="*/ 1379266 h 762"/>
                <a:gd name="T2" fmla="*/ 57476 w 426"/>
                <a:gd name="T3" fmla="*/ 1397101 h 762"/>
                <a:gd name="T4" fmla="*/ 86215 w 426"/>
                <a:gd name="T5" fmla="*/ 1426826 h 762"/>
                <a:gd name="T6" fmla="*/ 160934 w 426"/>
                <a:gd name="T7" fmla="*/ 1504113 h 762"/>
                <a:gd name="T8" fmla="*/ 298877 w 426"/>
                <a:gd name="T9" fmla="*/ 1486278 h 762"/>
                <a:gd name="T10" fmla="*/ 333363 w 426"/>
                <a:gd name="T11" fmla="*/ 1468442 h 762"/>
                <a:gd name="T12" fmla="*/ 367849 w 426"/>
                <a:gd name="T13" fmla="*/ 1444662 h 762"/>
                <a:gd name="T14" fmla="*/ 436821 w 426"/>
                <a:gd name="T15" fmla="*/ 1391156 h 762"/>
                <a:gd name="T16" fmla="*/ 551774 w 426"/>
                <a:gd name="T17" fmla="*/ 1397101 h 762"/>
                <a:gd name="T18" fmla="*/ 626493 w 426"/>
                <a:gd name="T19" fmla="*/ 1343595 h 762"/>
                <a:gd name="T20" fmla="*/ 712707 w 426"/>
                <a:gd name="T21" fmla="*/ 1296034 h 762"/>
                <a:gd name="T22" fmla="*/ 758689 w 426"/>
                <a:gd name="T23" fmla="*/ 1242528 h 762"/>
                <a:gd name="T24" fmla="*/ 775932 w 426"/>
                <a:gd name="T25" fmla="*/ 1189022 h 762"/>
                <a:gd name="T26" fmla="*/ 816165 w 426"/>
                <a:gd name="T27" fmla="*/ 1117681 h 762"/>
                <a:gd name="T28" fmla="*/ 804670 w 426"/>
                <a:gd name="T29" fmla="*/ 1028504 h 762"/>
                <a:gd name="T30" fmla="*/ 793174 w 426"/>
                <a:gd name="T31" fmla="*/ 992833 h 762"/>
                <a:gd name="T32" fmla="*/ 787427 w 426"/>
                <a:gd name="T33" fmla="*/ 749084 h 762"/>
                <a:gd name="T34" fmla="*/ 626493 w 426"/>
                <a:gd name="T35" fmla="*/ 630182 h 762"/>
                <a:gd name="T36" fmla="*/ 614998 w 426"/>
                <a:gd name="T37" fmla="*/ 612346 h 762"/>
                <a:gd name="T38" fmla="*/ 597755 w 426"/>
                <a:gd name="T39" fmla="*/ 600456 h 762"/>
                <a:gd name="T40" fmla="*/ 546026 w 426"/>
                <a:gd name="T41" fmla="*/ 535060 h 762"/>
                <a:gd name="T42" fmla="*/ 498129 w 426"/>
                <a:gd name="T43" fmla="*/ 469664 h 762"/>
                <a:gd name="T44" fmla="*/ 528783 w 426"/>
                <a:gd name="T45" fmla="*/ 445883 h 762"/>
                <a:gd name="T46" fmla="*/ 551774 w 426"/>
                <a:gd name="T47" fmla="*/ 386432 h 762"/>
                <a:gd name="T48" fmla="*/ 569017 w 426"/>
                <a:gd name="T49" fmla="*/ 374542 h 762"/>
                <a:gd name="T50" fmla="*/ 586259 w 426"/>
                <a:gd name="T51" fmla="*/ 356707 h 762"/>
                <a:gd name="T52" fmla="*/ 718455 w 426"/>
                <a:gd name="T53" fmla="*/ 0 h 762"/>
                <a:gd name="T54" fmla="*/ 758689 w 426"/>
                <a:gd name="T55" fmla="*/ 21799 h 7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26"/>
                <a:gd name="T85" fmla="*/ 0 h 762"/>
                <a:gd name="T86" fmla="*/ 426 w 426"/>
                <a:gd name="T87" fmla="*/ 762 h 7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26" h="762">
                  <a:moveTo>
                    <a:pt x="0" y="696"/>
                  </a:moveTo>
                  <a:cubicBezTo>
                    <a:pt x="10" y="699"/>
                    <a:pt x="20" y="702"/>
                    <a:pt x="30" y="705"/>
                  </a:cubicBezTo>
                  <a:cubicBezTo>
                    <a:pt x="46" y="729"/>
                    <a:pt x="25" y="700"/>
                    <a:pt x="45" y="720"/>
                  </a:cubicBezTo>
                  <a:cubicBezTo>
                    <a:pt x="66" y="741"/>
                    <a:pt x="48" y="752"/>
                    <a:pt x="84" y="759"/>
                  </a:cubicBezTo>
                  <a:cubicBezTo>
                    <a:pt x="90" y="759"/>
                    <a:pt x="140" y="761"/>
                    <a:pt x="156" y="750"/>
                  </a:cubicBezTo>
                  <a:cubicBezTo>
                    <a:pt x="196" y="723"/>
                    <a:pt x="137" y="762"/>
                    <a:pt x="174" y="741"/>
                  </a:cubicBezTo>
                  <a:cubicBezTo>
                    <a:pt x="180" y="737"/>
                    <a:pt x="192" y="729"/>
                    <a:pt x="192" y="729"/>
                  </a:cubicBezTo>
                  <a:cubicBezTo>
                    <a:pt x="201" y="715"/>
                    <a:pt x="214" y="709"/>
                    <a:pt x="228" y="702"/>
                  </a:cubicBezTo>
                  <a:cubicBezTo>
                    <a:pt x="255" y="707"/>
                    <a:pt x="255" y="708"/>
                    <a:pt x="288" y="705"/>
                  </a:cubicBezTo>
                  <a:cubicBezTo>
                    <a:pt x="301" y="696"/>
                    <a:pt x="314" y="686"/>
                    <a:pt x="327" y="678"/>
                  </a:cubicBezTo>
                  <a:cubicBezTo>
                    <a:pt x="342" y="669"/>
                    <a:pt x="358" y="666"/>
                    <a:pt x="372" y="654"/>
                  </a:cubicBezTo>
                  <a:cubicBezTo>
                    <a:pt x="377" y="649"/>
                    <a:pt x="392" y="636"/>
                    <a:pt x="396" y="627"/>
                  </a:cubicBezTo>
                  <a:cubicBezTo>
                    <a:pt x="400" y="618"/>
                    <a:pt x="397" y="612"/>
                    <a:pt x="405" y="600"/>
                  </a:cubicBezTo>
                  <a:cubicBezTo>
                    <a:pt x="412" y="588"/>
                    <a:pt x="422" y="577"/>
                    <a:pt x="426" y="564"/>
                  </a:cubicBezTo>
                  <a:cubicBezTo>
                    <a:pt x="424" y="541"/>
                    <a:pt x="425" y="536"/>
                    <a:pt x="420" y="519"/>
                  </a:cubicBezTo>
                  <a:cubicBezTo>
                    <a:pt x="418" y="513"/>
                    <a:pt x="414" y="501"/>
                    <a:pt x="414" y="501"/>
                  </a:cubicBezTo>
                  <a:cubicBezTo>
                    <a:pt x="413" y="460"/>
                    <a:pt x="414" y="419"/>
                    <a:pt x="411" y="378"/>
                  </a:cubicBezTo>
                  <a:cubicBezTo>
                    <a:pt x="410" y="363"/>
                    <a:pt x="342" y="323"/>
                    <a:pt x="327" y="318"/>
                  </a:cubicBezTo>
                  <a:cubicBezTo>
                    <a:pt x="325" y="315"/>
                    <a:pt x="324" y="312"/>
                    <a:pt x="321" y="309"/>
                  </a:cubicBezTo>
                  <a:cubicBezTo>
                    <a:pt x="318" y="306"/>
                    <a:pt x="314" y="306"/>
                    <a:pt x="312" y="303"/>
                  </a:cubicBezTo>
                  <a:cubicBezTo>
                    <a:pt x="300" y="290"/>
                    <a:pt x="286" y="296"/>
                    <a:pt x="285" y="270"/>
                  </a:cubicBezTo>
                  <a:cubicBezTo>
                    <a:pt x="277" y="259"/>
                    <a:pt x="263" y="251"/>
                    <a:pt x="260" y="237"/>
                  </a:cubicBezTo>
                  <a:cubicBezTo>
                    <a:pt x="259" y="230"/>
                    <a:pt x="272" y="230"/>
                    <a:pt x="276" y="225"/>
                  </a:cubicBezTo>
                  <a:cubicBezTo>
                    <a:pt x="282" y="218"/>
                    <a:pt x="282" y="202"/>
                    <a:pt x="288" y="195"/>
                  </a:cubicBezTo>
                  <a:cubicBezTo>
                    <a:pt x="290" y="192"/>
                    <a:pt x="294" y="191"/>
                    <a:pt x="297" y="189"/>
                  </a:cubicBezTo>
                  <a:cubicBezTo>
                    <a:pt x="300" y="186"/>
                    <a:pt x="303" y="183"/>
                    <a:pt x="306" y="180"/>
                  </a:cubicBezTo>
                  <a:cubicBezTo>
                    <a:pt x="345" y="129"/>
                    <a:pt x="375" y="64"/>
                    <a:pt x="375" y="0"/>
                  </a:cubicBezTo>
                  <a:lnTo>
                    <a:pt x="396" y="11"/>
                  </a:lnTo>
                </a:path>
              </a:pathLst>
            </a:custGeom>
            <a:noFill/>
            <a:ln w="19050">
              <a:solidFill>
                <a:schemeClr val="bg1"/>
              </a:solidFill>
              <a:prstDash val="sysDot"/>
              <a:round/>
              <a:headEnd/>
              <a:tailEnd/>
            </a:ln>
          </p:spPr>
          <p:txBody>
            <a:bodyPr/>
            <a:lstStyle/>
            <a:p>
              <a:endParaRPr lang="es-MX"/>
            </a:p>
          </p:txBody>
        </p:sp>
        <p:sp>
          <p:nvSpPr>
            <p:cNvPr id="12316" name="Text Box 30"/>
            <p:cNvSpPr txBox="1">
              <a:spLocks noChangeArrowheads="1"/>
            </p:cNvSpPr>
            <p:nvPr/>
          </p:nvSpPr>
          <p:spPr bwMode="auto">
            <a:xfrm>
              <a:off x="1777640" y="5976142"/>
              <a:ext cx="1390929" cy="305182"/>
            </a:xfrm>
            <a:prstGeom prst="rect">
              <a:avLst/>
            </a:prstGeom>
            <a:noFill/>
            <a:ln w="9525" algn="ctr">
              <a:noFill/>
              <a:miter lim="800000"/>
              <a:headEnd/>
              <a:tailEnd/>
            </a:ln>
          </p:spPr>
          <p:txBody>
            <a:bodyPr>
              <a:spAutoFit/>
            </a:bodyPr>
            <a:lstStyle/>
            <a:p>
              <a:pPr algn="ctr"/>
              <a:r>
                <a:rPr lang="es-ES" sz="1000" b="1">
                  <a:solidFill>
                    <a:schemeClr val="bg1"/>
                  </a:solidFill>
                </a:rPr>
                <a:t>Xochitepec</a:t>
              </a:r>
            </a:p>
          </p:txBody>
        </p:sp>
        <p:sp>
          <p:nvSpPr>
            <p:cNvPr id="12317" name="Text Box 31"/>
            <p:cNvSpPr txBox="1">
              <a:spLocks noChangeArrowheads="1"/>
            </p:cNvSpPr>
            <p:nvPr/>
          </p:nvSpPr>
          <p:spPr bwMode="auto">
            <a:xfrm>
              <a:off x="1082176" y="4394742"/>
              <a:ext cx="1390929" cy="305182"/>
            </a:xfrm>
            <a:prstGeom prst="rect">
              <a:avLst/>
            </a:prstGeom>
            <a:noFill/>
            <a:ln w="9525" algn="ctr">
              <a:noFill/>
              <a:miter lim="800000"/>
              <a:headEnd/>
              <a:tailEnd/>
            </a:ln>
          </p:spPr>
          <p:txBody>
            <a:bodyPr>
              <a:spAutoFit/>
            </a:bodyPr>
            <a:lstStyle/>
            <a:p>
              <a:pPr algn="ctr"/>
              <a:r>
                <a:rPr lang="es-ES" sz="1000" b="1">
                  <a:solidFill>
                    <a:schemeClr val="bg1"/>
                  </a:solidFill>
                </a:rPr>
                <a:t>Temixco</a:t>
              </a:r>
            </a:p>
          </p:txBody>
        </p:sp>
        <p:sp>
          <p:nvSpPr>
            <p:cNvPr id="12318" name="Text Box 32"/>
            <p:cNvSpPr txBox="1">
              <a:spLocks noChangeArrowheads="1"/>
            </p:cNvSpPr>
            <p:nvPr/>
          </p:nvSpPr>
          <p:spPr bwMode="auto">
            <a:xfrm>
              <a:off x="735401" y="3136360"/>
              <a:ext cx="1390929" cy="305182"/>
            </a:xfrm>
            <a:prstGeom prst="rect">
              <a:avLst/>
            </a:prstGeom>
            <a:noFill/>
            <a:ln w="9525" algn="ctr">
              <a:noFill/>
              <a:miter lim="800000"/>
              <a:headEnd/>
              <a:tailEnd/>
            </a:ln>
          </p:spPr>
          <p:txBody>
            <a:bodyPr>
              <a:spAutoFit/>
            </a:bodyPr>
            <a:lstStyle/>
            <a:p>
              <a:pPr algn="ctr"/>
              <a:r>
                <a:rPr lang="es-ES" sz="1000" b="1">
                  <a:solidFill>
                    <a:schemeClr val="bg1"/>
                  </a:solidFill>
                </a:rPr>
                <a:t>Cuernavaca</a:t>
              </a:r>
            </a:p>
          </p:txBody>
        </p:sp>
        <p:sp>
          <p:nvSpPr>
            <p:cNvPr id="12319" name="Text Box 33"/>
            <p:cNvSpPr txBox="1">
              <a:spLocks noChangeArrowheads="1"/>
            </p:cNvSpPr>
            <p:nvPr/>
          </p:nvSpPr>
          <p:spPr bwMode="auto">
            <a:xfrm>
              <a:off x="2908009" y="5114101"/>
              <a:ext cx="1390929" cy="495426"/>
            </a:xfrm>
            <a:prstGeom prst="rect">
              <a:avLst/>
            </a:prstGeom>
            <a:noFill/>
            <a:ln w="9525" algn="ctr">
              <a:noFill/>
              <a:miter lim="800000"/>
              <a:headEnd/>
              <a:tailEnd/>
            </a:ln>
          </p:spPr>
          <p:txBody>
            <a:bodyPr>
              <a:spAutoFit/>
            </a:bodyPr>
            <a:lstStyle/>
            <a:p>
              <a:pPr algn="ctr"/>
              <a:r>
                <a:rPr lang="es-ES" sz="1000" b="1">
                  <a:solidFill>
                    <a:schemeClr val="bg1"/>
                  </a:solidFill>
                </a:rPr>
                <a:t>Emiliano Zapata </a:t>
              </a:r>
            </a:p>
          </p:txBody>
        </p:sp>
      </p:grpSp>
      <p:sp>
        <p:nvSpPr>
          <p:cNvPr id="12291" name="Text Box 5"/>
          <p:cNvSpPr txBox="1">
            <a:spLocks noChangeArrowheads="1"/>
          </p:cNvSpPr>
          <p:nvPr/>
        </p:nvSpPr>
        <p:spPr bwMode="auto">
          <a:xfrm>
            <a:off x="214282" y="857232"/>
            <a:ext cx="4737100" cy="339725"/>
          </a:xfrm>
          <a:prstGeom prst="rect">
            <a:avLst/>
          </a:prstGeom>
          <a:noFill/>
          <a:ln w="9525">
            <a:noFill/>
            <a:miter lim="800000"/>
            <a:headEnd/>
            <a:tailEnd/>
          </a:ln>
        </p:spPr>
        <p:txBody>
          <a:bodyPr>
            <a:spAutoFit/>
          </a:bodyPr>
          <a:lstStyle/>
          <a:p>
            <a:r>
              <a:rPr lang="es-ES" sz="1600" b="1" dirty="0" smtClean="0">
                <a:solidFill>
                  <a:schemeClr val="accent6">
                    <a:lumMod val="75000"/>
                  </a:schemeClr>
                </a:solidFill>
                <a:latin typeface="Arial" pitchFamily="34" charset="0"/>
                <a:cs typeface="Arial" pitchFamily="34" charset="0"/>
              </a:rPr>
              <a:t>ZONA CONURBADA DE CUERNAVACA</a:t>
            </a:r>
            <a:endParaRPr lang="es-ES" sz="1600" b="1" dirty="0">
              <a:solidFill>
                <a:schemeClr val="accent6">
                  <a:lumMod val="75000"/>
                </a:schemeClr>
              </a:solidFill>
              <a:latin typeface="Arial" pitchFamily="34" charset="0"/>
              <a:cs typeface="Arial" pitchFamily="34" charset="0"/>
            </a:endParaRPr>
          </a:p>
        </p:txBody>
      </p:sp>
      <p:graphicFrame>
        <p:nvGraphicFramePr>
          <p:cNvPr id="24" name="23 Tabla"/>
          <p:cNvGraphicFramePr>
            <a:graphicFrameLocks noGrp="1"/>
          </p:cNvGraphicFramePr>
          <p:nvPr/>
        </p:nvGraphicFramePr>
        <p:xfrm>
          <a:off x="4286248" y="1142984"/>
          <a:ext cx="4500596" cy="2553740"/>
        </p:xfrm>
        <a:graphic>
          <a:graphicData uri="http://schemas.openxmlformats.org/drawingml/2006/table">
            <a:tbl>
              <a:tblPr/>
              <a:tblGrid>
                <a:gridCol w="2071701"/>
                <a:gridCol w="2428895"/>
              </a:tblGrid>
              <a:tr h="272075">
                <a:tc>
                  <a:txBody>
                    <a:bodyPr/>
                    <a:lstStyle/>
                    <a:p>
                      <a:pPr algn="ctr" rtl="0" fontAlgn="t"/>
                      <a:r>
                        <a:rPr lang="es-ES" sz="1000" b="1" i="0" u="none" strike="noStrike" dirty="0">
                          <a:solidFill>
                            <a:srgbClr val="FFFFFF"/>
                          </a:solidFill>
                          <a:latin typeface="Arial"/>
                        </a:rPr>
                        <a:t>NOMBRE</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08080"/>
                    </a:solidFill>
                  </a:tcPr>
                </a:tc>
                <a:tc>
                  <a:txBody>
                    <a:bodyPr/>
                    <a:lstStyle/>
                    <a:p>
                      <a:pPr algn="ctr" rtl="0" fontAlgn="t"/>
                      <a:r>
                        <a:rPr lang="es-ES" sz="1200" b="0" i="0" u="none" strike="noStrike" dirty="0">
                          <a:solidFill>
                            <a:schemeClr val="tx1"/>
                          </a:solidFill>
                          <a:latin typeface="Arial"/>
                        </a:rPr>
                        <a:t>ZC Cuernavaca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r>
              <a:tr h="530682">
                <a:tc>
                  <a:txBody>
                    <a:bodyPr/>
                    <a:lstStyle/>
                    <a:p>
                      <a:pPr algn="ctr" rtl="0" fontAlgn="t"/>
                      <a:r>
                        <a:rPr lang="es-ES" sz="1000" b="1" i="0" u="none" strike="noStrike" dirty="0">
                          <a:solidFill>
                            <a:srgbClr val="FFFFFF"/>
                          </a:solidFill>
                          <a:latin typeface="Arial"/>
                        </a:rPr>
                        <a:t>MUNICIPIOS QUE LA INTEGRA</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08080"/>
                    </a:solidFill>
                  </a:tcPr>
                </a:tc>
                <a:tc>
                  <a:txBody>
                    <a:bodyPr/>
                    <a:lstStyle/>
                    <a:p>
                      <a:pPr algn="ctr" rtl="0" fontAlgn="t"/>
                      <a:r>
                        <a:rPr lang="es-ES" sz="1200" b="0" i="0" u="none" strike="noStrike" dirty="0">
                          <a:solidFill>
                            <a:schemeClr val="tx1"/>
                          </a:solidFill>
                          <a:latin typeface="Arial"/>
                        </a:rPr>
                        <a:t>Cuernavaca, Emiliano Zapata, Jiutepec, </a:t>
                      </a:r>
                      <a:r>
                        <a:rPr lang="es-ES" sz="1200" b="0" i="0" u="none" strike="noStrike" dirty="0" err="1">
                          <a:solidFill>
                            <a:schemeClr val="tx1"/>
                          </a:solidFill>
                          <a:latin typeface="Arial"/>
                        </a:rPr>
                        <a:t>Temixco</a:t>
                      </a:r>
                      <a:r>
                        <a:rPr lang="es-ES" sz="1200" b="0" i="0" u="none" strike="noStrike" dirty="0">
                          <a:solidFill>
                            <a:schemeClr val="tx1"/>
                          </a:solidFill>
                          <a:latin typeface="Arial"/>
                        </a:rPr>
                        <a:t> y Xochitepec</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r>
              <a:tr h="1306503">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s-ES" sz="1000" b="1" i="0" u="none" strike="noStrike" kern="1200" baseline="0" dirty="0" smtClean="0">
                          <a:solidFill>
                            <a:srgbClr val="FFFFFF"/>
                          </a:solidFill>
                          <a:latin typeface="Arial"/>
                          <a:ea typeface="+mn-ea"/>
                          <a:cs typeface="+mn-cs"/>
                        </a:rPr>
                        <a:t>Decreto aprobatorio del Plan de Ordenamiento de la Zona Conurbada Intermunicipal de Cuernavaca, Emiliano Zapata, Jiutepec, </a:t>
                      </a:r>
                      <a:r>
                        <a:rPr lang="es-ES" sz="1000" b="1" i="0" u="none" strike="noStrike" kern="1200" baseline="0" dirty="0" err="1" smtClean="0">
                          <a:solidFill>
                            <a:srgbClr val="FFFFFF"/>
                          </a:solidFill>
                          <a:latin typeface="Arial"/>
                          <a:ea typeface="+mn-ea"/>
                          <a:cs typeface="+mn-cs"/>
                        </a:rPr>
                        <a:t>Temixco</a:t>
                      </a:r>
                      <a:r>
                        <a:rPr lang="es-ES" sz="1000" b="1" i="0" u="none" strike="noStrike" kern="1200" baseline="0" dirty="0" smtClean="0">
                          <a:solidFill>
                            <a:srgbClr val="FFFFFF"/>
                          </a:solidFill>
                          <a:latin typeface="Arial"/>
                          <a:ea typeface="+mn-ea"/>
                          <a:cs typeface="+mn-cs"/>
                        </a:rPr>
                        <a:t> y Xochitepec</a:t>
                      </a:r>
                    </a:p>
                    <a:p>
                      <a:pPr algn="ctr" rtl="0" fontAlgn="t"/>
                      <a:endParaRPr lang="es-ES" sz="1000" b="1" i="0" u="none" strike="noStrike" kern="1200" baseline="0" dirty="0" smtClean="0">
                        <a:solidFill>
                          <a:srgbClr val="FFFFFF"/>
                        </a:solidFill>
                        <a:latin typeface="Arial"/>
                        <a:ea typeface="+mn-ea"/>
                        <a:cs typeface="+mn-cs"/>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808080"/>
                    </a:solidFill>
                  </a:tcPr>
                </a:tc>
                <a:tc>
                  <a:txBody>
                    <a:bodyPr/>
                    <a:lstStyle/>
                    <a:p>
                      <a:pPr algn="ctr" rtl="0" fontAlgn="t"/>
                      <a:r>
                        <a:rPr lang="es-ES" sz="1200" b="0" i="0" u="none" strike="noStrike" kern="1200" dirty="0" smtClean="0">
                          <a:solidFill>
                            <a:schemeClr val="tx1"/>
                          </a:solidFill>
                          <a:latin typeface="Arial"/>
                          <a:ea typeface="+mn-ea"/>
                          <a:cs typeface="+mn-cs"/>
                        </a:rPr>
                        <a:t>3-Feb-1982</a:t>
                      </a:r>
                    </a:p>
                    <a:p>
                      <a:pPr algn="ctr" rtl="0" fontAlgn="t"/>
                      <a:endParaRPr lang="es-ES" sz="1200" b="0" i="0" u="none" strike="noStrike" kern="1200" dirty="0" smtClean="0">
                        <a:solidFill>
                          <a:schemeClr val="tx1"/>
                        </a:solidFill>
                        <a:latin typeface="Arial"/>
                        <a:ea typeface="+mn-ea"/>
                        <a:cs typeface="+mn-cs"/>
                      </a:endParaRPr>
                    </a:p>
                    <a:p>
                      <a:pPr algn="ctr" rtl="0" fontAlgn="t"/>
                      <a:r>
                        <a:rPr lang="es-ES" sz="1200" b="0" i="0" u="none" strike="noStrike" kern="1200" dirty="0" smtClean="0">
                          <a:solidFill>
                            <a:schemeClr val="tx1"/>
                          </a:solidFill>
                          <a:latin typeface="Arial"/>
                          <a:ea typeface="+mn-ea"/>
                          <a:cs typeface="+mn-cs"/>
                        </a:rPr>
                        <a:t>29-May-1985</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FFFFF"/>
                    </a:solidFill>
                  </a:tcPr>
                </a:tc>
              </a:tr>
              <a:tr h="444480">
                <a:tc gridSpan="2">
                  <a:txBody>
                    <a:bodyPr/>
                    <a:lstStyle/>
                    <a:p>
                      <a:pPr algn="ctr" rtl="0" fontAlgn="t"/>
                      <a:r>
                        <a:rPr lang="es-ES" sz="1200" b="0" i="0" u="none" strike="noStrike" kern="1200" dirty="0" smtClean="0">
                          <a:solidFill>
                            <a:schemeClr val="tx1"/>
                          </a:solidFill>
                          <a:latin typeface="Arial"/>
                          <a:ea typeface="+mn-ea"/>
                          <a:cs typeface="+mn-cs"/>
                        </a:rPr>
                        <a:t>Se incluye Xochitepec </a:t>
                      </a:r>
                    </a:p>
                    <a:p>
                      <a:pPr algn="ctr" rtl="0" fontAlgn="t"/>
                      <a:r>
                        <a:rPr lang="es-ES" sz="1200" b="0" i="0" u="none" strike="noStrike" kern="1200" dirty="0" smtClean="0">
                          <a:solidFill>
                            <a:schemeClr val="tx1"/>
                          </a:solidFill>
                          <a:latin typeface="Arial"/>
                          <a:ea typeface="+mn-ea"/>
                          <a:cs typeface="+mn-cs"/>
                        </a:rPr>
                        <a:t>30 -abril -2003</a:t>
                      </a: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pPr algn="ctr" rtl="0" fontAlgn="t"/>
                      <a:endParaRPr lang="es-ES" sz="1200" b="1" i="0" u="none" strike="noStrike" kern="1200" dirty="0" smtClean="0">
                        <a:solidFill>
                          <a:srgbClr val="663300"/>
                        </a:solidFill>
                        <a:latin typeface="Arial"/>
                        <a:ea typeface="+mn-ea"/>
                        <a:cs typeface="+mn-cs"/>
                      </a:endParaRPr>
                    </a:p>
                  </a:txBody>
                  <a:tcPr marL="9525" marR="9525" marT="9525" marB="0" anchor="ctr">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r>
            </a:tbl>
          </a:graphicData>
        </a:graphic>
      </p:graphicFrame>
      <p:graphicFrame>
        <p:nvGraphicFramePr>
          <p:cNvPr id="17" name="16 Tabla"/>
          <p:cNvGraphicFramePr>
            <a:graphicFrameLocks noGrp="1"/>
          </p:cNvGraphicFramePr>
          <p:nvPr/>
        </p:nvGraphicFramePr>
        <p:xfrm>
          <a:off x="4286248" y="4000504"/>
          <a:ext cx="4500594" cy="2712720"/>
        </p:xfrm>
        <a:graphic>
          <a:graphicData uri="http://schemas.openxmlformats.org/drawingml/2006/table">
            <a:tbl>
              <a:tblPr firstRow="1" bandRow="1">
                <a:tableStyleId>{EB344D84-9AFB-497E-A393-DC336BA19D2E}</a:tableStyleId>
              </a:tblPr>
              <a:tblGrid>
                <a:gridCol w="1214446"/>
                <a:gridCol w="1295501"/>
                <a:gridCol w="1990647"/>
              </a:tblGrid>
              <a:tr h="214314">
                <a:tc>
                  <a:txBody>
                    <a:bodyPr/>
                    <a:lstStyle/>
                    <a:p>
                      <a:pPr algn="ctr">
                        <a:spcBef>
                          <a:spcPts val="0"/>
                        </a:spcBef>
                        <a:spcAft>
                          <a:spcPts val="0"/>
                        </a:spcAft>
                      </a:pPr>
                      <a:endParaRPr lang="es-ES" sz="1200" dirty="0">
                        <a:solidFill>
                          <a:schemeClr val="bg1"/>
                        </a:solidFill>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spcBef>
                          <a:spcPts val="0"/>
                        </a:spcBef>
                        <a:spcAft>
                          <a:spcPts val="0"/>
                        </a:spcAft>
                      </a:pPr>
                      <a:r>
                        <a:rPr lang="es-ES" sz="1200" dirty="0" smtClean="0">
                          <a:solidFill>
                            <a:schemeClr val="bg1"/>
                          </a:solidFill>
                          <a:latin typeface="Arial" pitchFamily="34" charset="0"/>
                          <a:cs typeface="Arial" pitchFamily="34" charset="0"/>
                        </a:rPr>
                        <a:t>SUPERFICIE </a:t>
                      </a:r>
                    </a:p>
                    <a:p>
                      <a:pPr algn="ctr">
                        <a:spcBef>
                          <a:spcPts val="0"/>
                        </a:spcBef>
                        <a:spcAft>
                          <a:spcPts val="0"/>
                        </a:spcAft>
                      </a:pPr>
                      <a:r>
                        <a:rPr lang="es-ES" sz="1200" dirty="0" smtClean="0">
                          <a:solidFill>
                            <a:schemeClr val="bg1"/>
                          </a:solidFill>
                          <a:latin typeface="Arial" pitchFamily="34" charset="0"/>
                          <a:cs typeface="Arial" pitchFamily="34" charset="0"/>
                        </a:rPr>
                        <a:t>(%)</a:t>
                      </a:r>
                      <a:endParaRPr lang="es-ES" sz="1200" dirty="0">
                        <a:solidFill>
                          <a:schemeClr val="bg1"/>
                        </a:solidFill>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spcBef>
                          <a:spcPts val="0"/>
                        </a:spcBef>
                        <a:spcAft>
                          <a:spcPts val="0"/>
                        </a:spcAft>
                      </a:pPr>
                      <a:r>
                        <a:rPr lang="es-ES" sz="1200" dirty="0" smtClean="0">
                          <a:solidFill>
                            <a:schemeClr val="bg1"/>
                          </a:solidFill>
                          <a:latin typeface="Arial" pitchFamily="34" charset="0"/>
                          <a:cs typeface="Arial" pitchFamily="34" charset="0"/>
                        </a:rPr>
                        <a:t>POBLACIÓN</a:t>
                      </a:r>
                      <a:r>
                        <a:rPr lang="es-ES" sz="1200" baseline="0" dirty="0" smtClean="0">
                          <a:solidFill>
                            <a:schemeClr val="bg1"/>
                          </a:solidFill>
                          <a:latin typeface="Arial" pitchFamily="34" charset="0"/>
                          <a:cs typeface="Arial" pitchFamily="34" charset="0"/>
                        </a:rPr>
                        <a:t> </a:t>
                      </a:r>
                    </a:p>
                    <a:p>
                      <a:pPr algn="ctr">
                        <a:spcBef>
                          <a:spcPts val="0"/>
                        </a:spcBef>
                        <a:spcAft>
                          <a:spcPts val="0"/>
                        </a:spcAft>
                      </a:pPr>
                      <a:r>
                        <a:rPr lang="es-ES" sz="1200" baseline="0" dirty="0" smtClean="0">
                          <a:solidFill>
                            <a:schemeClr val="bg1"/>
                          </a:solidFill>
                          <a:latin typeface="Arial" pitchFamily="34" charset="0"/>
                          <a:cs typeface="Arial" pitchFamily="34" charset="0"/>
                        </a:rPr>
                        <a:t>(%)</a:t>
                      </a:r>
                      <a:endParaRPr lang="es-ES" sz="1200" dirty="0">
                        <a:solidFill>
                          <a:schemeClr val="bg1"/>
                        </a:solidFill>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r>
              <a:tr h="0">
                <a:tc>
                  <a:txBody>
                    <a:bodyPr/>
                    <a:lstStyle/>
                    <a:p>
                      <a:pPr algn="l">
                        <a:spcBef>
                          <a:spcPts val="0"/>
                        </a:spcBef>
                        <a:spcAft>
                          <a:spcPts val="0"/>
                        </a:spcAft>
                      </a:pPr>
                      <a:r>
                        <a:rPr lang="es-ES" sz="1200" dirty="0" smtClean="0">
                          <a:latin typeface="Arial" pitchFamily="34" charset="0"/>
                          <a:cs typeface="Arial" pitchFamily="34" charset="0"/>
                        </a:rPr>
                        <a:t>Cuernavaca</a:t>
                      </a:r>
                      <a:endParaRPr lang="es-ES" sz="1200" dirty="0">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0"/>
                        </a:spcBef>
                        <a:spcAft>
                          <a:spcPts val="0"/>
                        </a:spcAft>
                      </a:pPr>
                      <a:r>
                        <a:rPr lang="es-ES" sz="1200" dirty="0" smtClean="0">
                          <a:latin typeface="Arial" pitchFamily="34" charset="0"/>
                          <a:cs typeface="Arial" pitchFamily="34" charset="0"/>
                        </a:rPr>
                        <a:t>42</a:t>
                      </a:r>
                      <a:endParaRPr lang="es-ES" sz="1200" dirty="0">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0"/>
                        </a:spcBef>
                        <a:spcAft>
                          <a:spcPts val="0"/>
                        </a:spcAft>
                      </a:pPr>
                      <a:r>
                        <a:rPr lang="es-ES" sz="1200" dirty="0" smtClean="0">
                          <a:latin typeface="Arial" pitchFamily="34" charset="0"/>
                          <a:cs typeface="Arial" pitchFamily="34" charset="0"/>
                        </a:rPr>
                        <a:t>48</a:t>
                      </a:r>
                      <a:endParaRPr lang="es-ES" sz="1200" dirty="0">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45731">
                <a:tc>
                  <a:txBody>
                    <a:bodyPr/>
                    <a:lstStyle/>
                    <a:p>
                      <a:pPr algn="l">
                        <a:spcBef>
                          <a:spcPts val="0"/>
                        </a:spcBef>
                        <a:spcAft>
                          <a:spcPts val="0"/>
                        </a:spcAft>
                      </a:pPr>
                      <a:r>
                        <a:rPr lang="es-ES" sz="1200" dirty="0" err="1" smtClean="0">
                          <a:latin typeface="Arial" pitchFamily="34" charset="0"/>
                          <a:cs typeface="Arial" pitchFamily="34" charset="0"/>
                        </a:rPr>
                        <a:t>Temixco</a:t>
                      </a:r>
                      <a:endParaRPr lang="es-ES" sz="1200" dirty="0">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0"/>
                        </a:spcBef>
                        <a:spcAft>
                          <a:spcPts val="0"/>
                        </a:spcAft>
                      </a:pPr>
                      <a:r>
                        <a:rPr lang="es-ES" sz="1200" dirty="0" smtClean="0">
                          <a:latin typeface="Arial" pitchFamily="34" charset="0"/>
                          <a:cs typeface="Arial" pitchFamily="34" charset="0"/>
                        </a:rPr>
                        <a:t>18</a:t>
                      </a:r>
                      <a:endParaRPr lang="es-ES" sz="1200" dirty="0">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0"/>
                        </a:spcBef>
                        <a:spcAft>
                          <a:spcPts val="0"/>
                        </a:spcAft>
                      </a:pPr>
                      <a:r>
                        <a:rPr lang="es-ES" sz="1200" dirty="0" smtClean="0">
                          <a:latin typeface="Arial" pitchFamily="34" charset="0"/>
                          <a:cs typeface="Arial" pitchFamily="34" charset="0"/>
                        </a:rPr>
                        <a:t>25</a:t>
                      </a:r>
                      <a:endParaRPr lang="es-ES" sz="1200" dirty="0">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a:spcBef>
                          <a:spcPts val="0"/>
                        </a:spcBef>
                        <a:spcAft>
                          <a:spcPts val="0"/>
                        </a:spcAft>
                      </a:pPr>
                      <a:r>
                        <a:rPr lang="es-ES" sz="1200" dirty="0" smtClean="0">
                          <a:latin typeface="Arial" pitchFamily="34" charset="0"/>
                          <a:cs typeface="Arial" pitchFamily="34" charset="0"/>
                        </a:rPr>
                        <a:t>Xochitepec</a:t>
                      </a:r>
                      <a:endParaRPr lang="es-ES" sz="1200" dirty="0">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0"/>
                        </a:spcBef>
                        <a:spcAft>
                          <a:spcPts val="0"/>
                        </a:spcAft>
                      </a:pPr>
                      <a:r>
                        <a:rPr lang="es-ES" sz="1200" dirty="0" smtClean="0">
                          <a:latin typeface="Arial" pitchFamily="34" charset="0"/>
                          <a:cs typeface="Arial" pitchFamily="34" charset="0"/>
                        </a:rPr>
                        <a:t>17</a:t>
                      </a:r>
                      <a:endParaRPr lang="es-ES" sz="1200" dirty="0">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0"/>
                        </a:spcBef>
                        <a:spcAft>
                          <a:spcPts val="0"/>
                        </a:spcAft>
                      </a:pPr>
                      <a:r>
                        <a:rPr lang="es-ES" sz="1200" dirty="0" smtClean="0">
                          <a:latin typeface="Arial" pitchFamily="34" charset="0"/>
                          <a:cs typeface="Arial" pitchFamily="34" charset="0"/>
                        </a:rPr>
                        <a:t>13</a:t>
                      </a:r>
                      <a:endParaRPr lang="es-ES" sz="1200" dirty="0">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a:spcBef>
                          <a:spcPts val="0"/>
                        </a:spcBef>
                        <a:spcAft>
                          <a:spcPts val="0"/>
                        </a:spcAft>
                      </a:pPr>
                      <a:r>
                        <a:rPr lang="es-ES" sz="1200" dirty="0" smtClean="0">
                          <a:latin typeface="Arial" pitchFamily="34" charset="0"/>
                          <a:cs typeface="Arial" pitchFamily="34" charset="0"/>
                        </a:rPr>
                        <a:t>Emiliano Zapata</a:t>
                      </a:r>
                      <a:endParaRPr lang="es-ES" sz="1200" dirty="0">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0"/>
                        </a:spcBef>
                        <a:spcAft>
                          <a:spcPts val="0"/>
                        </a:spcAft>
                      </a:pPr>
                      <a:r>
                        <a:rPr lang="es-ES" sz="1200" dirty="0" smtClean="0">
                          <a:latin typeface="Arial" pitchFamily="34" charset="0"/>
                          <a:cs typeface="Arial" pitchFamily="34" charset="0"/>
                        </a:rPr>
                        <a:t>13</a:t>
                      </a:r>
                      <a:endParaRPr lang="es-ES" sz="1200" dirty="0">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0"/>
                        </a:spcBef>
                        <a:spcAft>
                          <a:spcPts val="0"/>
                        </a:spcAft>
                      </a:pPr>
                      <a:r>
                        <a:rPr lang="es-ES" sz="1200" dirty="0" smtClean="0">
                          <a:latin typeface="Arial" pitchFamily="34" charset="0"/>
                          <a:cs typeface="Arial" pitchFamily="34" charset="0"/>
                        </a:rPr>
                        <a:t>8</a:t>
                      </a:r>
                      <a:endParaRPr lang="es-ES" sz="1200" dirty="0">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19067">
                <a:tc>
                  <a:txBody>
                    <a:bodyPr/>
                    <a:lstStyle/>
                    <a:p>
                      <a:pPr algn="l">
                        <a:spcBef>
                          <a:spcPts val="0"/>
                        </a:spcBef>
                        <a:spcAft>
                          <a:spcPts val="0"/>
                        </a:spcAft>
                      </a:pPr>
                      <a:r>
                        <a:rPr lang="es-ES" sz="1200" dirty="0" smtClean="0">
                          <a:latin typeface="Arial" pitchFamily="34" charset="0"/>
                          <a:cs typeface="Arial" pitchFamily="34" charset="0"/>
                        </a:rPr>
                        <a:t>Jiutepec </a:t>
                      </a:r>
                      <a:endParaRPr lang="es-ES" sz="1200" dirty="0">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0"/>
                        </a:spcBef>
                        <a:spcAft>
                          <a:spcPts val="0"/>
                        </a:spcAft>
                      </a:pPr>
                      <a:r>
                        <a:rPr lang="es-ES" sz="1200" dirty="0" smtClean="0">
                          <a:latin typeface="Arial" pitchFamily="34" charset="0"/>
                          <a:cs typeface="Arial" pitchFamily="34" charset="0"/>
                        </a:rPr>
                        <a:t>10</a:t>
                      </a:r>
                      <a:endParaRPr lang="es-ES" sz="1200" dirty="0">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0"/>
                        </a:spcBef>
                        <a:spcAft>
                          <a:spcPts val="0"/>
                        </a:spcAft>
                      </a:pPr>
                      <a:r>
                        <a:rPr lang="es-ES" sz="1200" dirty="0" smtClean="0">
                          <a:latin typeface="Arial" pitchFamily="34" charset="0"/>
                          <a:cs typeface="Arial" pitchFamily="34" charset="0"/>
                        </a:rPr>
                        <a:t>6</a:t>
                      </a:r>
                      <a:endParaRPr lang="es-ES" sz="1200" dirty="0">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l">
                        <a:spcBef>
                          <a:spcPts val="0"/>
                        </a:spcBef>
                        <a:spcAft>
                          <a:spcPts val="0"/>
                        </a:spcAft>
                      </a:pPr>
                      <a:endParaRPr lang="es-ES" sz="1200" b="1" dirty="0">
                        <a:solidFill>
                          <a:srgbClr val="FF0000"/>
                        </a:solidFill>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0"/>
                        </a:spcBef>
                        <a:spcAft>
                          <a:spcPts val="0"/>
                        </a:spcAft>
                      </a:pPr>
                      <a:r>
                        <a:rPr lang="es-ES" sz="1000" b="1" dirty="0" smtClean="0">
                          <a:solidFill>
                            <a:schemeClr val="tx1"/>
                          </a:solidFill>
                          <a:latin typeface="Arial" pitchFamily="34" charset="0"/>
                          <a:cs typeface="Arial" pitchFamily="34" charset="0"/>
                        </a:rPr>
                        <a:t>Total:</a:t>
                      </a:r>
                    </a:p>
                    <a:p>
                      <a:pPr algn="ctr">
                        <a:spcBef>
                          <a:spcPts val="0"/>
                        </a:spcBef>
                        <a:spcAft>
                          <a:spcPts val="0"/>
                        </a:spcAft>
                      </a:pPr>
                      <a:r>
                        <a:rPr lang="es-ES" sz="1000" b="1" dirty="0" smtClean="0">
                          <a:solidFill>
                            <a:schemeClr val="tx1"/>
                          </a:solidFill>
                          <a:latin typeface="Arial" pitchFamily="34" charset="0"/>
                          <a:cs typeface="Arial" pitchFamily="34" charset="0"/>
                        </a:rPr>
                        <a:t>57,560</a:t>
                      </a:r>
                      <a:r>
                        <a:rPr lang="es-ES" sz="1000" b="1" baseline="0" dirty="0" smtClean="0">
                          <a:solidFill>
                            <a:schemeClr val="tx1"/>
                          </a:solidFill>
                          <a:latin typeface="Arial" pitchFamily="34" charset="0"/>
                          <a:cs typeface="Arial" pitchFamily="34" charset="0"/>
                        </a:rPr>
                        <a:t> Hectáreas</a:t>
                      </a:r>
                      <a:endParaRPr lang="es-ES" sz="1000" b="1" dirty="0">
                        <a:solidFill>
                          <a:schemeClr val="tx1"/>
                        </a:solidFill>
                        <a:latin typeface="Arial" pitchFamily="34" charset="0"/>
                        <a:cs typeface="Arial"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b="1" dirty="0" smtClean="0">
                          <a:solidFill>
                            <a:schemeClr val="tx1"/>
                          </a:solidFill>
                          <a:latin typeface="Arial" pitchFamily="34" charset="0"/>
                          <a:cs typeface="Arial" pitchFamily="34" charset="0"/>
                        </a:rPr>
                        <a:t>Total 2000:</a:t>
                      </a:r>
                    </a:p>
                    <a:p>
                      <a:pPr marL="0" marR="0" indent="0" algn="ctr" defTabSz="914400" rtl="0" eaLnBrk="1" fontAlgn="auto" latinLnBrk="0" hangingPunct="1">
                        <a:lnSpc>
                          <a:spcPct val="100000"/>
                        </a:lnSpc>
                        <a:spcBef>
                          <a:spcPts val="0"/>
                        </a:spcBef>
                        <a:spcAft>
                          <a:spcPts val="0"/>
                        </a:spcAft>
                        <a:buClrTx/>
                        <a:buSzTx/>
                        <a:buFontTx/>
                        <a:buNone/>
                        <a:tabLst/>
                        <a:defRPr/>
                      </a:pPr>
                      <a:r>
                        <a:rPr lang="es-ES" sz="1000" b="1" dirty="0" smtClean="0">
                          <a:solidFill>
                            <a:schemeClr val="tx1"/>
                          </a:solidFill>
                          <a:latin typeface="Arial" pitchFamily="34" charset="0"/>
                          <a:cs typeface="Arial" pitchFamily="34" charset="0"/>
                        </a:rPr>
                        <a:t>704,207 Habitantes</a:t>
                      </a:r>
                    </a:p>
                    <a:p>
                      <a:pPr algn="ctr">
                        <a:spcBef>
                          <a:spcPts val="0"/>
                        </a:spcBef>
                        <a:spcAft>
                          <a:spcPts val="0"/>
                        </a:spcAft>
                      </a:pPr>
                      <a:r>
                        <a:rPr lang="es-ES" sz="1000" b="1" dirty="0" smtClean="0">
                          <a:solidFill>
                            <a:schemeClr val="tx1"/>
                          </a:solidFill>
                          <a:latin typeface="Arial" pitchFamily="34" charset="0"/>
                          <a:cs typeface="Arial" pitchFamily="34" charset="0"/>
                        </a:rPr>
                        <a:t>Población esperada 2024</a:t>
                      </a:r>
                    </a:p>
                    <a:p>
                      <a:pPr algn="ctr">
                        <a:spcBef>
                          <a:spcPts val="0"/>
                        </a:spcBef>
                        <a:spcAft>
                          <a:spcPts val="0"/>
                        </a:spcAft>
                      </a:pPr>
                      <a:r>
                        <a:rPr lang="es-ES" sz="1000" b="1" dirty="0" smtClean="0">
                          <a:solidFill>
                            <a:schemeClr val="tx1"/>
                          </a:solidFill>
                          <a:latin typeface="Arial" pitchFamily="34" charset="0"/>
                          <a:cs typeface="Arial" pitchFamily="34" charset="0"/>
                        </a:rPr>
                        <a:t>1,514,897 habitantes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429125" y="1714500"/>
            <a:ext cx="4357688" cy="1938992"/>
          </a:xfrm>
          <a:prstGeom prst="rect">
            <a:avLst/>
          </a:prstGeom>
          <a:solidFill>
            <a:schemeClr val="bg1"/>
          </a:solidFill>
          <a:ln>
            <a:noFill/>
          </a:ln>
        </p:spPr>
        <p:txBody>
          <a:bodyPr>
            <a:spAutoFit/>
          </a:bodyPr>
          <a:lstStyle/>
          <a:p>
            <a:pPr>
              <a:defRPr/>
            </a:pPr>
            <a:r>
              <a:rPr lang="es-ES" sz="1200" dirty="0"/>
              <a:t>La </a:t>
            </a:r>
            <a:r>
              <a:rPr lang="es-ES" sz="1200" b="1" dirty="0"/>
              <a:t>Estructura Urbana de Cuernavaca </a:t>
            </a:r>
            <a:r>
              <a:rPr lang="es-ES" sz="1200" dirty="0"/>
              <a:t>es singular por todas las peculiaridades que ha determinado su evolución.</a:t>
            </a:r>
          </a:p>
          <a:p>
            <a:pPr>
              <a:defRPr/>
            </a:pPr>
            <a:endParaRPr lang="es-ES" sz="1200" dirty="0"/>
          </a:p>
          <a:p>
            <a:pPr>
              <a:defRPr/>
            </a:pPr>
            <a:r>
              <a:rPr lang="es-ES" sz="1200" dirty="0"/>
              <a:t>Recién terminada la </a:t>
            </a:r>
            <a:r>
              <a:rPr lang="es-ES" sz="1200" b="1" dirty="0"/>
              <a:t>Revolución</a:t>
            </a:r>
            <a:r>
              <a:rPr lang="es-ES" sz="1200" dirty="0"/>
              <a:t>, Cuernavaca apenas estaba habitada y solo llegaba a dos mil o tres mil personas.</a:t>
            </a:r>
          </a:p>
          <a:p>
            <a:pPr>
              <a:defRPr/>
            </a:pPr>
            <a:endParaRPr lang="es-ES" sz="1200" dirty="0"/>
          </a:p>
          <a:p>
            <a:pPr>
              <a:defRPr/>
            </a:pPr>
            <a:r>
              <a:rPr lang="es-ES" sz="1200" dirty="0"/>
              <a:t>La </a:t>
            </a:r>
            <a:r>
              <a:rPr lang="es-ES" sz="1200" b="1" dirty="0"/>
              <a:t>estructura urbana de Cuernavaca </a:t>
            </a:r>
            <a:r>
              <a:rPr lang="es-ES" sz="1200" dirty="0"/>
              <a:t>en este periodo, correspondía a la capital de un </a:t>
            </a:r>
            <a:r>
              <a:rPr lang="es-ES" sz="1200" b="1" dirty="0"/>
              <a:t>Estado Agrícola pequeño</a:t>
            </a:r>
            <a:r>
              <a:rPr lang="es-ES" sz="1200" dirty="0"/>
              <a:t>, que se recuperaba de la devastación revolucionaria y que se asentó sobre las ruinas de las grandes haciendas coloniales y barrios tradicionales.</a:t>
            </a:r>
          </a:p>
        </p:txBody>
      </p:sp>
      <p:pic>
        <p:nvPicPr>
          <p:cNvPr id="7" name="Picture 14" descr="Leandro Valle 3"/>
          <p:cNvPicPr>
            <a:picLocks noChangeAspect="1" noChangeArrowheads="1"/>
          </p:cNvPicPr>
          <p:nvPr/>
        </p:nvPicPr>
        <p:blipFill>
          <a:blip r:embed="rId2" cstate="print"/>
          <a:srcRect/>
          <a:stretch>
            <a:fillRect/>
          </a:stretch>
        </p:blipFill>
        <p:spPr bwMode="auto">
          <a:xfrm>
            <a:off x="3071802" y="4143380"/>
            <a:ext cx="3276760" cy="19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5" descr="LEANDRO VALLE"/>
          <p:cNvPicPr>
            <a:picLocks noChangeAspect="1" noChangeArrowheads="1"/>
          </p:cNvPicPr>
          <p:nvPr/>
        </p:nvPicPr>
        <p:blipFill>
          <a:blip r:embed="rId3" cstate="print"/>
          <a:srcRect l="14828" r="32647"/>
          <a:stretch>
            <a:fillRect/>
          </a:stretch>
        </p:blipFill>
        <p:spPr bwMode="auto">
          <a:xfrm>
            <a:off x="6786578" y="4143380"/>
            <a:ext cx="1928826" cy="19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16" descr="Leandro Valle 2"/>
          <p:cNvPicPr>
            <a:picLocks noChangeAspect="1" noChangeArrowheads="1"/>
          </p:cNvPicPr>
          <p:nvPr/>
        </p:nvPicPr>
        <p:blipFill>
          <a:blip r:embed="rId4" cstate="print"/>
          <a:srcRect/>
          <a:stretch>
            <a:fillRect/>
          </a:stretch>
        </p:blipFill>
        <p:spPr bwMode="auto">
          <a:xfrm>
            <a:off x="428596" y="1357298"/>
            <a:ext cx="3449638" cy="2193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 Box 5"/>
          <p:cNvSpPr txBox="1">
            <a:spLocks noChangeArrowheads="1"/>
          </p:cNvSpPr>
          <p:nvPr/>
        </p:nvSpPr>
        <p:spPr bwMode="auto">
          <a:xfrm>
            <a:off x="214282" y="857232"/>
            <a:ext cx="7643866" cy="338554"/>
          </a:xfrm>
          <a:prstGeom prst="rect">
            <a:avLst/>
          </a:prstGeom>
          <a:noFill/>
          <a:ln w="9525">
            <a:noFill/>
            <a:miter lim="800000"/>
            <a:headEnd/>
            <a:tailEnd/>
          </a:ln>
        </p:spPr>
        <p:txBody>
          <a:bodyPr wrap="square">
            <a:spAutoFit/>
          </a:bodyPr>
          <a:lstStyle/>
          <a:p>
            <a:r>
              <a:rPr lang="es-ES" sz="1600" b="1" dirty="0" smtClean="0">
                <a:solidFill>
                  <a:schemeClr val="accent6">
                    <a:lumMod val="75000"/>
                  </a:schemeClr>
                </a:solidFill>
                <a:latin typeface="Arial" pitchFamily="34" charset="0"/>
                <a:cs typeface="Arial" pitchFamily="34" charset="0"/>
              </a:rPr>
              <a:t>CRECIMIENTO HISTÓRICO DE CUERNAVACA Y SU ZONA DE INFLUENCIA</a:t>
            </a:r>
            <a:endParaRPr lang="es-ES" sz="1600" b="1" dirty="0">
              <a:solidFill>
                <a:schemeClr val="accent6">
                  <a:lumMod val="75000"/>
                </a:schemeClr>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357938" y="5000625"/>
            <a:ext cx="2500312" cy="1015663"/>
          </a:xfrm>
          <a:prstGeom prst="rect">
            <a:avLst/>
          </a:prstGeom>
          <a:solidFill>
            <a:schemeClr val="bg1"/>
          </a:solidFill>
          <a:ln>
            <a:noFill/>
          </a:ln>
        </p:spPr>
        <p:txBody>
          <a:bodyPr>
            <a:spAutoFit/>
          </a:bodyPr>
          <a:lstStyle/>
          <a:p>
            <a:pPr>
              <a:defRPr/>
            </a:pPr>
            <a:r>
              <a:rPr lang="es-ES" sz="1200" dirty="0"/>
              <a:t>Para </a:t>
            </a:r>
            <a:r>
              <a:rPr lang="es-ES" sz="1200" b="1" dirty="0"/>
              <a:t>1940</a:t>
            </a:r>
            <a:r>
              <a:rPr lang="es-ES" sz="1200" dirty="0"/>
              <a:t> en la zona de influencia de Cuernavaca se ubicaba una mancha urbana dispersa, que corresponde a el centro de la ciudad, los barrios tradicionales y los pueblos</a:t>
            </a:r>
          </a:p>
        </p:txBody>
      </p:sp>
      <p:sp>
        <p:nvSpPr>
          <p:cNvPr id="9" name="8 CuadroTexto"/>
          <p:cNvSpPr txBox="1"/>
          <p:nvPr/>
        </p:nvSpPr>
        <p:spPr>
          <a:xfrm>
            <a:off x="142875" y="1285875"/>
            <a:ext cx="2500313" cy="2308324"/>
          </a:xfrm>
          <a:prstGeom prst="rect">
            <a:avLst/>
          </a:prstGeom>
          <a:solidFill>
            <a:schemeClr val="bg1"/>
          </a:solidFill>
          <a:ln>
            <a:noFill/>
          </a:ln>
        </p:spPr>
        <p:txBody>
          <a:bodyPr>
            <a:spAutoFit/>
          </a:bodyPr>
          <a:lstStyle/>
          <a:p>
            <a:pPr>
              <a:defRPr/>
            </a:pPr>
            <a:r>
              <a:rPr lang="es-ES" sz="1200" dirty="0"/>
              <a:t>El extraordinario </a:t>
            </a:r>
            <a:r>
              <a:rPr lang="es-ES" sz="1200" b="1" dirty="0"/>
              <a:t>clima templado y la riqueza del paisaje</a:t>
            </a:r>
            <a:r>
              <a:rPr lang="es-ES" sz="1200" dirty="0"/>
              <a:t>, que desde el tiempo del esplendor mexica, habían hecho de Cuernavaca un atractivo turístico y lugar de descanso, volvieron a despertar el interés en los habitantes de la Ciudad de México y desde los años </a:t>
            </a:r>
            <a:r>
              <a:rPr lang="es-ES" sz="1200" b="1" dirty="0"/>
              <a:t>30</a:t>
            </a:r>
            <a:r>
              <a:rPr lang="es-ES" sz="1200" dirty="0"/>
              <a:t> empieza a manifestarse otros usos determinantes en el espacio urbano: el </a:t>
            </a:r>
            <a:r>
              <a:rPr lang="es-ES" sz="1200" b="1" dirty="0"/>
              <a:t>“Turístico-Recreativo” y el  “Habitacional de Descanso”.</a:t>
            </a:r>
          </a:p>
        </p:txBody>
      </p:sp>
      <p:pic>
        <p:nvPicPr>
          <p:cNvPr id="10" name="Picture 9" descr="AV"/>
          <p:cNvPicPr>
            <a:picLocks noChangeAspect="1" noChangeArrowheads="1"/>
          </p:cNvPicPr>
          <p:nvPr/>
        </p:nvPicPr>
        <p:blipFill>
          <a:blip r:embed="rId2" cstate="print"/>
          <a:srcRect/>
          <a:stretch>
            <a:fillRect/>
          </a:stretch>
        </p:blipFill>
        <p:spPr bwMode="auto">
          <a:xfrm>
            <a:off x="2857488" y="2071678"/>
            <a:ext cx="3240000" cy="1740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V"/>
          <p:cNvPicPr>
            <a:picLocks noChangeAspect="1" noChangeArrowheads="1"/>
          </p:cNvPicPr>
          <p:nvPr/>
        </p:nvPicPr>
        <p:blipFill>
          <a:blip r:embed="rId3" cstate="print"/>
          <a:srcRect/>
          <a:stretch>
            <a:fillRect/>
          </a:stretch>
        </p:blipFill>
        <p:spPr bwMode="auto">
          <a:xfrm>
            <a:off x="2857488" y="4124114"/>
            <a:ext cx="3240000" cy="1805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8" name="11 Imagen"/>
          <p:cNvPicPr>
            <a:picLocks noChangeAspect="1"/>
          </p:cNvPicPr>
          <p:nvPr/>
        </p:nvPicPr>
        <p:blipFill>
          <a:blip r:embed="rId4" cstate="print"/>
          <a:srcRect l="3880" t="5066" r="47707" b="6387"/>
          <a:stretch>
            <a:fillRect/>
          </a:stretch>
        </p:blipFill>
        <p:spPr bwMode="auto">
          <a:xfrm>
            <a:off x="6357938" y="1430338"/>
            <a:ext cx="2339975" cy="3427412"/>
          </a:xfrm>
          <a:prstGeom prst="rect">
            <a:avLst/>
          </a:prstGeom>
          <a:noFill/>
          <a:ln w="9525">
            <a:noFill/>
            <a:miter lim="800000"/>
            <a:headEnd/>
            <a:tailEnd/>
          </a:ln>
        </p:spPr>
      </p:pic>
      <p:sp>
        <p:nvSpPr>
          <p:cNvPr id="8" name="Text Box 5"/>
          <p:cNvSpPr txBox="1">
            <a:spLocks noChangeArrowheads="1"/>
          </p:cNvSpPr>
          <p:nvPr/>
        </p:nvSpPr>
        <p:spPr bwMode="auto">
          <a:xfrm>
            <a:off x="214282" y="857232"/>
            <a:ext cx="7643866" cy="338554"/>
          </a:xfrm>
          <a:prstGeom prst="rect">
            <a:avLst/>
          </a:prstGeom>
          <a:noFill/>
          <a:ln w="9525">
            <a:noFill/>
            <a:miter lim="800000"/>
            <a:headEnd/>
            <a:tailEnd/>
          </a:ln>
        </p:spPr>
        <p:txBody>
          <a:bodyPr wrap="square">
            <a:spAutoFit/>
          </a:bodyPr>
          <a:lstStyle/>
          <a:p>
            <a:r>
              <a:rPr lang="es-ES" sz="1600" b="1" dirty="0" smtClean="0">
                <a:solidFill>
                  <a:schemeClr val="accent6">
                    <a:lumMod val="75000"/>
                  </a:schemeClr>
                </a:solidFill>
                <a:latin typeface="Arial" pitchFamily="34" charset="0"/>
                <a:cs typeface="Arial" pitchFamily="34" charset="0"/>
              </a:rPr>
              <a:t>CRECIMIENTO HISTÓRICO DE CUERNAVACA Y SU ZONA DE INFLUENCIA</a:t>
            </a:r>
            <a:endParaRPr lang="es-ES" sz="1600" b="1" dirty="0">
              <a:solidFill>
                <a:schemeClr val="accent6">
                  <a:lumMod val="75000"/>
                </a:schemeClr>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42875" y="1500188"/>
            <a:ext cx="2857500" cy="1015663"/>
          </a:xfrm>
          <a:prstGeom prst="rect">
            <a:avLst/>
          </a:prstGeom>
          <a:solidFill>
            <a:schemeClr val="bg1"/>
          </a:solidFill>
          <a:ln>
            <a:noFill/>
          </a:ln>
        </p:spPr>
        <p:txBody>
          <a:bodyPr>
            <a:spAutoFit/>
          </a:bodyPr>
          <a:lstStyle/>
          <a:p>
            <a:pPr>
              <a:defRPr/>
            </a:pPr>
            <a:r>
              <a:rPr lang="es-ES" sz="1200" dirty="0"/>
              <a:t>En </a:t>
            </a:r>
            <a:r>
              <a:rPr lang="es-ES" sz="1200" b="1" dirty="0"/>
              <a:t>1960</a:t>
            </a:r>
            <a:r>
              <a:rPr lang="es-ES" sz="1200" dirty="0"/>
              <a:t> se inauguró la </a:t>
            </a:r>
            <a:r>
              <a:rPr lang="es-ES" sz="1200" b="1" dirty="0"/>
              <a:t>Autopista México – Cuernavaca,</a:t>
            </a:r>
            <a:r>
              <a:rPr lang="es-ES" sz="1200" dirty="0"/>
              <a:t> comunicación que fomentó la consolidación de los usos habitacionales de descanso periódico para avecindados de la Ciudad de México.</a:t>
            </a:r>
          </a:p>
        </p:txBody>
      </p:sp>
      <p:sp>
        <p:nvSpPr>
          <p:cNvPr id="5" name="4 CuadroTexto"/>
          <p:cNvSpPr txBox="1"/>
          <p:nvPr/>
        </p:nvSpPr>
        <p:spPr>
          <a:xfrm>
            <a:off x="357188" y="3214688"/>
            <a:ext cx="3357562" cy="646112"/>
          </a:xfrm>
          <a:prstGeom prst="rect">
            <a:avLst/>
          </a:prstGeom>
          <a:solidFill>
            <a:schemeClr val="bg1"/>
          </a:solidFill>
          <a:ln>
            <a:noFill/>
          </a:ln>
        </p:spPr>
        <p:txBody>
          <a:bodyPr>
            <a:spAutoFit/>
          </a:bodyPr>
          <a:lstStyle/>
          <a:p>
            <a:pPr>
              <a:defRPr/>
            </a:pPr>
            <a:r>
              <a:rPr lang="es-ES" sz="1200" dirty="0"/>
              <a:t>En el año de </a:t>
            </a:r>
            <a:r>
              <a:rPr lang="es-ES" sz="1200" b="1" dirty="0"/>
              <a:t>1966</a:t>
            </a:r>
            <a:r>
              <a:rPr lang="es-ES" sz="1200" dirty="0"/>
              <a:t> el Gobierno estatal crea la Ciudad Industrial del Valle de Cuernavaca </a:t>
            </a:r>
            <a:r>
              <a:rPr lang="es-ES" sz="1200" b="1" dirty="0"/>
              <a:t>“CIVAC”</a:t>
            </a:r>
            <a:r>
              <a:rPr lang="es-ES" sz="1200" dirty="0"/>
              <a:t> para favorecer la economía local. </a:t>
            </a:r>
          </a:p>
        </p:txBody>
      </p:sp>
      <p:pic>
        <p:nvPicPr>
          <p:cNvPr id="16389" name="11 Imagen"/>
          <p:cNvPicPr>
            <a:picLocks noChangeAspect="1"/>
          </p:cNvPicPr>
          <p:nvPr/>
        </p:nvPicPr>
        <p:blipFill>
          <a:blip r:embed="rId2" cstate="print"/>
          <a:srcRect l="3703" t="4626" r="49207" b="6168"/>
          <a:stretch>
            <a:fillRect/>
          </a:stretch>
        </p:blipFill>
        <p:spPr bwMode="auto">
          <a:xfrm>
            <a:off x="6451600" y="1357313"/>
            <a:ext cx="2449513" cy="3714750"/>
          </a:xfrm>
          <a:prstGeom prst="rect">
            <a:avLst/>
          </a:prstGeom>
          <a:noFill/>
          <a:ln w="9525">
            <a:noFill/>
            <a:miter lim="800000"/>
            <a:headEnd/>
            <a:tailEnd/>
          </a:ln>
        </p:spPr>
      </p:pic>
      <p:pic>
        <p:nvPicPr>
          <p:cNvPr id="73732" name="Picture 4" descr="http://www.seesamex.com.mx/images/OBRAS_38.jpg"/>
          <p:cNvPicPr>
            <a:picLocks noChangeAspect="1" noChangeArrowheads="1"/>
          </p:cNvPicPr>
          <p:nvPr/>
        </p:nvPicPr>
        <p:blipFill>
          <a:blip r:embed="rId3" cstate="print"/>
          <a:srcRect/>
          <a:stretch>
            <a:fillRect/>
          </a:stretch>
        </p:blipFill>
        <p:spPr bwMode="auto">
          <a:xfrm>
            <a:off x="4500562" y="2143116"/>
            <a:ext cx="166400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3740" name="Picture 12" descr="http://www.procivac.com/images/PROCIV4.jpg"/>
          <p:cNvPicPr>
            <a:picLocks noChangeAspect="1" noChangeArrowheads="1"/>
          </p:cNvPicPr>
          <p:nvPr/>
        </p:nvPicPr>
        <p:blipFill>
          <a:blip r:embed="rId4" cstate="print"/>
          <a:srcRect/>
          <a:stretch>
            <a:fillRect/>
          </a:stretch>
        </p:blipFill>
        <p:spPr bwMode="auto">
          <a:xfrm>
            <a:off x="3643305" y="5000636"/>
            <a:ext cx="2481845" cy="1643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3738" name="Picture 10" descr="http://www.procivac.com/images/prociv1.jpg"/>
          <p:cNvPicPr>
            <a:picLocks noChangeAspect="1" noChangeArrowheads="1"/>
          </p:cNvPicPr>
          <p:nvPr/>
        </p:nvPicPr>
        <p:blipFill>
          <a:blip r:embed="rId5" cstate="print"/>
          <a:srcRect/>
          <a:stretch>
            <a:fillRect/>
          </a:stretch>
        </p:blipFill>
        <p:spPr bwMode="auto">
          <a:xfrm>
            <a:off x="1357290" y="4000504"/>
            <a:ext cx="2650886" cy="1835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3730" name="Picture 2" descr="Las principales vialidades del DF lucen vacías por la salida de vacacionistas."/>
          <p:cNvPicPr>
            <a:picLocks noChangeAspect="1" noChangeArrowheads="1"/>
          </p:cNvPicPr>
          <p:nvPr/>
        </p:nvPicPr>
        <p:blipFill>
          <a:blip r:embed="rId6" cstate="print"/>
          <a:srcRect/>
          <a:stretch>
            <a:fillRect/>
          </a:stretch>
        </p:blipFill>
        <p:spPr bwMode="auto">
          <a:xfrm>
            <a:off x="2928926" y="1428736"/>
            <a:ext cx="1973333"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15 CuadroTexto"/>
          <p:cNvSpPr txBox="1"/>
          <p:nvPr/>
        </p:nvSpPr>
        <p:spPr>
          <a:xfrm>
            <a:off x="6429375" y="5143500"/>
            <a:ext cx="2500313" cy="1200329"/>
          </a:xfrm>
          <a:prstGeom prst="rect">
            <a:avLst/>
          </a:prstGeom>
          <a:solidFill>
            <a:schemeClr val="bg1"/>
          </a:solidFill>
          <a:ln>
            <a:noFill/>
          </a:ln>
        </p:spPr>
        <p:txBody>
          <a:bodyPr>
            <a:spAutoFit/>
          </a:bodyPr>
          <a:lstStyle/>
          <a:p>
            <a:pPr>
              <a:defRPr/>
            </a:pPr>
            <a:r>
              <a:rPr lang="es-ES" sz="1200" dirty="0"/>
              <a:t>La creación de CIVAC y la apertura de la autopista detona el crecimiento de la mancha urbana, de tal modo que se van llenando los espacios entre la mancha urbana dispersa existente en los años 40’s.</a:t>
            </a:r>
          </a:p>
        </p:txBody>
      </p:sp>
      <p:sp>
        <p:nvSpPr>
          <p:cNvPr id="11" name="Text Box 5"/>
          <p:cNvSpPr txBox="1">
            <a:spLocks noChangeArrowheads="1"/>
          </p:cNvSpPr>
          <p:nvPr/>
        </p:nvSpPr>
        <p:spPr bwMode="auto">
          <a:xfrm>
            <a:off x="214282" y="857232"/>
            <a:ext cx="7643866" cy="338554"/>
          </a:xfrm>
          <a:prstGeom prst="rect">
            <a:avLst/>
          </a:prstGeom>
          <a:noFill/>
          <a:ln w="9525">
            <a:noFill/>
            <a:miter lim="800000"/>
            <a:headEnd/>
            <a:tailEnd/>
          </a:ln>
        </p:spPr>
        <p:txBody>
          <a:bodyPr wrap="square">
            <a:spAutoFit/>
          </a:bodyPr>
          <a:lstStyle/>
          <a:p>
            <a:r>
              <a:rPr lang="es-ES" sz="1600" b="1" dirty="0" smtClean="0">
                <a:solidFill>
                  <a:schemeClr val="accent6">
                    <a:lumMod val="75000"/>
                  </a:schemeClr>
                </a:solidFill>
                <a:latin typeface="Arial" pitchFamily="34" charset="0"/>
                <a:cs typeface="Arial" pitchFamily="34" charset="0"/>
              </a:rPr>
              <a:t>CRECIMIENTO HISTÓRICO DE CUERNAVACA Y SU ZONA DE INFLUENCIA</a:t>
            </a:r>
            <a:endParaRPr lang="es-ES" sz="1600" b="1" dirty="0">
              <a:solidFill>
                <a:schemeClr val="accent6">
                  <a:lumMod val="75000"/>
                </a:schemeClr>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00034" y="4929188"/>
            <a:ext cx="2357438" cy="1446550"/>
          </a:xfrm>
          <a:prstGeom prst="rect">
            <a:avLst/>
          </a:prstGeom>
          <a:solidFill>
            <a:schemeClr val="bg1"/>
          </a:solidFill>
          <a:ln>
            <a:noFill/>
          </a:ln>
        </p:spPr>
        <p:txBody>
          <a:bodyPr>
            <a:spAutoFit/>
          </a:bodyPr>
          <a:lstStyle/>
          <a:p>
            <a:pPr>
              <a:defRPr/>
            </a:pPr>
            <a:r>
              <a:rPr lang="es-ES" sz="1100" dirty="0"/>
              <a:t>Para </a:t>
            </a:r>
            <a:r>
              <a:rPr lang="es-ES" sz="1100" b="1" dirty="0"/>
              <a:t>1980</a:t>
            </a:r>
            <a:r>
              <a:rPr lang="es-ES" sz="1100" dirty="0"/>
              <a:t>, Cuernavaca llega a la unión física entre localidades, lo que representa una conurbación con los municipios de </a:t>
            </a:r>
            <a:r>
              <a:rPr lang="es-ES" sz="1100" b="1" dirty="0"/>
              <a:t>Jiutepec y </a:t>
            </a:r>
            <a:r>
              <a:rPr lang="es-ES" sz="1100" b="1" dirty="0" err="1"/>
              <a:t>Temixco</a:t>
            </a:r>
            <a:r>
              <a:rPr lang="es-ES" sz="1100" dirty="0"/>
              <a:t>, en donde se concentra un total de 384,579 habitantes, con un crecimiento del 230 % con respecto a los 116,486 habitantes de 1960.</a:t>
            </a:r>
          </a:p>
        </p:txBody>
      </p:sp>
      <p:sp>
        <p:nvSpPr>
          <p:cNvPr id="5" name="4 CuadroTexto"/>
          <p:cNvSpPr txBox="1"/>
          <p:nvPr/>
        </p:nvSpPr>
        <p:spPr>
          <a:xfrm>
            <a:off x="3143222" y="1643063"/>
            <a:ext cx="3357562" cy="1107996"/>
          </a:xfrm>
          <a:prstGeom prst="rect">
            <a:avLst/>
          </a:prstGeom>
          <a:solidFill>
            <a:schemeClr val="bg1"/>
          </a:solidFill>
          <a:ln>
            <a:noFill/>
          </a:ln>
        </p:spPr>
        <p:txBody>
          <a:bodyPr>
            <a:spAutoFit/>
          </a:bodyPr>
          <a:lstStyle/>
          <a:p>
            <a:pPr>
              <a:defRPr/>
            </a:pPr>
            <a:r>
              <a:rPr lang="es-ES" sz="1100" dirty="0"/>
              <a:t>A causa del sismo que sufrió la Ciudad de México el 19 de septiembre de 1985, se aceleró la inmigración hacia la conurbación de Cuernavaca, ubicándose principalmente en el entorno de la zona urbana en asentamientos irregulares, generando una gran expansión de la mancha urbana.</a:t>
            </a:r>
          </a:p>
        </p:txBody>
      </p:sp>
      <p:pic>
        <p:nvPicPr>
          <p:cNvPr id="10245" name="9 Imagen"/>
          <p:cNvPicPr>
            <a:picLocks noChangeAspect="1"/>
          </p:cNvPicPr>
          <p:nvPr/>
        </p:nvPicPr>
        <p:blipFill>
          <a:blip r:embed="rId2" cstate="print"/>
          <a:srcRect l="4056" t="4846" r="49030" b="6609"/>
          <a:stretch>
            <a:fillRect/>
          </a:stretch>
        </p:blipFill>
        <p:spPr bwMode="auto">
          <a:xfrm>
            <a:off x="428625" y="1357313"/>
            <a:ext cx="2262188" cy="3419475"/>
          </a:xfrm>
          <a:prstGeom prst="rect">
            <a:avLst/>
          </a:prstGeom>
          <a:noFill/>
          <a:ln w="9525">
            <a:noFill/>
            <a:miter lim="800000"/>
            <a:headEnd/>
            <a:tailEnd/>
          </a:ln>
        </p:spPr>
      </p:pic>
      <p:pic>
        <p:nvPicPr>
          <p:cNvPr id="12" name="Picture 22"/>
          <p:cNvPicPr>
            <a:picLocks noChangeAspect="1" noChangeArrowheads="1"/>
          </p:cNvPicPr>
          <p:nvPr/>
        </p:nvPicPr>
        <p:blipFill>
          <a:blip r:embed="rId3" cstate="print"/>
          <a:srcRect l="37124" t="13313" r="31373" b="40393"/>
          <a:stretch>
            <a:fillRect/>
          </a:stretch>
        </p:blipFill>
        <p:spPr bwMode="auto">
          <a:xfrm>
            <a:off x="3448088" y="3214686"/>
            <a:ext cx="2552672" cy="3000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23 CuadroTexto"/>
          <p:cNvSpPr txBox="1"/>
          <p:nvPr/>
        </p:nvSpPr>
        <p:spPr>
          <a:xfrm>
            <a:off x="6643688" y="5072063"/>
            <a:ext cx="2214562" cy="1446550"/>
          </a:xfrm>
          <a:prstGeom prst="rect">
            <a:avLst/>
          </a:prstGeom>
          <a:solidFill>
            <a:schemeClr val="bg1"/>
          </a:solidFill>
          <a:ln>
            <a:noFill/>
          </a:ln>
        </p:spPr>
        <p:txBody>
          <a:bodyPr>
            <a:spAutoFit/>
          </a:bodyPr>
          <a:lstStyle/>
          <a:p>
            <a:pPr>
              <a:defRPr/>
            </a:pPr>
            <a:r>
              <a:rPr lang="es-ES" sz="1100" dirty="0"/>
              <a:t>En el año </a:t>
            </a:r>
            <a:r>
              <a:rPr lang="es-ES" sz="1100" b="1" dirty="0"/>
              <a:t>2000</a:t>
            </a:r>
            <a:r>
              <a:rPr lang="es-ES" sz="1100" dirty="0"/>
              <a:t>, el tejido urbano del área metropolitana desborda por completo los límites del municipio de Cuernavaca y se </a:t>
            </a:r>
            <a:r>
              <a:rPr lang="es-ES" sz="1100" dirty="0" err="1"/>
              <a:t>conurba</a:t>
            </a:r>
            <a:r>
              <a:rPr lang="es-ES" sz="1100" dirty="0"/>
              <a:t> con los municipios de Jiutepec, Emiliano Zapata, </a:t>
            </a:r>
            <a:r>
              <a:rPr lang="es-ES" sz="1100" dirty="0" err="1"/>
              <a:t>Temixco</a:t>
            </a:r>
            <a:r>
              <a:rPr lang="es-ES" sz="1100" dirty="0"/>
              <a:t> y Xochitepec, concentrando un total de </a:t>
            </a:r>
          </a:p>
          <a:p>
            <a:pPr>
              <a:defRPr/>
            </a:pPr>
            <a:r>
              <a:rPr lang="es-ES" sz="1100" b="1" dirty="0"/>
              <a:t>704,207 habitantes. </a:t>
            </a:r>
          </a:p>
        </p:txBody>
      </p:sp>
      <p:pic>
        <p:nvPicPr>
          <p:cNvPr id="10248" name="24 Imagen"/>
          <p:cNvPicPr>
            <a:picLocks noChangeAspect="1"/>
          </p:cNvPicPr>
          <p:nvPr/>
        </p:nvPicPr>
        <p:blipFill>
          <a:blip r:embed="rId4" cstate="print"/>
          <a:srcRect l="3880" t="4846" r="50441" b="6168"/>
          <a:stretch>
            <a:fillRect/>
          </a:stretch>
        </p:blipFill>
        <p:spPr bwMode="auto">
          <a:xfrm>
            <a:off x="6643688" y="1500188"/>
            <a:ext cx="2192337" cy="3419475"/>
          </a:xfrm>
          <a:prstGeom prst="rect">
            <a:avLst/>
          </a:prstGeom>
          <a:noFill/>
          <a:ln w="9525">
            <a:noFill/>
            <a:miter lim="800000"/>
            <a:headEnd/>
            <a:tailEnd/>
          </a:ln>
        </p:spPr>
      </p:pic>
      <p:sp>
        <p:nvSpPr>
          <p:cNvPr id="9" name="Text Box 5"/>
          <p:cNvSpPr txBox="1">
            <a:spLocks noChangeArrowheads="1"/>
          </p:cNvSpPr>
          <p:nvPr/>
        </p:nvSpPr>
        <p:spPr bwMode="auto">
          <a:xfrm>
            <a:off x="214282" y="857232"/>
            <a:ext cx="7643866" cy="338554"/>
          </a:xfrm>
          <a:prstGeom prst="rect">
            <a:avLst/>
          </a:prstGeom>
          <a:noFill/>
          <a:ln w="9525">
            <a:noFill/>
            <a:miter lim="800000"/>
            <a:headEnd/>
            <a:tailEnd/>
          </a:ln>
        </p:spPr>
        <p:txBody>
          <a:bodyPr wrap="square">
            <a:spAutoFit/>
          </a:bodyPr>
          <a:lstStyle/>
          <a:p>
            <a:r>
              <a:rPr lang="es-ES" sz="1600" b="1" dirty="0" smtClean="0">
                <a:solidFill>
                  <a:schemeClr val="accent6">
                    <a:lumMod val="75000"/>
                  </a:schemeClr>
                </a:solidFill>
                <a:latin typeface="Arial" pitchFamily="34" charset="0"/>
                <a:cs typeface="Arial" pitchFamily="34" charset="0"/>
              </a:rPr>
              <a:t>CRECIMIENTO HISTÓRICO DE CUERNAVACA Y SU ZONA DE INFLUENCIA</a:t>
            </a:r>
            <a:endParaRPr lang="es-ES" sz="1600" b="1" dirty="0">
              <a:solidFill>
                <a:schemeClr val="accent6">
                  <a:lumMod val="75000"/>
                </a:schemeClr>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5"/>
          <p:cNvSpPr txBox="1">
            <a:spLocks noChangeArrowheads="1"/>
          </p:cNvSpPr>
          <p:nvPr/>
        </p:nvSpPr>
        <p:spPr bwMode="auto">
          <a:xfrm>
            <a:off x="500034" y="6143644"/>
            <a:ext cx="7643866" cy="338554"/>
          </a:xfrm>
          <a:prstGeom prst="rect">
            <a:avLst/>
          </a:prstGeom>
          <a:noFill/>
          <a:ln w="9525">
            <a:noFill/>
            <a:miter lim="800000"/>
            <a:headEnd/>
            <a:tailEnd/>
          </a:ln>
        </p:spPr>
        <p:txBody>
          <a:bodyPr wrap="square">
            <a:spAutoFit/>
          </a:bodyPr>
          <a:lstStyle/>
          <a:p>
            <a:r>
              <a:rPr lang="es-ES" sz="1600" b="1" dirty="0" smtClean="0">
                <a:solidFill>
                  <a:schemeClr val="accent6">
                    <a:lumMod val="75000"/>
                  </a:schemeClr>
                </a:solidFill>
                <a:latin typeface="Arial" pitchFamily="34" charset="0"/>
                <a:cs typeface="Arial" pitchFamily="34" charset="0"/>
              </a:rPr>
              <a:t>CRECIMIENTO HISTÓRICO DE CUERNAVACA Y SU ZONA DE INFLUENCIA</a:t>
            </a:r>
            <a:endParaRPr lang="es-ES" sz="1600" b="1" dirty="0">
              <a:solidFill>
                <a:schemeClr val="accent6">
                  <a:lumMod val="75000"/>
                </a:schemeClr>
              </a:solidFill>
              <a:latin typeface="Arial" pitchFamily="34" charset="0"/>
              <a:cs typeface="Arial" pitchFamily="34" charset="0"/>
            </a:endParaRPr>
          </a:p>
        </p:txBody>
      </p:sp>
      <p:sp>
        <p:nvSpPr>
          <p:cNvPr id="10" name="Text Box 45"/>
          <p:cNvSpPr txBox="1">
            <a:spLocks noChangeArrowheads="1"/>
          </p:cNvSpPr>
          <p:nvPr/>
        </p:nvSpPr>
        <p:spPr bwMode="auto">
          <a:xfrm>
            <a:off x="344048" y="3933056"/>
            <a:ext cx="2139720" cy="2031325"/>
          </a:xfrm>
          <a:prstGeom prst="rect">
            <a:avLst/>
          </a:prstGeom>
          <a:solidFill>
            <a:schemeClr val="tx2">
              <a:lumMod val="60000"/>
              <a:lumOff val="40000"/>
            </a:schemeClr>
          </a:solidFill>
          <a:ln w="9525">
            <a:noFill/>
            <a:miter lim="800000"/>
            <a:headEnd/>
            <a:tailEnd/>
          </a:ln>
        </p:spPr>
        <p:txBody>
          <a:bodyPr wrap="square">
            <a:spAutoFit/>
          </a:bodyPr>
          <a:lstStyle/>
          <a:p>
            <a:pPr>
              <a:spcBef>
                <a:spcPct val="50000"/>
              </a:spcBef>
            </a:pPr>
            <a:r>
              <a:rPr lang="es-ES" b="1" dirty="0" smtClean="0">
                <a:cs typeface="Arial" pitchFamily="34" charset="0"/>
              </a:rPr>
              <a:t>1940   38,971 </a:t>
            </a:r>
            <a:r>
              <a:rPr lang="es-ES" b="1" dirty="0" err="1" smtClean="0">
                <a:cs typeface="Arial" pitchFamily="34" charset="0"/>
              </a:rPr>
              <a:t>Hab.</a:t>
            </a:r>
            <a:endParaRPr lang="es-ES" b="1" dirty="0" smtClean="0">
              <a:cs typeface="Arial" pitchFamily="34" charset="0"/>
            </a:endParaRPr>
          </a:p>
          <a:p>
            <a:pPr>
              <a:spcBef>
                <a:spcPct val="50000"/>
              </a:spcBef>
            </a:pPr>
            <a:r>
              <a:rPr lang="es-ES" b="1" dirty="0" smtClean="0">
                <a:cs typeface="Arial" pitchFamily="34" charset="0"/>
              </a:rPr>
              <a:t>1950    74,269 </a:t>
            </a:r>
            <a:r>
              <a:rPr lang="es-ES" b="1" dirty="0" err="1" smtClean="0">
                <a:cs typeface="Arial" pitchFamily="34" charset="0"/>
              </a:rPr>
              <a:t>Hab.</a:t>
            </a:r>
            <a:endParaRPr lang="es-ES" b="1" dirty="0" smtClean="0">
              <a:cs typeface="Arial" pitchFamily="34" charset="0"/>
            </a:endParaRPr>
          </a:p>
          <a:p>
            <a:pPr>
              <a:spcBef>
                <a:spcPct val="50000"/>
              </a:spcBef>
            </a:pPr>
            <a:r>
              <a:rPr lang="es-ES" b="1" dirty="0" smtClean="0">
                <a:cs typeface="Arial" pitchFamily="34" charset="0"/>
              </a:rPr>
              <a:t>1970    221,519 </a:t>
            </a:r>
            <a:r>
              <a:rPr lang="es-ES" b="1" dirty="0" err="1" smtClean="0">
                <a:cs typeface="Arial" pitchFamily="34" charset="0"/>
              </a:rPr>
              <a:t>Hab.</a:t>
            </a:r>
            <a:endParaRPr lang="es-ES" b="1" dirty="0" smtClean="0">
              <a:cs typeface="Arial" pitchFamily="34" charset="0"/>
            </a:endParaRPr>
          </a:p>
          <a:p>
            <a:pPr>
              <a:spcBef>
                <a:spcPct val="50000"/>
              </a:spcBef>
            </a:pPr>
            <a:r>
              <a:rPr lang="es-ES" b="1" dirty="0" smtClean="0">
                <a:cs typeface="Arial" pitchFamily="34" charset="0"/>
              </a:rPr>
              <a:t>1980    384,579 </a:t>
            </a:r>
            <a:r>
              <a:rPr lang="es-ES" b="1" dirty="0" err="1" smtClean="0">
                <a:cs typeface="Arial" pitchFamily="34" charset="0"/>
              </a:rPr>
              <a:t>Hab.</a:t>
            </a:r>
            <a:endParaRPr lang="es-ES" b="1" dirty="0" smtClean="0">
              <a:cs typeface="Arial" pitchFamily="34" charset="0"/>
            </a:endParaRPr>
          </a:p>
          <a:p>
            <a:pPr>
              <a:spcBef>
                <a:spcPct val="50000"/>
              </a:spcBef>
            </a:pPr>
            <a:r>
              <a:rPr lang="es-ES" b="1" dirty="0" smtClean="0">
                <a:cs typeface="Arial" pitchFamily="34" charset="0"/>
              </a:rPr>
              <a:t>2000     705,405 </a:t>
            </a:r>
            <a:r>
              <a:rPr lang="es-ES" b="1" dirty="0" err="1" smtClean="0">
                <a:cs typeface="Arial" pitchFamily="34" charset="0"/>
              </a:rPr>
              <a:t>Hab</a:t>
            </a:r>
            <a:endParaRPr lang="es-ES" b="1" dirty="0">
              <a:cs typeface="Arial" pitchFamily="34" charset="0"/>
            </a:endParaRPr>
          </a:p>
        </p:txBody>
      </p:sp>
      <p:grpSp>
        <p:nvGrpSpPr>
          <p:cNvPr id="14" name="13 Grupo"/>
          <p:cNvGrpSpPr/>
          <p:nvPr/>
        </p:nvGrpSpPr>
        <p:grpSpPr>
          <a:xfrm>
            <a:off x="2771800" y="908720"/>
            <a:ext cx="4608513" cy="5073650"/>
            <a:chOff x="0" y="1052736"/>
            <a:chExt cx="4608513" cy="5073650"/>
          </a:xfrm>
        </p:grpSpPr>
        <p:pic>
          <p:nvPicPr>
            <p:cNvPr id="31" name="Picture 2" descr="crec40"/>
            <p:cNvPicPr>
              <a:picLocks noChangeAspect="1" noChangeArrowheads="1"/>
            </p:cNvPicPr>
            <p:nvPr/>
          </p:nvPicPr>
          <p:blipFill>
            <a:blip r:embed="rId3" cstate="print">
              <a:lum contrast="10000"/>
            </a:blip>
            <a:srcRect l="2312" t="3093" r="32967" b="1573"/>
            <a:stretch>
              <a:fillRect/>
            </a:stretch>
          </p:blipFill>
          <p:spPr bwMode="auto">
            <a:xfrm>
              <a:off x="0" y="1052736"/>
              <a:ext cx="4608513" cy="5073650"/>
            </a:xfrm>
            <a:prstGeom prst="rect">
              <a:avLst/>
            </a:prstGeom>
            <a:noFill/>
            <a:ln w="9525">
              <a:noFill/>
              <a:miter lim="800000"/>
              <a:headEnd/>
              <a:tailEnd/>
            </a:ln>
          </p:spPr>
        </p:pic>
        <p:sp>
          <p:nvSpPr>
            <p:cNvPr id="27" name="Text Box 45"/>
            <p:cNvSpPr txBox="1">
              <a:spLocks noChangeArrowheads="1"/>
            </p:cNvSpPr>
            <p:nvPr/>
          </p:nvSpPr>
          <p:spPr bwMode="auto">
            <a:xfrm>
              <a:off x="0" y="5733256"/>
              <a:ext cx="2571768" cy="369332"/>
            </a:xfrm>
            <a:prstGeom prst="rect">
              <a:avLst/>
            </a:prstGeom>
            <a:noFill/>
            <a:ln w="9525">
              <a:noFill/>
              <a:miter lim="800000"/>
              <a:headEnd/>
              <a:tailEnd/>
            </a:ln>
          </p:spPr>
          <p:txBody>
            <a:bodyPr wrap="square">
              <a:spAutoFit/>
            </a:bodyPr>
            <a:lstStyle/>
            <a:p>
              <a:pPr>
                <a:spcBef>
                  <a:spcPct val="50000"/>
                </a:spcBef>
              </a:pPr>
              <a:r>
                <a:rPr lang="es-ES" b="1" dirty="0" smtClean="0">
                  <a:cs typeface="Arial" pitchFamily="34" charset="0"/>
                </a:rPr>
                <a:t>1940   </a:t>
              </a:r>
              <a:r>
                <a:rPr lang="es-ES" b="1" dirty="0" err="1" smtClean="0">
                  <a:cs typeface="Arial" pitchFamily="34" charset="0"/>
                </a:rPr>
                <a:t>Pob</a:t>
              </a:r>
              <a:r>
                <a:rPr lang="es-ES" b="1" dirty="0" smtClean="0">
                  <a:cs typeface="Arial" pitchFamily="34" charset="0"/>
                </a:rPr>
                <a:t>. 38,971 </a:t>
              </a:r>
              <a:r>
                <a:rPr lang="es-ES" b="1" dirty="0" err="1" smtClean="0">
                  <a:cs typeface="Arial" pitchFamily="34" charset="0"/>
                </a:rPr>
                <a:t>Hab.</a:t>
              </a:r>
              <a:endParaRPr lang="es-ES" b="1" dirty="0" smtClean="0">
                <a:cs typeface="Arial" pitchFamily="34" charset="0"/>
              </a:endParaRPr>
            </a:p>
          </p:txBody>
        </p:sp>
      </p:grpSp>
      <p:grpSp>
        <p:nvGrpSpPr>
          <p:cNvPr id="15" name="14 Grupo"/>
          <p:cNvGrpSpPr/>
          <p:nvPr/>
        </p:nvGrpSpPr>
        <p:grpSpPr>
          <a:xfrm>
            <a:off x="2771800" y="908720"/>
            <a:ext cx="4752528" cy="5112568"/>
            <a:chOff x="-396552" y="260648"/>
            <a:chExt cx="4608512" cy="5067300"/>
          </a:xfrm>
        </p:grpSpPr>
        <p:pic>
          <p:nvPicPr>
            <p:cNvPr id="30" name="Picture 2" descr="crec50"/>
            <p:cNvPicPr>
              <a:picLocks noChangeAspect="1" noChangeArrowheads="1"/>
            </p:cNvPicPr>
            <p:nvPr/>
          </p:nvPicPr>
          <p:blipFill>
            <a:blip r:embed="rId4" cstate="print">
              <a:lum contrast="10000"/>
            </a:blip>
            <a:srcRect l="1662" t="2232" r="33429" b="1906"/>
            <a:stretch>
              <a:fillRect/>
            </a:stretch>
          </p:blipFill>
          <p:spPr bwMode="auto">
            <a:xfrm>
              <a:off x="-396552" y="260648"/>
              <a:ext cx="4608512" cy="5067300"/>
            </a:xfrm>
            <a:prstGeom prst="rect">
              <a:avLst/>
            </a:prstGeom>
            <a:noFill/>
            <a:ln w="9525">
              <a:noFill/>
              <a:miter lim="800000"/>
              <a:headEnd/>
              <a:tailEnd/>
            </a:ln>
          </p:spPr>
        </p:pic>
        <p:sp>
          <p:nvSpPr>
            <p:cNvPr id="9" name="Text Box 45"/>
            <p:cNvSpPr txBox="1">
              <a:spLocks noChangeArrowheads="1"/>
            </p:cNvSpPr>
            <p:nvPr/>
          </p:nvSpPr>
          <p:spPr bwMode="auto">
            <a:xfrm>
              <a:off x="-396552" y="4797152"/>
              <a:ext cx="2571768" cy="369332"/>
            </a:xfrm>
            <a:prstGeom prst="rect">
              <a:avLst/>
            </a:prstGeom>
            <a:noFill/>
            <a:ln w="9525">
              <a:noFill/>
              <a:miter lim="800000"/>
              <a:headEnd/>
              <a:tailEnd/>
            </a:ln>
          </p:spPr>
          <p:txBody>
            <a:bodyPr wrap="square">
              <a:spAutoFit/>
            </a:bodyPr>
            <a:lstStyle/>
            <a:p>
              <a:pPr>
                <a:spcBef>
                  <a:spcPct val="50000"/>
                </a:spcBef>
              </a:pPr>
              <a:r>
                <a:rPr lang="es-ES" b="1" dirty="0" smtClean="0">
                  <a:cs typeface="Arial" pitchFamily="34" charset="0"/>
                </a:rPr>
                <a:t>1950    </a:t>
              </a:r>
              <a:r>
                <a:rPr lang="es-ES" b="1" dirty="0" err="1" smtClean="0">
                  <a:cs typeface="Arial" pitchFamily="34" charset="0"/>
                </a:rPr>
                <a:t>Pob</a:t>
              </a:r>
              <a:r>
                <a:rPr lang="es-ES" b="1" dirty="0" smtClean="0">
                  <a:cs typeface="Arial" pitchFamily="34" charset="0"/>
                </a:rPr>
                <a:t>. 74,269 </a:t>
              </a:r>
              <a:r>
                <a:rPr lang="es-ES" b="1" dirty="0" err="1" smtClean="0">
                  <a:cs typeface="Arial" pitchFamily="34" charset="0"/>
                </a:rPr>
                <a:t>Hab.</a:t>
              </a:r>
              <a:endParaRPr lang="es-ES" b="1" dirty="0" smtClean="0">
                <a:cs typeface="Arial" pitchFamily="34" charset="0"/>
              </a:endParaRPr>
            </a:p>
          </p:txBody>
        </p:sp>
      </p:grpSp>
      <p:grpSp>
        <p:nvGrpSpPr>
          <p:cNvPr id="16" name="15 Grupo"/>
          <p:cNvGrpSpPr/>
          <p:nvPr/>
        </p:nvGrpSpPr>
        <p:grpSpPr>
          <a:xfrm>
            <a:off x="2771800" y="836712"/>
            <a:ext cx="4752975" cy="5133975"/>
            <a:chOff x="1907704" y="836712"/>
            <a:chExt cx="4752975" cy="5133975"/>
          </a:xfrm>
        </p:grpSpPr>
        <p:pic>
          <p:nvPicPr>
            <p:cNvPr id="29" name="Picture 2" descr="crec60"/>
            <p:cNvPicPr>
              <a:picLocks noChangeAspect="1" noChangeArrowheads="1"/>
            </p:cNvPicPr>
            <p:nvPr/>
          </p:nvPicPr>
          <p:blipFill>
            <a:blip r:embed="rId5" cstate="print">
              <a:lum contrast="10000"/>
            </a:blip>
            <a:srcRect l="2187" t="1526" r="30989" b="1363"/>
            <a:stretch>
              <a:fillRect/>
            </a:stretch>
          </p:blipFill>
          <p:spPr bwMode="auto">
            <a:xfrm>
              <a:off x="1907704" y="836712"/>
              <a:ext cx="4752975" cy="5133975"/>
            </a:xfrm>
            <a:prstGeom prst="rect">
              <a:avLst/>
            </a:prstGeom>
            <a:noFill/>
            <a:ln w="9525">
              <a:noFill/>
              <a:miter lim="800000"/>
              <a:headEnd/>
              <a:tailEnd/>
            </a:ln>
          </p:spPr>
        </p:pic>
        <p:sp>
          <p:nvSpPr>
            <p:cNvPr id="11" name="Text Box 45"/>
            <p:cNvSpPr txBox="1">
              <a:spLocks noChangeArrowheads="1"/>
            </p:cNvSpPr>
            <p:nvPr/>
          </p:nvSpPr>
          <p:spPr bwMode="auto">
            <a:xfrm>
              <a:off x="1979712" y="5517232"/>
              <a:ext cx="3131840" cy="369332"/>
            </a:xfrm>
            <a:prstGeom prst="rect">
              <a:avLst/>
            </a:prstGeom>
            <a:noFill/>
            <a:ln w="9525">
              <a:noFill/>
              <a:miter lim="800000"/>
              <a:headEnd/>
              <a:tailEnd/>
            </a:ln>
          </p:spPr>
          <p:txBody>
            <a:bodyPr wrap="square">
              <a:spAutoFit/>
            </a:bodyPr>
            <a:lstStyle/>
            <a:p>
              <a:pPr>
                <a:spcBef>
                  <a:spcPct val="50000"/>
                </a:spcBef>
              </a:pPr>
              <a:r>
                <a:rPr lang="es-ES" b="1" dirty="0" smtClean="0">
                  <a:cs typeface="Arial" pitchFamily="34" charset="0"/>
                </a:rPr>
                <a:t>1970    </a:t>
              </a:r>
              <a:r>
                <a:rPr lang="es-ES" b="1" dirty="0" err="1" smtClean="0">
                  <a:cs typeface="Arial" pitchFamily="34" charset="0"/>
                </a:rPr>
                <a:t>Pob</a:t>
              </a:r>
              <a:r>
                <a:rPr lang="es-ES" b="1" dirty="0" smtClean="0">
                  <a:cs typeface="Arial" pitchFamily="34" charset="0"/>
                </a:rPr>
                <a:t>. 221,519 </a:t>
              </a:r>
              <a:r>
                <a:rPr lang="es-ES" b="1" dirty="0" err="1" smtClean="0">
                  <a:cs typeface="Arial" pitchFamily="34" charset="0"/>
                </a:rPr>
                <a:t>Hab.</a:t>
              </a:r>
              <a:endParaRPr lang="es-ES" b="1" dirty="0" smtClean="0">
                <a:cs typeface="Arial" pitchFamily="34" charset="0"/>
              </a:endParaRPr>
            </a:p>
          </p:txBody>
        </p:sp>
      </p:grpSp>
      <p:grpSp>
        <p:nvGrpSpPr>
          <p:cNvPr id="17" name="16 Grupo"/>
          <p:cNvGrpSpPr/>
          <p:nvPr/>
        </p:nvGrpSpPr>
        <p:grpSpPr>
          <a:xfrm>
            <a:off x="2843808" y="836712"/>
            <a:ext cx="4679950" cy="5072063"/>
            <a:chOff x="900113" y="765175"/>
            <a:chExt cx="4679950" cy="5072063"/>
          </a:xfrm>
        </p:grpSpPr>
        <p:pic>
          <p:nvPicPr>
            <p:cNvPr id="28" name="Picture 2" descr="crec70"/>
            <p:cNvPicPr>
              <a:picLocks noChangeAspect="1" noChangeArrowheads="1"/>
            </p:cNvPicPr>
            <p:nvPr/>
          </p:nvPicPr>
          <p:blipFill>
            <a:blip r:embed="rId6" cstate="print">
              <a:lum contrast="10000"/>
            </a:blip>
            <a:srcRect l="1622" t="1485" r="32263" b="1375"/>
            <a:stretch>
              <a:fillRect/>
            </a:stretch>
          </p:blipFill>
          <p:spPr bwMode="auto">
            <a:xfrm>
              <a:off x="900113" y="765175"/>
              <a:ext cx="4679950" cy="5072063"/>
            </a:xfrm>
            <a:prstGeom prst="rect">
              <a:avLst/>
            </a:prstGeom>
            <a:noFill/>
            <a:ln w="9525">
              <a:noFill/>
              <a:miter lim="800000"/>
              <a:headEnd/>
              <a:tailEnd/>
            </a:ln>
          </p:spPr>
        </p:pic>
        <p:sp>
          <p:nvSpPr>
            <p:cNvPr id="12" name="Text Box 45"/>
            <p:cNvSpPr txBox="1">
              <a:spLocks noChangeArrowheads="1"/>
            </p:cNvSpPr>
            <p:nvPr/>
          </p:nvSpPr>
          <p:spPr bwMode="auto">
            <a:xfrm>
              <a:off x="971600" y="5373216"/>
              <a:ext cx="2880320" cy="369332"/>
            </a:xfrm>
            <a:prstGeom prst="rect">
              <a:avLst/>
            </a:prstGeom>
            <a:noFill/>
            <a:ln w="9525">
              <a:noFill/>
              <a:miter lim="800000"/>
              <a:headEnd/>
              <a:tailEnd/>
            </a:ln>
          </p:spPr>
          <p:txBody>
            <a:bodyPr wrap="square">
              <a:spAutoFit/>
            </a:bodyPr>
            <a:lstStyle/>
            <a:p>
              <a:pPr>
                <a:spcBef>
                  <a:spcPct val="50000"/>
                </a:spcBef>
              </a:pPr>
              <a:r>
                <a:rPr lang="es-ES" b="1" dirty="0" smtClean="0">
                  <a:cs typeface="Arial" pitchFamily="34" charset="0"/>
                </a:rPr>
                <a:t>1980    </a:t>
              </a:r>
              <a:r>
                <a:rPr lang="es-ES" b="1" dirty="0" err="1" smtClean="0">
                  <a:cs typeface="Arial" pitchFamily="34" charset="0"/>
                </a:rPr>
                <a:t>Pob</a:t>
              </a:r>
              <a:r>
                <a:rPr lang="es-ES" b="1" dirty="0" smtClean="0">
                  <a:cs typeface="Arial" pitchFamily="34" charset="0"/>
                </a:rPr>
                <a:t>. 384,579 </a:t>
              </a:r>
              <a:r>
                <a:rPr lang="es-ES" b="1" dirty="0" err="1" smtClean="0">
                  <a:cs typeface="Arial" pitchFamily="34" charset="0"/>
                </a:rPr>
                <a:t>Hab.</a:t>
              </a:r>
              <a:endParaRPr lang="es-ES" b="1" dirty="0" smtClean="0">
                <a:cs typeface="Arial" pitchFamily="34" charset="0"/>
              </a:endParaRPr>
            </a:p>
          </p:txBody>
        </p:sp>
      </p:grpSp>
      <p:grpSp>
        <p:nvGrpSpPr>
          <p:cNvPr id="18" name="17 Grupo"/>
          <p:cNvGrpSpPr/>
          <p:nvPr/>
        </p:nvGrpSpPr>
        <p:grpSpPr>
          <a:xfrm>
            <a:off x="2771800" y="836712"/>
            <a:ext cx="4714875" cy="5167337"/>
            <a:chOff x="7236296" y="-459432"/>
            <a:chExt cx="4714875" cy="5167337"/>
          </a:xfrm>
        </p:grpSpPr>
        <p:pic>
          <p:nvPicPr>
            <p:cNvPr id="16386" name="Picture 2" descr="crec40-90"/>
            <p:cNvPicPr>
              <a:picLocks noChangeAspect="1" noChangeArrowheads="1"/>
            </p:cNvPicPr>
            <p:nvPr/>
          </p:nvPicPr>
          <p:blipFill>
            <a:blip r:embed="rId7" cstate="print">
              <a:lum bright="-8000" contrast="36000"/>
            </a:blip>
            <a:srcRect l="3348" t="12880" r="40137" b="3488"/>
            <a:stretch>
              <a:fillRect/>
            </a:stretch>
          </p:blipFill>
          <p:spPr bwMode="auto">
            <a:xfrm>
              <a:off x="7236296" y="-459432"/>
              <a:ext cx="4714875" cy="5167337"/>
            </a:xfrm>
            <a:prstGeom prst="rect">
              <a:avLst/>
            </a:prstGeom>
            <a:noFill/>
            <a:ln w="9525">
              <a:noFill/>
              <a:miter lim="800000"/>
              <a:headEnd/>
              <a:tailEnd/>
            </a:ln>
          </p:spPr>
        </p:pic>
        <p:sp>
          <p:nvSpPr>
            <p:cNvPr id="13" name="Text Box 45"/>
            <p:cNvSpPr txBox="1">
              <a:spLocks noChangeArrowheads="1"/>
            </p:cNvSpPr>
            <p:nvPr/>
          </p:nvSpPr>
          <p:spPr bwMode="auto">
            <a:xfrm>
              <a:off x="7308304" y="4293096"/>
              <a:ext cx="2571768" cy="369332"/>
            </a:xfrm>
            <a:prstGeom prst="rect">
              <a:avLst/>
            </a:prstGeom>
            <a:noFill/>
            <a:ln w="9525">
              <a:noFill/>
              <a:miter lim="800000"/>
              <a:headEnd/>
              <a:tailEnd/>
            </a:ln>
          </p:spPr>
          <p:txBody>
            <a:bodyPr wrap="square">
              <a:spAutoFit/>
            </a:bodyPr>
            <a:lstStyle/>
            <a:p>
              <a:pPr>
                <a:spcBef>
                  <a:spcPct val="50000"/>
                </a:spcBef>
              </a:pPr>
              <a:r>
                <a:rPr lang="es-ES" b="1" dirty="0" smtClean="0">
                  <a:cs typeface="Arial" pitchFamily="34" charset="0"/>
                </a:rPr>
                <a:t>2000     </a:t>
              </a:r>
              <a:r>
                <a:rPr lang="es-ES" b="1" dirty="0" err="1" smtClean="0">
                  <a:cs typeface="Arial" pitchFamily="34" charset="0"/>
                </a:rPr>
                <a:t>Pob</a:t>
              </a:r>
              <a:r>
                <a:rPr lang="es-ES" b="1" dirty="0" smtClean="0">
                  <a:cs typeface="Arial" pitchFamily="34" charset="0"/>
                </a:rPr>
                <a:t>. 705,405 </a:t>
              </a:r>
              <a:r>
                <a:rPr lang="es-ES" b="1" dirty="0" err="1" smtClean="0">
                  <a:cs typeface="Arial" pitchFamily="34" charset="0"/>
                </a:rPr>
                <a:t>Hab</a:t>
              </a:r>
              <a:endParaRPr lang="es-ES" b="1" dirty="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ou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ou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out)">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out)">
                                      <p:cBhvr>
                                        <p:cTn id="27" dur="1000"/>
                                        <p:tgtEl>
                                          <p:spTgt spid="1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DI-1-2009\Proyectos viales\JPEG\Vialidades-3.jpg"/>
          <p:cNvPicPr>
            <a:picLocks noChangeAspect="1" noChangeArrowheads="1"/>
          </p:cNvPicPr>
          <p:nvPr/>
        </p:nvPicPr>
        <p:blipFill>
          <a:blip r:embed="rId2" cstate="print"/>
          <a:srcRect/>
          <a:stretch>
            <a:fillRect/>
          </a:stretch>
        </p:blipFill>
        <p:spPr bwMode="auto">
          <a:xfrm>
            <a:off x="2071670" y="0"/>
            <a:ext cx="4457533" cy="6858000"/>
          </a:xfrm>
          <a:prstGeom prst="rect">
            <a:avLst/>
          </a:prstGeom>
          <a:noFill/>
        </p:spPr>
      </p:pic>
      <p:sp>
        <p:nvSpPr>
          <p:cNvPr id="3" name="2 Forma libre"/>
          <p:cNvSpPr/>
          <p:nvPr/>
        </p:nvSpPr>
        <p:spPr>
          <a:xfrm>
            <a:off x="4982294" y="1911648"/>
            <a:ext cx="193312" cy="1709131"/>
          </a:xfrm>
          <a:custGeom>
            <a:avLst/>
            <a:gdLst>
              <a:gd name="connsiteX0" fmla="*/ 12273 w 193312"/>
              <a:gd name="connsiteY0" fmla="*/ 1709131 h 1709131"/>
              <a:gd name="connsiteX1" fmla="*/ 15342 w 193312"/>
              <a:gd name="connsiteY1" fmla="*/ 1678446 h 1709131"/>
              <a:gd name="connsiteX2" fmla="*/ 0 w 193312"/>
              <a:gd name="connsiteY2" fmla="*/ 1638556 h 1709131"/>
              <a:gd name="connsiteX3" fmla="*/ 24547 w 193312"/>
              <a:gd name="connsiteY3" fmla="*/ 1623214 h 1709131"/>
              <a:gd name="connsiteX4" fmla="*/ 144217 w 193312"/>
              <a:gd name="connsiteY4" fmla="*/ 1574118 h 1709131"/>
              <a:gd name="connsiteX5" fmla="*/ 153422 w 193312"/>
              <a:gd name="connsiteY5" fmla="*/ 1549571 h 1709131"/>
              <a:gd name="connsiteX6" fmla="*/ 193312 w 193312"/>
              <a:gd name="connsiteY6" fmla="*/ 1540365 h 1709131"/>
              <a:gd name="connsiteX7" fmla="*/ 184107 w 193312"/>
              <a:gd name="connsiteY7" fmla="*/ 1396148 h 1709131"/>
              <a:gd name="connsiteX8" fmla="*/ 171833 w 193312"/>
              <a:gd name="connsiteY8" fmla="*/ 1212041 h 1709131"/>
              <a:gd name="connsiteX9" fmla="*/ 162628 w 193312"/>
              <a:gd name="connsiteY9" fmla="*/ 1196698 h 1709131"/>
              <a:gd name="connsiteX10" fmla="*/ 162628 w 193312"/>
              <a:gd name="connsiteY10" fmla="*/ 1116918 h 1709131"/>
              <a:gd name="connsiteX11" fmla="*/ 153422 w 193312"/>
              <a:gd name="connsiteY11" fmla="*/ 1080097 h 1709131"/>
              <a:gd name="connsiteX12" fmla="*/ 159559 w 193312"/>
              <a:gd name="connsiteY12" fmla="*/ 1046344 h 1709131"/>
              <a:gd name="connsiteX13" fmla="*/ 150354 w 193312"/>
              <a:gd name="connsiteY13" fmla="*/ 1012591 h 1709131"/>
              <a:gd name="connsiteX14" fmla="*/ 141149 w 193312"/>
              <a:gd name="connsiteY14" fmla="*/ 914400 h 1709131"/>
              <a:gd name="connsiteX15" fmla="*/ 116601 w 193312"/>
              <a:gd name="connsiteY15" fmla="*/ 889853 h 1709131"/>
              <a:gd name="connsiteX16" fmla="*/ 107396 w 193312"/>
              <a:gd name="connsiteY16" fmla="*/ 825415 h 1709131"/>
              <a:gd name="connsiteX17" fmla="*/ 98190 w 193312"/>
              <a:gd name="connsiteY17" fmla="*/ 733361 h 1709131"/>
              <a:gd name="connsiteX18" fmla="*/ 73643 w 193312"/>
              <a:gd name="connsiteY18" fmla="*/ 659718 h 1709131"/>
              <a:gd name="connsiteX19" fmla="*/ 76711 w 193312"/>
              <a:gd name="connsiteY19" fmla="*/ 625965 h 1709131"/>
              <a:gd name="connsiteX20" fmla="*/ 104327 w 193312"/>
              <a:gd name="connsiteY20" fmla="*/ 586075 h 1709131"/>
              <a:gd name="connsiteX21" fmla="*/ 119669 w 193312"/>
              <a:gd name="connsiteY21" fmla="*/ 472543 h 1709131"/>
              <a:gd name="connsiteX22" fmla="*/ 125806 w 193312"/>
              <a:gd name="connsiteY22" fmla="*/ 380489 h 1709131"/>
              <a:gd name="connsiteX23" fmla="*/ 122738 w 193312"/>
              <a:gd name="connsiteY23" fmla="*/ 331394 h 1709131"/>
              <a:gd name="connsiteX24" fmla="*/ 122738 w 193312"/>
              <a:gd name="connsiteY24" fmla="*/ 263888 h 1709131"/>
              <a:gd name="connsiteX25" fmla="*/ 107396 w 193312"/>
              <a:gd name="connsiteY25" fmla="*/ 245477 h 1709131"/>
              <a:gd name="connsiteX26" fmla="*/ 82848 w 193312"/>
              <a:gd name="connsiteY26" fmla="*/ 199450 h 1709131"/>
              <a:gd name="connsiteX27" fmla="*/ 70574 w 193312"/>
              <a:gd name="connsiteY27" fmla="*/ 159560 h 1709131"/>
              <a:gd name="connsiteX28" fmla="*/ 67506 w 193312"/>
              <a:gd name="connsiteY28" fmla="*/ 24548 h 1709131"/>
              <a:gd name="connsiteX29" fmla="*/ 67506 w 193312"/>
              <a:gd name="connsiteY29" fmla="*/ 0 h 170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3312" h="1709131">
                <a:moveTo>
                  <a:pt x="12273" y="1709131"/>
                </a:moveTo>
                <a:lnTo>
                  <a:pt x="15342" y="1678446"/>
                </a:lnTo>
                <a:lnTo>
                  <a:pt x="0" y="1638556"/>
                </a:lnTo>
                <a:lnTo>
                  <a:pt x="24547" y="1623214"/>
                </a:lnTo>
                <a:lnTo>
                  <a:pt x="144217" y="1574118"/>
                </a:lnTo>
                <a:lnTo>
                  <a:pt x="153422" y="1549571"/>
                </a:lnTo>
                <a:lnTo>
                  <a:pt x="193312" y="1540365"/>
                </a:lnTo>
                <a:lnTo>
                  <a:pt x="184107" y="1396148"/>
                </a:lnTo>
                <a:lnTo>
                  <a:pt x="171833" y="1212041"/>
                </a:lnTo>
                <a:lnTo>
                  <a:pt x="162628" y="1196698"/>
                </a:lnTo>
                <a:lnTo>
                  <a:pt x="162628" y="1116918"/>
                </a:lnTo>
                <a:lnTo>
                  <a:pt x="153422" y="1080097"/>
                </a:lnTo>
                <a:lnTo>
                  <a:pt x="159559" y="1046344"/>
                </a:lnTo>
                <a:lnTo>
                  <a:pt x="150354" y="1012591"/>
                </a:lnTo>
                <a:lnTo>
                  <a:pt x="141149" y="914400"/>
                </a:lnTo>
                <a:lnTo>
                  <a:pt x="116601" y="889853"/>
                </a:lnTo>
                <a:lnTo>
                  <a:pt x="107396" y="825415"/>
                </a:lnTo>
                <a:lnTo>
                  <a:pt x="98190" y="733361"/>
                </a:lnTo>
                <a:lnTo>
                  <a:pt x="73643" y="659718"/>
                </a:lnTo>
                <a:lnTo>
                  <a:pt x="76711" y="625965"/>
                </a:lnTo>
                <a:lnTo>
                  <a:pt x="104327" y="586075"/>
                </a:lnTo>
                <a:lnTo>
                  <a:pt x="119669" y="472543"/>
                </a:lnTo>
                <a:lnTo>
                  <a:pt x="125806" y="380489"/>
                </a:lnTo>
                <a:lnTo>
                  <a:pt x="122738" y="331394"/>
                </a:lnTo>
                <a:lnTo>
                  <a:pt x="122738" y="263888"/>
                </a:lnTo>
                <a:lnTo>
                  <a:pt x="107396" y="245477"/>
                </a:lnTo>
                <a:lnTo>
                  <a:pt x="82848" y="199450"/>
                </a:lnTo>
                <a:lnTo>
                  <a:pt x="70574" y="159560"/>
                </a:lnTo>
                <a:cubicBezTo>
                  <a:pt x="69551" y="114556"/>
                  <a:pt x="68529" y="69552"/>
                  <a:pt x="67506" y="24548"/>
                </a:cubicBezTo>
                <a:lnTo>
                  <a:pt x="67506" y="0"/>
                </a:lnTo>
              </a:path>
            </a:pathLst>
          </a:custGeom>
          <a:ln w="28575">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nvGrpSpPr>
          <p:cNvPr id="4" name="3 Grupo"/>
          <p:cNvGrpSpPr/>
          <p:nvPr/>
        </p:nvGrpSpPr>
        <p:grpSpPr>
          <a:xfrm>
            <a:off x="5229889" y="765629"/>
            <a:ext cx="892628" cy="1843314"/>
            <a:chOff x="7587343" y="765629"/>
            <a:chExt cx="892628" cy="1843314"/>
          </a:xfrm>
        </p:grpSpPr>
        <p:sp>
          <p:nvSpPr>
            <p:cNvPr id="5" name="4 Forma libre"/>
            <p:cNvSpPr/>
            <p:nvPr/>
          </p:nvSpPr>
          <p:spPr>
            <a:xfrm>
              <a:off x="7801429" y="765629"/>
              <a:ext cx="678542" cy="1843314"/>
            </a:xfrm>
            <a:custGeom>
              <a:avLst/>
              <a:gdLst>
                <a:gd name="connsiteX0" fmla="*/ 638628 w 678542"/>
                <a:gd name="connsiteY0" fmla="*/ 1843314 h 1843314"/>
                <a:gd name="connsiteX1" fmla="*/ 605971 w 678542"/>
                <a:gd name="connsiteY1" fmla="*/ 1796142 h 1843314"/>
                <a:gd name="connsiteX2" fmla="*/ 591457 w 678542"/>
                <a:gd name="connsiteY2" fmla="*/ 1788885 h 1843314"/>
                <a:gd name="connsiteX3" fmla="*/ 551542 w 678542"/>
                <a:gd name="connsiteY3" fmla="*/ 1752600 h 1843314"/>
                <a:gd name="connsiteX4" fmla="*/ 511628 w 678542"/>
                <a:gd name="connsiteY4" fmla="*/ 1738085 h 1843314"/>
                <a:gd name="connsiteX5" fmla="*/ 489857 w 678542"/>
                <a:gd name="connsiteY5" fmla="*/ 1723571 h 1843314"/>
                <a:gd name="connsiteX6" fmla="*/ 493485 w 678542"/>
                <a:gd name="connsiteY6" fmla="*/ 1665514 h 1843314"/>
                <a:gd name="connsiteX7" fmla="*/ 500742 w 678542"/>
                <a:gd name="connsiteY7" fmla="*/ 1549400 h 1843314"/>
                <a:gd name="connsiteX8" fmla="*/ 508000 w 678542"/>
                <a:gd name="connsiteY8" fmla="*/ 1527628 h 1843314"/>
                <a:gd name="connsiteX9" fmla="*/ 547914 w 678542"/>
                <a:gd name="connsiteY9" fmla="*/ 1527628 h 1843314"/>
                <a:gd name="connsiteX10" fmla="*/ 587828 w 678542"/>
                <a:gd name="connsiteY10" fmla="*/ 1527628 h 1843314"/>
                <a:gd name="connsiteX11" fmla="*/ 616857 w 678542"/>
                <a:gd name="connsiteY11" fmla="*/ 1509485 h 1843314"/>
                <a:gd name="connsiteX12" fmla="*/ 667657 w 678542"/>
                <a:gd name="connsiteY12" fmla="*/ 1418771 h 1843314"/>
                <a:gd name="connsiteX13" fmla="*/ 678542 w 678542"/>
                <a:gd name="connsiteY13" fmla="*/ 1375228 h 1843314"/>
                <a:gd name="connsiteX14" fmla="*/ 671285 w 678542"/>
                <a:gd name="connsiteY14" fmla="*/ 1335314 h 1843314"/>
                <a:gd name="connsiteX15" fmla="*/ 645885 w 678542"/>
                <a:gd name="connsiteY15" fmla="*/ 1299028 h 1843314"/>
                <a:gd name="connsiteX16" fmla="*/ 598714 w 678542"/>
                <a:gd name="connsiteY16" fmla="*/ 1277257 h 1843314"/>
                <a:gd name="connsiteX17" fmla="*/ 558800 w 678542"/>
                <a:gd name="connsiteY17" fmla="*/ 1262742 h 1843314"/>
                <a:gd name="connsiteX18" fmla="*/ 508000 w 678542"/>
                <a:gd name="connsiteY18" fmla="*/ 1211942 h 1843314"/>
                <a:gd name="connsiteX19" fmla="*/ 489857 w 678542"/>
                <a:gd name="connsiteY19" fmla="*/ 1182914 h 1843314"/>
                <a:gd name="connsiteX20" fmla="*/ 489857 w 678542"/>
                <a:gd name="connsiteY20" fmla="*/ 1135742 h 1843314"/>
                <a:gd name="connsiteX21" fmla="*/ 497114 w 678542"/>
                <a:gd name="connsiteY21" fmla="*/ 1103085 h 1843314"/>
                <a:gd name="connsiteX22" fmla="*/ 508000 w 678542"/>
                <a:gd name="connsiteY22" fmla="*/ 1063171 h 1843314"/>
                <a:gd name="connsiteX23" fmla="*/ 493485 w 678542"/>
                <a:gd name="connsiteY23" fmla="*/ 1026885 h 1843314"/>
                <a:gd name="connsiteX24" fmla="*/ 453571 w 678542"/>
                <a:gd name="connsiteY24" fmla="*/ 990600 h 1843314"/>
                <a:gd name="connsiteX25" fmla="*/ 330200 w 678542"/>
                <a:gd name="connsiteY25" fmla="*/ 892628 h 1843314"/>
                <a:gd name="connsiteX26" fmla="*/ 293914 w 678542"/>
                <a:gd name="connsiteY26" fmla="*/ 859971 h 1843314"/>
                <a:gd name="connsiteX27" fmla="*/ 235857 w 678542"/>
                <a:gd name="connsiteY27" fmla="*/ 841828 h 1843314"/>
                <a:gd name="connsiteX28" fmla="*/ 185057 w 678542"/>
                <a:gd name="connsiteY28" fmla="*/ 812800 h 1843314"/>
                <a:gd name="connsiteX29" fmla="*/ 185057 w 678542"/>
                <a:gd name="connsiteY29" fmla="*/ 780142 h 1843314"/>
                <a:gd name="connsiteX30" fmla="*/ 163285 w 678542"/>
                <a:gd name="connsiteY30" fmla="*/ 754742 h 1843314"/>
                <a:gd name="connsiteX31" fmla="*/ 141514 w 678542"/>
                <a:gd name="connsiteY31" fmla="*/ 689428 h 1843314"/>
                <a:gd name="connsiteX32" fmla="*/ 119742 w 678542"/>
                <a:gd name="connsiteY32" fmla="*/ 656771 h 1843314"/>
                <a:gd name="connsiteX33" fmla="*/ 105228 w 678542"/>
                <a:gd name="connsiteY33" fmla="*/ 605971 h 1843314"/>
                <a:gd name="connsiteX34" fmla="*/ 58057 w 678542"/>
                <a:gd name="connsiteY34" fmla="*/ 566057 h 1843314"/>
                <a:gd name="connsiteX35" fmla="*/ 18142 w 678542"/>
                <a:gd name="connsiteY35" fmla="*/ 511628 h 1843314"/>
                <a:gd name="connsiteX36" fmla="*/ 21771 w 678542"/>
                <a:gd name="connsiteY36" fmla="*/ 442685 h 1843314"/>
                <a:gd name="connsiteX37" fmla="*/ 14514 w 678542"/>
                <a:gd name="connsiteY37" fmla="*/ 344714 h 1843314"/>
                <a:gd name="connsiteX38" fmla="*/ 14514 w 678542"/>
                <a:gd name="connsiteY38" fmla="*/ 279400 h 1843314"/>
                <a:gd name="connsiteX39" fmla="*/ 14514 w 678542"/>
                <a:gd name="connsiteY39" fmla="*/ 210457 h 1843314"/>
                <a:gd name="connsiteX40" fmla="*/ 0 w 678542"/>
                <a:gd name="connsiteY40" fmla="*/ 123371 h 1843314"/>
                <a:gd name="connsiteX41" fmla="*/ 18142 w 678542"/>
                <a:gd name="connsiteY41" fmla="*/ 68942 h 1843314"/>
                <a:gd name="connsiteX42" fmla="*/ 36285 w 678542"/>
                <a:gd name="connsiteY42" fmla="*/ 7257 h 1843314"/>
                <a:gd name="connsiteX43" fmla="*/ 32657 w 678542"/>
                <a:gd name="connsiteY43" fmla="*/ 0 h 184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8542" h="1843314">
                  <a:moveTo>
                    <a:pt x="638628" y="1843314"/>
                  </a:moveTo>
                  <a:lnTo>
                    <a:pt x="605971" y="1796142"/>
                  </a:lnTo>
                  <a:lnTo>
                    <a:pt x="591457" y="1788885"/>
                  </a:lnTo>
                  <a:lnTo>
                    <a:pt x="551542" y="1752600"/>
                  </a:lnTo>
                  <a:lnTo>
                    <a:pt x="511628" y="1738085"/>
                  </a:lnTo>
                  <a:lnTo>
                    <a:pt x="489857" y="1723571"/>
                  </a:lnTo>
                  <a:lnTo>
                    <a:pt x="493485" y="1665514"/>
                  </a:lnTo>
                  <a:lnTo>
                    <a:pt x="500742" y="1549400"/>
                  </a:lnTo>
                  <a:lnTo>
                    <a:pt x="508000" y="1527628"/>
                  </a:lnTo>
                  <a:lnTo>
                    <a:pt x="547914" y="1527628"/>
                  </a:lnTo>
                  <a:lnTo>
                    <a:pt x="587828" y="1527628"/>
                  </a:lnTo>
                  <a:lnTo>
                    <a:pt x="616857" y="1509485"/>
                  </a:lnTo>
                  <a:lnTo>
                    <a:pt x="667657" y="1418771"/>
                  </a:lnTo>
                  <a:lnTo>
                    <a:pt x="678542" y="1375228"/>
                  </a:lnTo>
                  <a:lnTo>
                    <a:pt x="671285" y="1335314"/>
                  </a:lnTo>
                  <a:lnTo>
                    <a:pt x="645885" y="1299028"/>
                  </a:lnTo>
                  <a:lnTo>
                    <a:pt x="598714" y="1277257"/>
                  </a:lnTo>
                  <a:lnTo>
                    <a:pt x="558800" y="1262742"/>
                  </a:lnTo>
                  <a:lnTo>
                    <a:pt x="508000" y="1211942"/>
                  </a:lnTo>
                  <a:lnTo>
                    <a:pt x="489857" y="1182914"/>
                  </a:lnTo>
                  <a:lnTo>
                    <a:pt x="489857" y="1135742"/>
                  </a:lnTo>
                  <a:lnTo>
                    <a:pt x="497114" y="1103085"/>
                  </a:lnTo>
                  <a:lnTo>
                    <a:pt x="508000" y="1063171"/>
                  </a:lnTo>
                  <a:lnTo>
                    <a:pt x="493485" y="1026885"/>
                  </a:lnTo>
                  <a:lnTo>
                    <a:pt x="453571" y="990600"/>
                  </a:lnTo>
                  <a:lnTo>
                    <a:pt x="330200" y="892628"/>
                  </a:lnTo>
                  <a:lnTo>
                    <a:pt x="293914" y="859971"/>
                  </a:lnTo>
                  <a:lnTo>
                    <a:pt x="235857" y="841828"/>
                  </a:lnTo>
                  <a:lnTo>
                    <a:pt x="185057" y="812800"/>
                  </a:lnTo>
                  <a:lnTo>
                    <a:pt x="185057" y="780142"/>
                  </a:lnTo>
                  <a:lnTo>
                    <a:pt x="163285" y="754742"/>
                  </a:lnTo>
                  <a:lnTo>
                    <a:pt x="141514" y="689428"/>
                  </a:lnTo>
                  <a:lnTo>
                    <a:pt x="119742" y="656771"/>
                  </a:lnTo>
                  <a:lnTo>
                    <a:pt x="105228" y="605971"/>
                  </a:lnTo>
                  <a:lnTo>
                    <a:pt x="58057" y="566057"/>
                  </a:lnTo>
                  <a:lnTo>
                    <a:pt x="18142" y="511628"/>
                  </a:lnTo>
                  <a:lnTo>
                    <a:pt x="21771" y="442685"/>
                  </a:lnTo>
                  <a:lnTo>
                    <a:pt x="14514" y="344714"/>
                  </a:lnTo>
                  <a:lnTo>
                    <a:pt x="14514" y="279400"/>
                  </a:lnTo>
                  <a:lnTo>
                    <a:pt x="14514" y="210457"/>
                  </a:lnTo>
                  <a:lnTo>
                    <a:pt x="0" y="123371"/>
                  </a:lnTo>
                  <a:lnTo>
                    <a:pt x="18142" y="68942"/>
                  </a:lnTo>
                  <a:lnTo>
                    <a:pt x="36285" y="7257"/>
                  </a:lnTo>
                  <a:lnTo>
                    <a:pt x="32657" y="0"/>
                  </a:ln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6" name="5 Forma libre"/>
            <p:cNvSpPr/>
            <p:nvPr/>
          </p:nvSpPr>
          <p:spPr>
            <a:xfrm>
              <a:off x="7587343" y="1190171"/>
              <a:ext cx="228600" cy="65315"/>
            </a:xfrm>
            <a:custGeom>
              <a:avLst/>
              <a:gdLst>
                <a:gd name="connsiteX0" fmla="*/ 228600 w 228600"/>
                <a:gd name="connsiteY0" fmla="*/ 3629 h 65315"/>
                <a:gd name="connsiteX1" fmla="*/ 156028 w 228600"/>
                <a:gd name="connsiteY1" fmla="*/ 0 h 65315"/>
                <a:gd name="connsiteX2" fmla="*/ 90714 w 228600"/>
                <a:gd name="connsiteY2" fmla="*/ 3629 h 65315"/>
                <a:gd name="connsiteX3" fmla="*/ 61686 w 228600"/>
                <a:gd name="connsiteY3" fmla="*/ 7258 h 65315"/>
                <a:gd name="connsiteX4" fmla="*/ 10886 w 228600"/>
                <a:gd name="connsiteY4" fmla="*/ 50800 h 65315"/>
                <a:gd name="connsiteX5" fmla="*/ 0 w 228600"/>
                <a:gd name="connsiteY5" fmla="*/ 65315 h 65315"/>
                <a:gd name="connsiteX6" fmla="*/ 7257 w 228600"/>
                <a:gd name="connsiteY6" fmla="*/ 65315 h 6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65315">
                  <a:moveTo>
                    <a:pt x="228600" y="3629"/>
                  </a:moveTo>
                  <a:lnTo>
                    <a:pt x="156028" y="0"/>
                  </a:lnTo>
                  <a:lnTo>
                    <a:pt x="90714" y="3629"/>
                  </a:lnTo>
                  <a:lnTo>
                    <a:pt x="61686" y="7258"/>
                  </a:lnTo>
                  <a:lnTo>
                    <a:pt x="10886" y="50800"/>
                  </a:lnTo>
                  <a:lnTo>
                    <a:pt x="0" y="65315"/>
                  </a:lnTo>
                  <a:lnTo>
                    <a:pt x="7257" y="65315"/>
                  </a:ln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7" name="6 Forma libre"/>
            <p:cNvSpPr/>
            <p:nvPr/>
          </p:nvSpPr>
          <p:spPr>
            <a:xfrm>
              <a:off x="8196943" y="1821543"/>
              <a:ext cx="105228" cy="123371"/>
            </a:xfrm>
            <a:custGeom>
              <a:avLst/>
              <a:gdLst>
                <a:gd name="connsiteX0" fmla="*/ 105228 w 105228"/>
                <a:gd name="connsiteY0" fmla="*/ 0 h 123371"/>
                <a:gd name="connsiteX1" fmla="*/ 54428 w 105228"/>
                <a:gd name="connsiteY1" fmla="*/ 65314 h 123371"/>
                <a:gd name="connsiteX2" fmla="*/ 14514 w 105228"/>
                <a:gd name="connsiteY2" fmla="*/ 108857 h 123371"/>
                <a:gd name="connsiteX3" fmla="*/ 0 w 105228"/>
                <a:gd name="connsiteY3" fmla="*/ 123371 h 123371"/>
                <a:gd name="connsiteX4" fmla="*/ 0 w 105228"/>
                <a:gd name="connsiteY4" fmla="*/ 123371 h 12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28" h="123371">
                  <a:moveTo>
                    <a:pt x="105228" y="0"/>
                  </a:moveTo>
                  <a:lnTo>
                    <a:pt x="54428" y="65314"/>
                  </a:lnTo>
                  <a:lnTo>
                    <a:pt x="14514" y="108857"/>
                  </a:lnTo>
                  <a:lnTo>
                    <a:pt x="0" y="123371"/>
                  </a:lnTo>
                  <a:lnTo>
                    <a:pt x="0" y="123371"/>
                  </a:lnTo>
                </a:path>
              </a:pathLst>
            </a:cu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grpSp>
        <p:nvGrpSpPr>
          <p:cNvPr id="113" name="112 Grupo"/>
          <p:cNvGrpSpPr/>
          <p:nvPr/>
        </p:nvGrpSpPr>
        <p:grpSpPr>
          <a:xfrm>
            <a:off x="4260898" y="676456"/>
            <a:ext cx="1488875" cy="6052004"/>
            <a:chOff x="4260898" y="676456"/>
            <a:chExt cx="1488875" cy="6052004"/>
          </a:xfrm>
        </p:grpSpPr>
        <p:sp>
          <p:nvSpPr>
            <p:cNvPr id="9" name="8 Forma libre"/>
            <p:cNvSpPr/>
            <p:nvPr/>
          </p:nvSpPr>
          <p:spPr>
            <a:xfrm>
              <a:off x="4260898" y="676456"/>
              <a:ext cx="1488875" cy="2566439"/>
            </a:xfrm>
            <a:custGeom>
              <a:avLst/>
              <a:gdLst>
                <a:gd name="connsiteX0" fmla="*/ 1206736 w 1488875"/>
                <a:gd name="connsiteY0" fmla="*/ 0 h 3100122"/>
                <a:gd name="connsiteX1" fmla="*/ 1206736 w 1488875"/>
                <a:gd name="connsiteY1" fmla="*/ 0 h 3100122"/>
                <a:gd name="connsiteX2" fmla="*/ 1121755 w 1488875"/>
                <a:gd name="connsiteY2" fmla="*/ 64586 h 3100122"/>
                <a:gd name="connsiteX3" fmla="*/ 1053770 w 1488875"/>
                <a:gd name="connsiteY3" fmla="*/ 74783 h 3100122"/>
                <a:gd name="connsiteX4" fmla="*/ 995983 w 1488875"/>
                <a:gd name="connsiteY4" fmla="*/ 115574 h 3100122"/>
                <a:gd name="connsiteX5" fmla="*/ 999382 w 1488875"/>
                <a:gd name="connsiteY5" fmla="*/ 163164 h 3100122"/>
                <a:gd name="connsiteX6" fmla="*/ 961990 w 1488875"/>
                <a:gd name="connsiteY6" fmla="*/ 231149 h 3100122"/>
                <a:gd name="connsiteX7" fmla="*/ 914400 w 1488875"/>
                <a:gd name="connsiteY7" fmla="*/ 244746 h 3100122"/>
                <a:gd name="connsiteX8" fmla="*/ 856613 w 1488875"/>
                <a:gd name="connsiteY8" fmla="*/ 254944 h 3100122"/>
                <a:gd name="connsiteX9" fmla="*/ 812423 w 1488875"/>
                <a:gd name="connsiteY9" fmla="*/ 322929 h 3100122"/>
                <a:gd name="connsiteX10" fmla="*/ 788628 w 1488875"/>
                <a:gd name="connsiteY10" fmla="*/ 343325 h 3100122"/>
                <a:gd name="connsiteX11" fmla="*/ 741038 w 1488875"/>
                <a:gd name="connsiteY11" fmla="*/ 353522 h 3100122"/>
                <a:gd name="connsiteX12" fmla="*/ 693449 w 1488875"/>
                <a:gd name="connsiteY12" fmla="*/ 421508 h 3100122"/>
                <a:gd name="connsiteX13" fmla="*/ 628863 w 1488875"/>
                <a:gd name="connsiteY13" fmla="*/ 448702 h 3100122"/>
                <a:gd name="connsiteX14" fmla="*/ 581273 w 1488875"/>
                <a:gd name="connsiteY14" fmla="*/ 448702 h 3100122"/>
                <a:gd name="connsiteX15" fmla="*/ 530284 w 1488875"/>
                <a:gd name="connsiteY15" fmla="*/ 462299 h 3100122"/>
                <a:gd name="connsiteX16" fmla="*/ 475896 w 1488875"/>
                <a:gd name="connsiteY16" fmla="*/ 503090 h 3100122"/>
                <a:gd name="connsiteX17" fmla="*/ 445303 w 1488875"/>
                <a:gd name="connsiteY17" fmla="*/ 526885 h 3100122"/>
                <a:gd name="connsiteX18" fmla="*/ 411310 w 1488875"/>
                <a:gd name="connsiteY18" fmla="*/ 526885 h 3100122"/>
                <a:gd name="connsiteX19" fmla="*/ 390915 w 1488875"/>
                <a:gd name="connsiteY19" fmla="*/ 506489 h 3100122"/>
                <a:gd name="connsiteX20" fmla="*/ 360322 w 1488875"/>
                <a:gd name="connsiteY20" fmla="*/ 503090 h 3100122"/>
                <a:gd name="connsiteX21" fmla="*/ 309333 w 1488875"/>
                <a:gd name="connsiteY21" fmla="*/ 537082 h 3100122"/>
                <a:gd name="connsiteX22" fmla="*/ 265142 w 1488875"/>
                <a:gd name="connsiteY22" fmla="*/ 533683 h 3100122"/>
                <a:gd name="connsiteX23" fmla="*/ 241348 w 1488875"/>
                <a:gd name="connsiteY23" fmla="*/ 523485 h 3100122"/>
                <a:gd name="connsiteX24" fmla="*/ 217553 w 1488875"/>
                <a:gd name="connsiteY24" fmla="*/ 547280 h 3100122"/>
                <a:gd name="connsiteX25" fmla="*/ 166564 w 1488875"/>
                <a:gd name="connsiteY25" fmla="*/ 632261 h 3100122"/>
                <a:gd name="connsiteX26" fmla="*/ 122374 w 1488875"/>
                <a:gd name="connsiteY26" fmla="*/ 666254 h 3100122"/>
                <a:gd name="connsiteX27" fmla="*/ 78183 w 1488875"/>
                <a:gd name="connsiteY27" fmla="*/ 676452 h 3100122"/>
                <a:gd name="connsiteX28" fmla="*/ 33993 w 1488875"/>
                <a:gd name="connsiteY28" fmla="*/ 683250 h 3100122"/>
                <a:gd name="connsiteX29" fmla="*/ 6799 w 1488875"/>
                <a:gd name="connsiteY29" fmla="*/ 700247 h 3100122"/>
                <a:gd name="connsiteX30" fmla="*/ 0 w 1488875"/>
                <a:gd name="connsiteY30" fmla="*/ 734239 h 3100122"/>
                <a:gd name="connsiteX31" fmla="*/ 50989 w 1488875"/>
                <a:gd name="connsiteY31" fmla="*/ 778430 h 3100122"/>
                <a:gd name="connsiteX32" fmla="*/ 159765 w 1488875"/>
                <a:gd name="connsiteY32" fmla="*/ 839616 h 3100122"/>
                <a:gd name="connsiteX33" fmla="*/ 217553 w 1488875"/>
                <a:gd name="connsiteY33" fmla="*/ 849814 h 3100122"/>
                <a:gd name="connsiteX34" fmla="*/ 285538 w 1488875"/>
                <a:gd name="connsiteY34" fmla="*/ 846415 h 3100122"/>
                <a:gd name="connsiteX35" fmla="*/ 356922 w 1488875"/>
                <a:gd name="connsiteY35" fmla="*/ 856612 h 3100122"/>
                <a:gd name="connsiteX36" fmla="*/ 397713 w 1488875"/>
                <a:gd name="connsiteY36" fmla="*/ 863411 h 3100122"/>
                <a:gd name="connsiteX37" fmla="*/ 448702 w 1488875"/>
                <a:gd name="connsiteY37" fmla="*/ 836217 h 3100122"/>
                <a:gd name="connsiteX38" fmla="*/ 492893 w 1488875"/>
                <a:gd name="connsiteY38" fmla="*/ 829418 h 3100122"/>
                <a:gd name="connsiteX39" fmla="*/ 506490 w 1488875"/>
                <a:gd name="connsiteY39" fmla="*/ 853213 h 3100122"/>
                <a:gd name="connsiteX40" fmla="*/ 499691 w 1488875"/>
                <a:gd name="connsiteY40" fmla="*/ 887206 h 3100122"/>
                <a:gd name="connsiteX41" fmla="*/ 462299 w 1488875"/>
                <a:gd name="connsiteY41" fmla="*/ 904202 h 3100122"/>
                <a:gd name="connsiteX42" fmla="*/ 438505 w 1488875"/>
                <a:gd name="connsiteY42" fmla="*/ 951792 h 3100122"/>
                <a:gd name="connsiteX43" fmla="*/ 411310 w 1488875"/>
                <a:gd name="connsiteY43" fmla="*/ 968788 h 3100122"/>
                <a:gd name="connsiteX44" fmla="*/ 394314 w 1488875"/>
                <a:gd name="connsiteY44" fmla="*/ 982385 h 3100122"/>
                <a:gd name="connsiteX45" fmla="*/ 394314 w 1488875"/>
                <a:gd name="connsiteY45" fmla="*/ 1006180 h 3100122"/>
                <a:gd name="connsiteX46" fmla="*/ 404512 w 1488875"/>
                <a:gd name="connsiteY46" fmla="*/ 1026575 h 3100122"/>
                <a:gd name="connsiteX47" fmla="*/ 418109 w 1488875"/>
                <a:gd name="connsiteY47" fmla="*/ 1040172 h 3100122"/>
                <a:gd name="connsiteX48" fmla="*/ 492893 w 1488875"/>
                <a:gd name="connsiteY48" fmla="*/ 1070766 h 3100122"/>
                <a:gd name="connsiteX49" fmla="*/ 533684 w 1488875"/>
                <a:gd name="connsiteY49" fmla="*/ 1114956 h 3100122"/>
                <a:gd name="connsiteX50" fmla="*/ 564277 w 1488875"/>
                <a:gd name="connsiteY50" fmla="*/ 1179542 h 3100122"/>
                <a:gd name="connsiteX51" fmla="*/ 594870 w 1488875"/>
                <a:gd name="connsiteY51" fmla="*/ 1233930 h 3100122"/>
                <a:gd name="connsiteX52" fmla="*/ 618665 w 1488875"/>
                <a:gd name="connsiteY52" fmla="*/ 1274721 h 3100122"/>
                <a:gd name="connsiteX53" fmla="*/ 615266 w 1488875"/>
                <a:gd name="connsiteY53" fmla="*/ 1339307 h 3100122"/>
                <a:gd name="connsiteX54" fmla="*/ 601669 w 1488875"/>
                <a:gd name="connsiteY54" fmla="*/ 1356303 h 3100122"/>
                <a:gd name="connsiteX55" fmla="*/ 543881 w 1488875"/>
                <a:gd name="connsiteY55" fmla="*/ 1380098 h 3100122"/>
                <a:gd name="connsiteX56" fmla="*/ 523486 w 1488875"/>
                <a:gd name="connsiteY56" fmla="*/ 1400493 h 3100122"/>
                <a:gd name="connsiteX57" fmla="*/ 513288 w 1488875"/>
                <a:gd name="connsiteY57" fmla="*/ 1485475 h 3100122"/>
                <a:gd name="connsiteX58" fmla="*/ 472497 w 1488875"/>
                <a:gd name="connsiteY58" fmla="*/ 1505870 h 3100122"/>
                <a:gd name="connsiteX59" fmla="*/ 384116 w 1488875"/>
                <a:gd name="connsiteY59" fmla="*/ 1573856 h 3100122"/>
                <a:gd name="connsiteX60" fmla="*/ 343325 w 1488875"/>
                <a:gd name="connsiteY60" fmla="*/ 1618046 h 3100122"/>
                <a:gd name="connsiteX61" fmla="*/ 319531 w 1488875"/>
                <a:gd name="connsiteY61" fmla="*/ 1618046 h 3100122"/>
                <a:gd name="connsiteX62" fmla="*/ 288937 w 1488875"/>
                <a:gd name="connsiteY62" fmla="*/ 1611247 h 3100122"/>
                <a:gd name="connsiteX63" fmla="*/ 275340 w 1488875"/>
                <a:gd name="connsiteY63" fmla="*/ 1597650 h 3100122"/>
                <a:gd name="connsiteX64" fmla="*/ 231150 w 1488875"/>
                <a:gd name="connsiteY64" fmla="*/ 1570456 h 3100122"/>
                <a:gd name="connsiteX65" fmla="*/ 169963 w 1488875"/>
                <a:gd name="connsiteY65" fmla="*/ 1550061 h 3100122"/>
                <a:gd name="connsiteX66" fmla="*/ 142769 w 1488875"/>
                <a:gd name="connsiteY66" fmla="*/ 1567057 h 3100122"/>
                <a:gd name="connsiteX67" fmla="*/ 142769 w 1488875"/>
                <a:gd name="connsiteY67" fmla="*/ 1590852 h 3100122"/>
                <a:gd name="connsiteX68" fmla="*/ 163165 w 1488875"/>
                <a:gd name="connsiteY68" fmla="*/ 1607848 h 3100122"/>
                <a:gd name="connsiteX69" fmla="*/ 193758 w 1488875"/>
                <a:gd name="connsiteY69" fmla="*/ 1614647 h 3100122"/>
                <a:gd name="connsiteX70" fmla="*/ 220952 w 1488875"/>
                <a:gd name="connsiteY70" fmla="*/ 1611247 h 3100122"/>
                <a:gd name="connsiteX71" fmla="*/ 244747 w 1488875"/>
                <a:gd name="connsiteY71" fmla="*/ 1621445 h 3100122"/>
                <a:gd name="connsiteX72" fmla="*/ 312732 w 1488875"/>
                <a:gd name="connsiteY72" fmla="*/ 1696229 h 3100122"/>
                <a:gd name="connsiteX73" fmla="*/ 384116 w 1488875"/>
                <a:gd name="connsiteY73" fmla="*/ 1716624 h 3100122"/>
                <a:gd name="connsiteX74" fmla="*/ 465699 w 1488875"/>
                <a:gd name="connsiteY74" fmla="*/ 1699628 h 3100122"/>
                <a:gd name="connsiteX75" fmla="*/ 533684 w 1488875"/>
                <a:gd name="connsiteY75" fmla="*/ 1682632 h 3100122"/>
                <a:gd name="connsiteX76" fmla="*/ 601669 w 1488875"/>
                <a:gd name="connsiteY76" fmla="*/ 1672434 h 3100122"/>
                <a:gd name="connsiteX77" fmla="*/ 666255 w 1488875"/>
                <a:gd name="connsiteY77" fmla="*/ 1720024 h 3100122"/>
                <a:gd name="connsiteX78" fmla="*/ 724042 w 1488875"/>
                <a:gd name="connsiteY78" fmla="*/ 1716624 h 3100122"/>
                <a:gd name="connsiteX79" fmla="*/ 771632 w 1488875"/>
                <a:gd name="connsiteY79" fmla="*/ 1720024 h 3100122"/>
                <a:gd name="connsiteX80" fmla="*/ 792027 w 1488875"/>
                <a:gd name="connsiteY80" fmla="*/ 1743818 h 3100122"/>
                <a:gd name="connsiteX81" fmla="*/ 805624 w 1488875"/>
                <a:gd name="connsiteY81" fmla="*/ 1747218 h 3100122"/>
                <a:gd name="connsiteX82" fmla="*/ 805624 w 1488875"/>
                <a:gd name="connsiteY82" fmla="*/ 1754016 h 3100122"/>
                <a:gd name="connsiteX83" fmla="*/ 826020 w 1488875"/>
                <a:gd name="connsiteY83" fmla="*/ 1774412 h 3100122"/>
                <a:gd name="connsiteX84" fmla="*/ 866811 w 1488875"/>
                <a:gd name="connsiteY84" fmla="*/ 1781210 h 3100122"/>
                <a:gd name="connsiteX85" fmla="*/ 917800 w 1488875"/>
                <a:gd name="connsiteY85" fmla="*/ 1726822 h 3100122"/>
                <a:gd name="connsiteX86" fmla="*/ 955191 w 1488875"/>
                <a:gd name="connsiteY86" fmla="*/ 1699628 h 3100122"/>
                <a:gd name="connsiteX87" fmla="*/ 978986 w 1488875"/>
                <a:gd name="connsiteY87" fmla="*/ 1713225 h 3100122"/>
                <a:gd name="connsiteX88" fmla="*/ 1023177 w 1488875"/>
                <a:gd name="connsiteY88" fmla="*/ 1764214 h 3100122"/>
                <a:gd name="connsiteX89" fmla="*/ 1046971 w 1488875"/>
                <a:gd name="connsiteY89" fmla="*/ 1845796 h 3100122"/>
                <a:gd name="connsiteX90" fmla="*/ 1165945 w 1488875"/>
                <a:gd name="connsiteY90" fmla="*/ 1988565 h 3100122"/>
                <a:gd name="connsiteX91" fmla="*/ 1179542 w 1488875"/>
                <a:gd name="connsiteY91" fmla="*/ 1998763 h 3100122"/>
                <a:gd name="connsiteX92" fmla="*/ 1247528 w 1488875"/>
                <a:gd name="connsiteY92" fmla="*/ 2008960 h 3100122"/>
                <a:gd name="connsiteX93" fmla="*/ 1274722 w 1488875"/>
                <a:gd name="connsiteY93" fmla="*/ 2032755 h 3100122"/>
                <a:gd name="connsiteX94" fmla="*/ 1305315 w 1488875"/>
                <a:gd name="connsiteY94" fmla="*/ 2070147 h 3100122"/>
                <a:gd name="connsiteX95" fmla="*/ 1288319 w 1488875"/>
                <a:gd name="connsiteY95" fmla="*/ 2110938 h 3100122"/>
                <a:gd name="connsiteX96" fmla="*/ 1223733 w 1488875"/>
                <a:gd name="connsiteY96" fmla="*/ 2124535 h 3100122"/>
                <a:gd name="connsiteX97" fmla="*/ 1186341 w 1488875"/>
                <a:gd name="connsiteY97" fmla="*/ 2172125 h 3100122"/>
                <a:gd name="connsiteX98" fmla="*/ 1176143 w 1488875"/>
                <a:gd name="connsiteY98" fmla="*/ 2226513 h 3100122"/>
                <a:gd name="connsiteX99" fmla="*/ 1203337 w 1488875"/>
                <a:gd name="connsiteY99" fmla="*/ 2284300 h 3100122"/>
                <a:gd name="connsiteX100" fmla="*/ 1254326 w 1488875"/>
                <a:gd name="connsiteY100" fmla="*/ 2386278 h 3100122"/>
                <a:gd name="connsiteX101" fmla="*/ 1278121 w 1488875"/>
                <a:gd name="connsiteY101" fmla="*/ 2406673 h 3100122"/>
                <a:gd name="connsiteX102" fmla="*/ 1288319 w 1488875"/>
                <a:gd name="connsiteY102" fmla="*/ 2427069 h 3100122"/>
                <a:gd name="connsiteX103" fmla="*/ 1315513 w 1488875"/>
                <a:gd name="connsiteY103" fmla="*/ 2454263 h 3100122"/>
                <a:gd name="connsiteX104" fmla="*/ 1352905 w 1488875"/>
                <a:gd name="connsiteY104" fmla="*/ 2440666 h 3100122"/>
                <a:gd name="connsiteX105" fmla="*/ 1448084 w 1488875"/>
                <a:gd name="connsiteY105" fmla="*/ 2440666 h 3100122"/>
                <a:gd name="connsiteX106" fmla="*/ 1471878 w 1488875"/>
                <a:gd name="connsiteY106" fmla="*/ 2454263 h 3100122"/>
                <a:gd name="connsiteX107" fmla="*/ 1478677 w 1488875"/>
                <a:gd name="connsiteY107" fmla="*/ 2484856 h 3100122"/>
                <a:gd name="connsiteX108" fmla="*/ 1488875 w 1488875"/>
                <a:gd name="connsiteY108" fmla="*/ 2563039 h 3100122"/>
                <a:gd name="connsiteX109" fmla="*/ 1441285 w 1488875"/>
                <a:gd name="connsiteY109" fmla="*/ 2695610 h 3100122"/>
                <a:gd name="connsiteX110" fmla="*/ 1420890 w 1488875"/>
                <a:gd name="connsiteY110" fmla="*/ 2749998 h 3100122"/>
                <a:gd name="connsiteX111" fmla="*/ 1420890 w 1488875"/>
                <a:gd name="connsiteY111" fmla="*/ 2794189 h 3100122"/>
                <a:gd name="connsiteX112" fmla="*/ 1356304 w 1488875"/>
                <a:gd name="connsiteY112" fmla="*/ 2868972 h 3100122"/>
                <a:gd name="connsiteX113" fmla="*/ 1315513 w 1488875"/>
                <a:gd name="connsiteY113" fmla="*/ 2923360 h 3100122"/>
                <a:gd name="connsiteX114" fmla="*/ 1305315 w 1488875"/>
                <a:gd name="connsiteY114" fmla="*/ 2970950 h 3100122"/>
                <a:gd name="connsiteX115" fmla="*/ 1295117 w 1488875"/>
                <a:gd name="connsiteY115" fmla="*/ 3032137 h 3100122"/>
                <a:gd name="connsiteX116" fmla="*/ 1237330 w 1488875"/>
                <a:gd name="connsiteY116" fmla="*/ 3086525 h 3100122"/>
                <a:gd name="connsiteX117" fmla="*/ 1213535 w 1488875"/>
                <a:gd name="connsiteY117" fmla="*/ 3100122 h 3100122"/>
                <a:gd name="connsiteX118" fmla="*/ 1203337 w 1488875"/>
                <a:gd name="connsiteY118" fmla="*/ 3100122 h 3100122"/>
                <a:gd name="connsiteX0" fmla="*/ 1206736 w 1488875"/>
                <a:gd name="connsiteY0" fmla="*/ 0 h 3100122"/>
                <a:gd name="connsiteX1" fmla="*/ 1121755 w 1488875"/>
                <a:gd name="connsiteY1" fmla="*/ 64586 h 3100122"/>
                <a:gd name="connsiteX2" fmla="*/ 1053770 w 1488875"/>
                <a:gd name="connsiteY2" fmla="*/ 74783 h 3100122"/>
                <a:gd name="connsiteX3" fmla="*/ 995983 w 1488875"/>
                <a:gd name="connsiteY3" fmla="*/ 115574 h 3100122"/>
                <a:gd name="connsiteX4" fmla="*/ 999382 w 1488875"/>
                <a:gd name="connsiteY4" fmla="*/ 163164 h 3100122"/>
                <a:gd name="connsiteX5" fmla="*/ 961990 w 1488875"/>
                <a:gd name="connsiteY5" fmla="*/ 231149 h 3100122"/>
                <a:gd name="connsiteX6" fmla="*/ 914400 w 1488875"/>
                <a:gd name="connsiteY6" fmla="*/ 244746 h 3100122"/>
                <a:gd name="connsiteX7" fmla="*/ 856613 w 1488875"/>
                <a:gd name="connsiteY7" fmla="*/ 254944 h 3100122"/>
                <a:gd name="connsiteX8" fmla="*/ 812423 w 1488875"/>
                <a:gd name="connsiteY8" fmla="*/ 322929 h 3100122"/>
                <a:gd name="connsiteX9" fmla="*/ 788628 w 1488875"/>
                <a:gd name="connsiteY9" fmla="*/ 343325 h 3100122"/>
                <a:gd name="connsiteX10" fmla="*/ 741038 w 1488875"/>
                <a:gd name="connsiteY10" fmla="*/ 353522 h 3100122"/>
                <a:gd name="connsiteX11" fmla="*/ 693449 w 1488875"/>
                <a:gd name="connsiteY11" fmla="*/ 421508 h 3100122"/>
                <a:gd name="connsiteX12" fmla="*/ 628863 w 1488875"/>
                <a:gd name="connsiteY12" fmla="*/ 448702 h 3100122"/>
                <a:gd name="connsiteX13" fmla="*/ 581273 w 1488875"/>
                <a:gd name="connsiteY13" fmla="*/ 448702 h 3100122"/>
                <a:gd name="connsiteX14" fmla="*/ 530284 w 1488875"/>
                <a:gd name="connsiteY14" fmla="*/ 462299 h 3100122"/>
                <a:gd name="connsiteX15" fmla="*/ 475896 w 1488875"/>
                <a:gd name="connsiteY15" fmla="*/ 503090 h 3100122"/>
                <a:gd name="connsiteX16" fmla="*/ 445303 w 1488875"/>
                <a:gd name="connsiteY16" fmla="*/ 526885 h 3100122"/>
                <a:gd name="connsiteX17" fmla="*/ 411310 w 1488875"/>
                <a:gd name="connsiteY17" fmla="*/ 526885 h 3100122"/>
                <a:gd name="connsiteX18" fmla="*/ 390915 w 1488875"/>
                <a:gd name="connsiteY18" fmla="*/ 506489 h 3100122"/>
                <a:gd name="connsiteX19" fmla="*/ 360322 w 1488875"/>
                <a:gd name="connsiteY19" fmla="*/ 503090 h 3100122"/>
                <a:gd name="connsiteX20" fmla="*/ 309333 w 1488875"/>
                <a:gd name="connsiteY20" fmla="*/ 537082 h 3100122"/>
                <a:gd name="connsiteX21" fmla="*/ 265142 w 1488875"/>
                <a:gd name="connsiteY21" fmla="*/ 533683 h 3100122"/>
                <a:gd name="connsiteX22" fmla="*/ 241348 w 1488875"/>
                <a:gd name="connsiteY22" fmla="*/ 523485 h 3100122"/>
                <a:gd name="connsiteX23" fmla="*/ 217553 w 1488875"/>
                <a:gd name="connsiteY23" fmla="*/ 547280 h 3100122"/>
                <a:gd name="connsiteX24" fmla="*/ 166564 w 1488875"/>
                <a:gd name="connsiteY24" fmla="*/ 632261 h 3100122"/>
                <a:gd name="connsiteX25" fmla="*/ 122374 w 1488875"/>
                <a:gd name="connsiteY25" fmla="*/ 666254 h 3100122"/>
                <a:gd name="connsiteX26" fmla="*/ 78183 w 1488875"/>
                <a:gd name="connsiteY26" fmla="*/ 676452 h 3100122"/>
                <a:gd name="connsiteX27" fmla="*/ 33993 w 1488875"/>
                <a:gd name="connsiteY27" fmla="*/ 683250 h 3100122"/>
                <a:gd name="connsiteX28" fmla="*/ 6799 w 1488875"/>
                <a:gd name="connsiteY28" fmla="*/ 700247 h 3100122"/>
                <a:gd name="connsiteX29" fmla="*/ 0 w 1488875"/>
                <a:gd name="connsiteY29" fmla="*/ 734239 h 3100122"/>
                <a:gd name="connsiteX30" fmla="*/ 50989 w 1488875"/>
                <a:gd name="connsiteY30" fmla="*/ 778430 h 3100122"/>
                <a:gd name="connsiteX31" fmla="*/ 159765 w 1488875"/>
                <a:gd name="connsiteY31" fmla="*/ 839616 h 3100122"/>
                <a:gd name="connsiteX32" fmla="*/ 217553 w 1488875"/>
                <a:gd name="connsiteY32" fmla="*/ 849814 h 3100122"/>
                <a:gd name="connsiteX33" fmla="*/ 285538 w 1488875"/>
                <a:gd name="connsiteY33" fmla="*/ 846415 h 3100122"/>
                <a:gd name="connsiteX34" fmla="*/ 356922 w 1488875"/>
                <a:gd name="connsiteY34" fmla="*/ 856612 h 3100122"/>
                <a:gd name="connsiteX35" fmla="*/ 397713 w 1488875"/>
                <a:gd name="connsiteY35" fmla="*/ 863411 h 3100122"/>
                <a:gd name="connsiteX36" fmla="*/ 448702 w 1488875"/>
                <a:gd name="connsiteY36" fmla="*/ 836217 h 3100122"/>
                <a:gd name="connsiteX37" fmla="*/ 492893 w 1488875"/>
                <a:gd name="connsiteY37" fmla="*/ 829418 h 3100122"/>
                <a:gd name="connsiteX38" fmla="*/ 506490 w 1488875"/>
                <a:gd name="connsiteY38" fmla="*/ 853213 h 3100122"/>
                <a:gd name="connsiteX39" fmla="*/ 499691 w 1488875"/>
                <a:gd name="connsiteY39" fmla="*/ 887206 h 3100122"/>
                <a:gd name="connsiteX40" fmla="*/ 462299 w 1488875"/>
                <a:gd name="connsiteY40" fmla="*/ 904202 h 3100122"/>
                <a:gd name="connsiteX41" fmla="*/ 438505 w 1488875"/>
                <a:gd name="connsiteY41" fmla="*/ 951792 h 3100122"/>
                <a:gd name="connsiteX42" fmla="*/ 411310 w 1488875"/>
                <a:gd name="connsiteY42" fmla="*/ 968788 h 3100122"/>
                <a:gd name="connsiteX43" fmla="*/ 394314 w 1488875"/>
                <a:gd name="connsiteY43" fmla="*/ 982385 h 3100122"/>
                <a:gd name="connsiteX44" fmla="*/ 394314 w 1488875"/>
                <a:gd name="connsiteY44" fmla="*/ 1006180 h 3100122"/>
                <a:gd name="connsiteX45" fmla="*/ 404512 w 1488875"/>
                <a:gd name="connsiteY45" fmla="*/ 1026575 h 3100122"/>
                <a:gd name="connsiteX46" fmla="*/ 418109 w 1488875"/>
                <a:gd name="connsiteY46" fmla="*/ 1040172 h 3100122"/>
                <a:gd name="connsiteX47" fmla="*/ 492893 w 1488875"/>
                <a:gd name="connsiteY47" fmla="*/ 1070766 h 3100122"/>
                <a:gd name="connsiteX48" fmla="*/ 533684 w 1488875"/>
                <a:gd name="connsiteY48" fmla="*/ 1114956 h 3100122"/>
                <a:gd name="connsiteX49" fmla="*/ 564277 w 1488875"/>
                <a:gd name="connsiteY49" fmla="*/ 1179542 h 3100122"/>
                <a:gd name="connsiteX50" fmla="*/ 594870 w 1488875"/>
                <a:gd name="connsiteY50" fmla="*/ 1233930 h 3100122"/>
                <a:gd name="connsiteX51" fmla="*/ 618665 w 1488875"/>
                <a:gd name="connsiteY51" fmla="*/ 1274721 h 3100122"/>
                <a:gd name="connsiteX52" fmla="*/ 615266 w 1488875"/>
                <a:gd name="connsiteY52" fmla="*/ 1339307 h 3100122"/>
                <a:gd name="connsiteX53" fmla="*/ 601669 w 1488875"/>
                <a:gd name="connsiteY53" fmla="*/ 1356303 h 3100122"/>
                <a:gd name="connsiteX54" fmla="*/ 543881 w 1488875"/>
                <a:gd name="connsiteY54" fmla="*/ 1380098 h 3100122"/>
                <a:gd name="connsiteX55" fmla="*/ 523486 w 1488875"/>
                <a:gd name="connsiteY55" fmla="*/ 1400493 h 3100122"/>
                <a:gd name="connsiteX56" fmla="*/ 513288 w 1488875"/>
                <a:gd name="connsiteY56" fmla="*/ 1485475 h 3100122"/>
                <a:gd name="connsiteX57" fmla="*/ 472497 w 1488875"/>
                <a:gd name="connsiteY57" fmla="*/ 1505870 h 3100122"/>
                <a:gd name="connsiteX58" fmla="*/ 384116 w 1488875"/>
                <a:gd name="connsiteY58" fmla="*/ 1573856 h 3100122"/>
                <a:gd name="connsiteX59" fmla="*/ 343325 w 1488875"/>
                <a:gd name="connsiteY59" fmla="*/ 1618046 h 3100122"/>
                <a:gd name="connsiteX60" fmla="*/ 319531 w 1488875"/>
                <a:gd name="connsiteY60" fmla="*/ 1618046 h 3100122"/>
                <a:gd name="connsiteX61" fmla="*/ 288937 w 1488875"/>
                <a:gd name="connsiteY61" fmla="*/ 1611247 h 3100122"/>
                <a:gd name="connsiteX62" fmla="*/ 275340 w 1488875"/>
                <a:gd name="connsiteY62" fmla="*/ 1597650 h 3100122"/>
                <a:gd name="connsiteX63" fmla="*/ 231150 w 1488875"/>
                <a:gd name="connsiteY63" fmla="*/ 1570456 h 3100122"/>
                <a:gd name="connsiteX64" fmla="*/ 169963 w 1488875"/>
                <a:gd name="connsiteY64" fmla="*/ 1550061 h 3100122"/>
                <a:gd name="connsiteX65" fmla="*/ 142769 w 1488875"/>
                <a:gd name="connsiteY65" fmla="*/ 1567057 h 3100122"/>
                <a:gd name="connsiteX66" fmla="*/ 142769 w 1488875"/>
                <a:gd name="connsiteY66" fmla="*/ 1590852 h 3100122"/>
                <a:gd name="connsiteX67" fmla="*/ 163165 w 1488875"/>
                <a:gd name="connsiteY67" fmla="*/ 1607848 h 3100122"/>
                <a:gd name="connsiteX68" fmla="*/ 193758 w 1488875"/>
                <a:gd name="connsiteY68" fmla="*/ 1614647 h 3100122"/>
                <a:gd name="connsiteX69" fmla="*/ 220952 w 1488875"/>
                <a:gd name="connsiteY69" fmla="*/ 1611247 h 3100122"/>
                <a:gd name="connsiteX70" fmla="*/ 244747 w 1488875"/>
                <a:gd name="connsiteY70" fmla="*/ 1621445 h 3100122"/>
                <a:gd name="connsiteX71" fmla="*/ 312732 w 1488875"/>
                <a:gd name="connsiteY71" fmla="*/ 1696229 h 3100122"/>
                <a:gd name="connsiteX72" fmla="*/ 384116 w 1488875"/>
                <a:gd name="connsiteY72" fmla="*/ 1716624 h 3100122"/>
                <a:gd name="connsiteX73" fmla="*/ 465699 w 1488875"/>
                <a:gd name="connsiteY73" fmla="*/ 1699628 h 3100122"/>
                <a:gd name="connsiteX74" fmla="*/ 533684 w 1488875"/>
                <a:gd name="connsiteY74" fmla="*/ 1682632 h 3100122"/>
                <a:gd name="connsiteX75" fmla="*/ 601669 w 1488875"/>
                <a:gd name="connsiteY75" fmla="*/ 1672434 h 3100122"/>
                <a:gd name="connsiteX76" fmla="*/ 666255 w 1488875"/>
                <a:gd name="connsiteY76" fmla="*/ 1720024 h 3100122"/>
                <a:gd name="connsiteX77" fmla="*/ 724042 w 1488875"/>
                <a:gd name="connsiteY77" fmla="*/ 1716624 h 3100122"/>
                <a:gd name="connsiteX78" fmla="*/ 771632 w 1488875"/>
                <a:gd name="connsiteY78" fmla="*/ 1720024 h 3100122"/>
                <a:gd name="connsiteX79" fmla="*/ 792027 w 1488875"/>
                <a:gd name="connsiteY79" fmla="*/ 1743818 h 3100122"/>
                <a:gd name="connsiteX80" fmla="*/ 805624 w 1488875"/>
                <a:gd name="connsiteY80" fmla="*/ 1747218 h 3100122"/>
                <a:gd name="connsiteX81" fmla="*/ 805624 w 1488875"/>
                <a:gd name="connsiteY81" fmla="*/ 1754016 h 3100122"/>
                <a:gd name="connsiteX82" fmla="*/ 826020 w 1488875"/>
                <a:gd name="connsiteY82" fmla="*/ 1774412 h 3100122"/>
                <a:gd name="connsiteX83" fmla="*/ 866811 w 1488875"/>
                <a:gd name="connsiteY83" fmla="*/ 1781210 h 3100122"/>
                <a:gd name="connsiteX84" fmla="*/ 917800 w 1488875"/>
                <a:gd name="connsiteY84" fmla="*/ 1726822 h 3100122"/>
                <a:gd name="connsiteX85" fmla="*/ 955191 w 1488875"/>
                <a:gd name="connsiteY85" fmla="*/ 1699628 h 3100122"/>
                <a:gd name="connsiteX86" fmla="*/ 978986 w 1488875"/>
                <a:gd name="connsiteY86" fmla="*/ 1713225 h 3100122"/>
                <a:gd name="connsiteX87" fmla="*/ 1023177 w 1488875"/>
                <a:gd name="connsiteY87" fmla="*/ 1764214 h 3100122"/>
                <a:gd name="connsiteX88" fmla="*/ 1046971 w 1488875"/>
                <a:gd name="connsiteY88" fmla="*/ 1845796 h 3100122"/>
                <a:gd name="connsiteX89" fmla="*/ 1165945 w 1488875"/>
                <a:gd name="connsiteY89" fmla="*/ 1988565 h 3100122"/>
                <a:gd name="connsiteX90" fmla="*/ 1179542 w 1488875"/>
                <a:gd name="connsiteY90" fmla="*/ 1998763 h 3100122"/>
                <a:gd name="connsiteX91" fmla="*/ 1247528 w 1488875"/>
                <a:gd name="connsiteY91" fmla="*/ 2008960 h 3100122"/>
                <a:gd name="connsiteX92" fmla="*/ 1274722 w 1488875"/>
                <a:gd name="connsiteY92" fmla="*/ 2032755 h 3100122"/>
                <a:gd name="connsiteX93" fmla="*/ 1305315 w 1488875"/>
                <a:gd name="connsiteY93" fmla="*/ 2070147 h 3100122"/>
                <a:gd name="connsiteX94" fmla="*/ 1288319 w 1488875"/>
                <a:gd name="connsiteY94" fmla="*/ 2110938 h 3100122"/>
                <a:gd name="connsiteX95" fmla="*/ 1223733 w 1488875"/>
                <a:gd name="connsiteY95" fmla="*/ 2124535 h 3100122"/>
                <a:gd name="connsiteX96" fmla="*/ 1186341 w 1488875"/>
                <a:gd name="connsiteY96" fmla="*/ 2172125 h 3100122"/>
                <a:gd name="connsiteX97" fmla="*/ 1176143 w 1488875"/>
                <a:gd name="connsiteY97" fmla="*/ 2226513 h 3100122"/>
                <a:gd name="connsiteX98" fmla="*/ 1203337 w 1488875"/>
                <a:gd name="connsiteY98" fmla="*/ 2284300 h 3100122"/>
                <a:gd name="connsiteX99" fmla="*/ 1254326 w 1488875"/>
                <a:gd name="connsiteY99" fmla="*/ 2386278 h 3100122"/>
                <a:gd name="connsiteX100" fmla="*/ 1278121 w 1488875"/>
                <a:gd name="connsiteY100" fmla="*/ 2406673 h 3100122"/>
                <a:gd name="connsiteX101" fmla="*/ 1288319 w 1488875"/>
                <a:gd name="connsiteY101" fmla="*/ 2427069 h 3100122"/>
                <a:gd name="connsiteX102" fmla="*/ 1315513 w 1488875"/>
                <a:gd name="connsiteY102" fmla="*/ 2454263 h 3100122"/>
                <a:gd name="connsiteX103" fmla="*/ 1352905 w 1488875"/>
                <a:gd name="connsiteY103" fmla="*/ 2440666 h 3100122"/>
                <a:gd name="connsiteX104" fmla="*/ 1448084 w 1488875"/>
                <a:gd name="connsiteY104" fmla="*/ 2440666 h 3100122"/>
                <a:gd name="connsiteX105" fmla="*/ 1471878 w 1488875"/>
                <a:gd name="connsiteY105" fmla="*/ 2454263 h 3100122"/>
                <a:gd name="connsiteX106" fmla="*/ 1478677 w 1488875"/>
                <a:gd name="connsiteY106" fmla="*/ 2484856 h 3100122"/>
                <a:gd name="connsiteX107" fmla="*/ 1488875 w 1488875"/>
                <a:gd name="connsiteY107" fmla="*/ 2563039 h 3100122"/>
                <a:gd name="connsiteX108" fmla="*/ 1441285 w 1488875"/>
                <a:gd name="connsiteY108" fmla="*/ 2695610 h 3100122"/>
                <a:gd name="connsiteX109" fmla="*/ 1420890 w 1488875"/>
                <a:gd name="connsiteY109" fmla="*/ 2749998 h 3100122"/>
                <a:gd name="connsiteX110" fmla="*/ 1420890 w 1488875"/>
                <a:gd name="connsiteY110" fmla="*/ 2794189 h 3100122"/>
                <a:gd name="connsiteX111" fmla="*/ 1356304 w 1488875"/>
                <a:gd name="connsiteY111" fmla="*/ 2868972 h 3100122"/>
                <a:gd name="connsiteX112" fmla="*/ 1315513 w 1488875"/>
                <a:gd name="connsiteY112" fmla="*/ 2923360 h 3100122"/>
                <a:gd name="connsiteX113" fmla="*/ 1305315 w 1488875"/>
                <a:gd name="connsiteY113" fmla="*/ 2970950 h 3100122"/>
                <a:gd name="connsiteX114" fmla="*/ 1295117 w 1488875"/>
                <a:gd name="connsiteY114" fmla="*/ 3032137 h 3100122"/>
                <a:gd name="connsiteX115" fmla="*/ 1237330 w 1488875"/>
                <a:gd name="connsiteY115" fmla="*/ 3086525 h 3100122"/>
                <a:gd name="connsiteX116" fmla="*/ 1213535 w 1488875"/>
                <a:gd name="connsiteY116" fmla="*/ 3100122 h 3100122"/>
                <a:gd name="connsiteX117" fmla="*/ 1203337 w 1488875"/>
                <a:gd name="connsiteY117" fmla="*/ 3100122 h 3100122"/>
                <a:gd name="connsiteX0" fmla="*/ 1121755 w 1488875"/>
                <a:gd name="connsiteY0" fmla="*/ 0 h 3035536"/>
                <a:gd name="connsiteX1" fmla="*/ 1053770 w 1488875"/>
                <a:gd name="connsiteY1" fmla="*/ 10197 h 3035536"/>
                <a:gd name="connsiteX2" fmla="*/ 995983 w 1488875"/>
                <a:gd name="connsiteY2" fmla="*/ 50988 h 3035536"/>
                <a:gd name="connsiteX3" fmla="*/ 999382 w 1488875"/>
                <a:gd name="connsiteY3" fmla="*/ 98578 h 3035536"/>
                <a:gd name="connsiteX4" fmla="*/ 961990 w 1488875"/>
                <a:gd name="connsiteY4" fmla="*/ 166563 h 3035536"/>
                <a:gd name="connsiteX5" fmla="*/ 914400 w 1488875"/>
                <a:gd name="connsiteY5" fmla="*/ 180160 h 3035536"/>
                <a:gd name="connsiteX6" fmla="*/ 856613 w 1488875"/>
                <a:gd name="connsiteY6" fmla="*/ 190358 h 3035536"/>
                <a:gd name="connsiteX7" fmla="*/ 812423 w 1488875"/>
                <a:gd name="connsiteY7" fmla="*/ 258343 h 3035536"/>
                <a:gd name="connsiteX8" fmla="*/ 788628 w 1488875"/>
                <a:gd name="connsiteY8" fmla="*/ 278739 h 3035536"/>
                <a:gd name="connsiteX9" fmla="*/ 741038 w 1488875"/>
                <a:gd name="connsiteY9" fmla="*/ 288936 h 3035536"/>
                <a:gd name="connsiteX10" fmla="*/ 693449 w 1488875"/>
                <a:gd name="connsiteY10" fmla="*/ 356922 h 3035536"/>
                <a:gd name="connsiteX11" fmla="*/ 628863 w 1488875"/>
                <a:gd name="connsiteY11" fmla="*/ 384116 h 3035536"/>
                <a:gd name="connsiteX12" fmla="*/ 581273 w 1488875"/>
                <a:gd name="connsiteY12" fmla="*/ 384116 h 3035536"/>
                <a:gd name="connsiteX13" fmla="*/ 530284 w 1488875"/>
                <a:gd name="connsiteY13" fmla="*/ 397713 h 3035536"/>
                <a:gd name="connsiteX14" fmla="*/ 475896 w 1488875"/>
                <a:gd name="connsiteY14" fmla="*/ 438504 h 3035536"/>
                <a:gd name="connsiteX15" fmla="*/ 445303 w 1488875"/>
                <a:gd name="connsiteY15" fmla="*/ 462299 h 3035536"/>
                <a:gd name="connsiteX16" fmla="*/ 411310 w 1488875"/>
                <a:gd name="connsiteY16" fmla="*/ 462299 h 3035536"/>
                <a:gd name="connsiteX17" fmla="*/ 390915 w 1488875"/>
                <a:gd name="connsiteY17" fmla="*/ 441903 h 3035536"/>
                <a:gd name="connsiteX18" fmla="*/ 360322 w 1488875"/>
                <a:gd name="connsiteY18" fmla="*/ 438504 h 3035536"/>
                <a:gd name="connsiteX19" fmla="*/ 309333 w 1488875"/>
                <a:gd name="connsiteY19" fmla="*/ 472496 h 3035536"/>
                <a:gd name="connsiteX20" fmla="*/ 265142 w 1488875"/>
                <a:gd name="connsiteY20" fmla="*/ 469097 h 3035536"/>
                <a:gd name="connsiteX21" fmla="*/ 241348 w 1488875"/>
                <a:gd name="connsiteY21" fmla="*/ 458899 h 3035536"/>
                <a:gd name="connsiteX22" fmla="*/ 217553 w 1488875"/>
                <a:gd name="connsiteY22" fmla="*/ 482694 h 3035536"/>
                <a:gd name="connsiteX23" fmla="*/ 166564 w 1488875"/>
                <a:gd name="connsiteY23" fmla="*/ 567675 h 3035536"/>
                <a:gd name="connsiteX24" fmla="*/ 122374 w 1488875"/>
                <a:gd name="connsiteY24" fmla="*/ 601668 h 3035536"/>
                <a:gd name="connsiteX25" fmla="*/ 78183 w 1488875"/>
                <a:gd name="connsiteY25" fmla="*/ 611866 h 3035536"/>
                <a:gd name="connsiteX26" fmla="*/ 33993 w 1488875"/>
                <a:gd name="connsiteY26" fmla="*/ 618664 h 3035536"/>
                <a:gd name="connsiteX27" fmla="*/ 6799 w 1488875"/>
                <a:gd name="connsiteY27" fmla="*/ 635661 h 3035536"/>
                <a:gd name="connsiteX28" fmla="*/ 0 w 1488875"/>
                <a:gd name="connsiteY28" fmla="*/ 669653 h 3035536"/>
                <a:gd name="connsiteX29" fmla="*/ 50989 w 1488875"/>
                <a:gd name="connsiteY29" fmla="*/ 713844 h 3035536"/>
                <a:gd name="connsiteX30" fmla="*/ 159765 w 1488875"/>
                <a:gd name="connsiteY30" fmla="*/ 775030 h 3035536"/>
                <a:gd name="connsiteX31" fmla="*/ 217553 w 1488875"/>
                <a:gd name="connsiteY31" fmla="*/ 785228 h 3035536"/>
                <a:gd name="connsiteX32" fmla="*/ 285538 w 1488875"/>
                <a:gd name="connsiteY32" fmla="*/ 781829 h 3035536"/>
                <a:gd name="connsiteX33" fmla="*/ 356922 w 1488875"/>
                <a:gd name="connsiteY33" fmla="*/ 792026 h 3035536"/>
                <a:gd name="connsiteX34" fmla="*/ 397713 w 1488875"/>
                <a:gd name="connsiteY34" fmla="*/ 798825 h 3035536"/>
                <a:gd name="connsiteX35" fmla="*/ 448702 w 1488875"/>
                <a:gd name="connsiteY35" fmla="*/ 771631 h 3035536"/>
                <a:gd name="connsiteX36" fmla="*/ 492893 w 1488875"/>
                <a:gd name="connsiteY36" fmla="*/ 764832 h 3035536"/>
                <a:gd name="connsiteX37" fmla="*/ 506490 w 1488875"/>
                <a:gd name="connsiteY37" fmla="*/ 788627 h 3035536"/>
                <a:gd name="connsiteX38" fmla="*/ 499691 w 1488875"/>
                <a:gd name="connsiteY38" fmla="*/ 822620 h 3035536"/>
                <a:gd name="connsiteX39" fmla="*/ 462299 w 1488875"/>
                <a:gd name="connsiteY39" fmla="*/ 839616 h 3035536"/>
                <a:gd name="connsiteX40" fmla="*/ 438505 w 1488875"/>
                <a:gd name="connsiteY40" fmla="*/ 887206 h 3035536"/>
                <a:gd name="connsiteX41" fmla="*/ 411310 w 1488875"/>
                <a:gd name="connsiteY41" fmla="*/ 904202 h 3035536"/>
                <a:gd name="connsiteX42" fmla="*/ 394314 w 1488875"/>
                <a:gd name="connsiteY42" fmla="*/ 917799 h 3035536"/>
                <a:gd name="connsiteX43" fmla="*/ 394314 w 1488875"/>
                <a:gd name="connsiteY43" fmla="*/ 941594 h 3035536"/>
                <a:gd name="connsiteX44" fmla="*/ 404512 w 1488875"/>
                <a:gd name="connsiteY44" fmla="*/ 961989 h 3035536"/>
                <a:gd name="connsiteX45" fmla="*/ 418109 w 1488875"/>
                <a:gd name="connsiteY45" fmla="*/ 975586 h 3035536"/>
                <a:gd name="connsiteX46" fmla="*/ 492893 w 1488875"/>
                <a:gd name="connsiteY46" fmla="*/ 1006180 h 3035536"/>
                <a:gd name="connsiteX47" fmla="*/ 533684 w 1488875"/>
                <a:gd name="connsiteY47" fmla="*/ 1050370 h 3035536"/>
                <a:gd name="connsiteX48" fmla="*/ 564277 w 1488875"/>
                <a:gd name="connsiteY48" fmla="*/ 1114956 h 3035536"/>
                <a:gd name="connsiteX49" fmla="*/ 594870 w 1488875"/>
                <a:gd name="connsiteY49" fmla="*/ 1169344 h 3035536"/>
                <a:gd name="connsiteX50" fmla="*/ 618665 w 1488875"/>
                <a:gd name="connsiteY50" fmla="*/ 1210135 h 3035536"/>
                <a:gd name="connsiteX51" fmla="*/ 615266 w 1488875"/>
                <a:gd name="connsiteY51" fmla="*/ 1274721 h 3035536"/>
                <a:gd name="connsiteX52" fmla="*/ 601669 w 1488875"/>
                <a:gd name="connsiteY52" fmla="*/ 1291717 h 3035536"/>
                <a:gd name="connsiteX53" fmla="*/ 543881 w 1488875"/>
                <a:gd name="connsiteY53" fmla="*/ 1315512 h 3035536"/>
                <a:gd name="connsiteX54" fmla="*/ 523486 w 1488875"/>
                <a:gd name="connsiteY54" fmla="*/ 1335907 h 3035536"/>
                <a:gd name="connsiteX55" fmla="*/ 513288 w 1488875"/>
                <a:gd name="connsiteY55" fmla="*/ 1420889 h 3035536"/>
                <a:gd name="connsiteX56" fmla="*/ 472497 w 1488875"/>
                <a:gd name="connsiteY56" fmla="*/ 1441284 h 3035536"/>
                <a:gd name="connsiteX57" fmla="*/ 384116 w 1488875"/>
                <a:gd name="connsiteY57" fmla="*/ 1509270 h 3035536"/>
                <a:gd name="connsiteX58" fmla="*/ 343325 w 1488875"/>
                <a:gd name="connsiteY58" fmla="*/ 1553460 h 3035536"/>
                <a:gd name="connsiteX59" fmla="*/ 319531 w 1488875"/>
                <a:gd name="connsiteY59" fmla="*/ 1553460 h 3035536"/>
                <a:gd name="connsiteX60" fmla="*/ 288937 w 1488875"/>
                <a:gd name="connsiteY60" fmla="*/ 1546661 h 3035536"/>
                <a:gd name="connsiteX61" fmla="*/ 275340 w 1488875"/>
                <a:gd name="connsiteY61" fmla="*/ 1533064 h 3035536"/>
                <a:gd name="connsiteX62" fmla="*/ 231150 w 1488875"/>
                <a:gd name="connsiteY62" fmla="*/ 1505870 h 3035536"/>
                <a:gd name="connsiteX63" fmla="*/ 169963 w 1488875"/>
                <a:gd name="connsiteY63" fmla="*/ 1485475 h 3035536"/>
                <a:gd name="connsiteX64" fmla="*/ 142769 w 1488875"/>
                <a:gd name="connsiteY64" fmla="*/ 1502471 h 3035536"/>
                <a:gd name="connsiteX65" fmla="*/ 142769 w 1488875"/>
                <a:gd name="connsiteY65" fmla="*/ 1526266 h 3035536"/>
                <a:gd name="connsiteX66" fmla="*/ 163165 w 1488875"/>
                <a:gd name="connsiteY66" fmla="*/ 1543262 h 3035536"/>
                <a:gd name="connsiteX67" fmla="*/ 193758 w 1488875"/>
                <a:gd name="connsiteY67" fmla="*/ 1550061 h 3035536"/>
                <a:gd name="connsiteX68" fmla="*/ 220952 w 1488875"/>
                <a:gd name="connsiteY68" fmla="*/ 1546661 h 3035536"/>
                <a:gd name="connsiteX69" fmla="*/ 244747 w 1488875"/>
                <a:gd name="connsiteY69" fmla="*/ 1556859 h 3035536"/>
                <a:gd name="connsiteX70" fmla="*/ 312732 w 1488875"/>
                <a:gd name="connsiteY70" fmla="*/ 1631643 h 3035536"/>
                <a:gd name="connsiteX71" fmla="*/ 384116 w 1488875"/>
                <a:gd name="connsiteY71" fmla="*/ 1652038 h 3035536"/>
                <a:gd name="connsiteX72" fmla="*/ 465699 w 1488875"/>
                <a:gd name="connsiteY72" fmla="*/ 1635042 h 3035536"/>
                <a:gd name="connsiteX73" fmla="*/ 533684 w 1488875"/>
                <a:gd name="connsiteY73" fmla="*/ 1618046 h 3035536"/>
                <a:gd name="connsiteX74" fmla="*/ 601669 w 1488875"/>
                <a:gd name="connsiteY74" fmla="*/ 1607848 h 3035536"/>
                <a:gd name="connsiteX75" fmla="*/ 666255 w 1488875"/>
                <a:gd name="connsiteY75" fmla="*/ 1655438 h 3035536"/>
                <a:gd name="connsiteX76" fmla="*/ 724042 w 1488875"/>
                <a:gd name="connsiteY76" fmla="*/ 1652038 h 3035536"/>
                <a:gd name="connsiteX77" fmla="*/ 771632 w 1488875"/>
                <a:gd name="connsiteY77" fmla="*/ 1655438 h 3035536"/>
                <a:gd name="connsiteX78" fmla="*/ 792027 w 1488875"/>
                <a:gd name="connsiteY78" fmla="*/ 1679232 h 3035536"/>
                <a:gd name="connsiteX79" fmla="*/ 805624 w 1488875"/>
                <a:gd name="connsiteY79" fmla="*/ 1682632 h 3035536"/>
                <a:gd name="connsiteX80" fmla="*/ 805624 w 1488875"/>
                <a:gd name="connsiteY80" fmla="*/ 1689430 h 3035536"/>
                <a:gd name="connsiteX81" fmla="*/ 826020 w 1488875"/>
                <a:gd name="connsiteY81" fmla="*/ 1709826 h 3035536"/>
                <a:gd name="connsiteX82" fmla="*/ 866811 w 1488875"/>
                <a:gd name="connsiteY82" fmla="*/ 1716624 h 3035536"/>
                <a:gd name="connsiteX83" fmla="*/ 917800 w 1488875"/>
                <a:gd name="connsiteY83" fmla="*/ 1662236 h 3035536"/>
                <a:gd name="connsiteX84" fmla="*/ 955191 w 1488875"/>
                <a:gd name="connsiteY84" fmla="*/ 1635042 h 3035536"/>
                <a:gd name="connsiteX85" fmla="*/ 978986 w 1488875"/>
                <a:gd name="connsiteY85" fmla="*/ 1648639 h 3035536"/>
                <a:gd name="connsiteX86" fmla="*/ 1023177 w 1488875"/>
                <a:gd name="connsiteY86" fmla="*/ 1699628 h 3035536"/>
                <a:gd name="connsiteX87" fmla="*/ 1046971 w 1488875"/>
                <a:gd name="connsiteY87" fmla="*/ 1781210 h 3035536"/>
                <a:gd name="connsiteX88" fmla="*/ 1165945 w 1488875"/>
                <a:gd name="connsiteY88" fmla="*/ 1923979 h 3035536"/>
                <a:gd name="connsiteX89" fmla="*/ 1179542 w 1488875"/>
                <a:gd name="connsiteY89" fmla="*/ 1934177 h 3035536"/>
                <a:gd name="connsiteX90" fmla="*/ 1247528 w 1488875"/>
                <a:gd name="connsiteY90" fmla="*/ 1944374 h 3035536"/>
                <a:gd name="connsiteX91" fmla="*/ 1274722 w 1488875"/>
                <a:gd name="connsiteY91" fmla="*/ 1968169 h 3035536"/>
                <a:gd name="connsiteX92" fmla="*/ 1305315 w 1488875"/>
                <a:gd name="connsiteY92" fmla="*/ 2005561 h 3035536"/>
                <a:gd name="connsiteX93" fmla="*/ 1288319 w 1488875"/>
                <a:gd name="connsiteY93" fmla="*/ 2046352 h 3035536"/>
                <a:gd name="connsiteX94" fmla="*/ 1223733 w 1488875"/>
                <a:gd name="connsiteY94" fmla="*/ 2059949 h 3035536"/>
                <a:gd name="connsiteX95" fmla="*/ 1186341 w 1488875"/>
                <a:gd name="connsiteY95" fmla="*/ 2107539 h 3035536"/>
                <a:gd name="connsiteX96" fmla="*/ 1176143 w 1488875"/>
                <a:gd name="connsiteY96" fmla="*/ 2161927 h 3035536"/>
                <a:gd name="connsiteX97" fmla="*/ 1203337 w 1488875"/>
                <a:gd name="connsiteY97" fmla="*/ 2219714 h 3035536"/>
                <a:gd name="connsiteX98" fmla="*/ 1254326 w 1488875"/>
                <a:gd name="connsiteY98" fmla="*/ 2321692 h 3035536"/>
                <a:gd name="connsiteX99" fmla="*/ 1278121 w 1488875"/>
                <a:gd name="connsiteY99" fmla="*/ 2342087 h 3035536"/>
                <a:gd name="connsiteX100" fmla="*/ 1288319 w 1488875"/>
                <a:gd name="connsiteY100" fmla="*/ 2362483 h 3035536"/>
                <a:gd name="connsiteX101" fmla="*/ 1315513 w 1488875"/>
                <a:gd name="connsiteY101" fmla="*/ 2389677 h 3035536"/>
                <a:gd name="connsiteX102" fmla="*/ 1352905 w 1488875"/>
                <a:gd name="connsiteY102" fmla="*/ 2376080 h 3035536"/>
                <a:gd name="connsiteX103" fmla="*/ 1448084 w 1488875"/>
                <a:gd name="connsiteY103" fmla="*/ 2376080 h 3035536"/>
                <a:gd name="connsiteX104" fmla="*/ 1471878 w 1488875"/>
                <a:gd name="connsiteY104" fmla="*/ 2389677 h 3035536"/>
                <a:gd name="connsiteX105" fmla="*/ 1478677 w 1488875"/>
                <a:gd name="connsiteY105" fmla="*/ 2420270 h 3035536"/>
                <a:gd name="connsiteX106" fmla="*/ 1488875 w 1488875"/>
                <a:gd name="connsiteY106" fmla="*/ 2498453 h 3035536"/>
                <a:gd name="connsiteX107" fmla="*/ 1441285 w 1488875"/>
                <a:gd name="connsiteY107" fmla="*/ 2631024 h 3035536"/>
                <a:gd name="connsiteX108" fmla="*/ 1420890 w 1488875"/>
                <a:gd name="connsiteY108" fmla="*/ 2685412 h 3035536"/>
                <a:gd name="connsiteX109" fmla="*/ 1420890 w 1488875"/>
                <a:gd name="connsiteY109" fmla="*/ 2729603 h 3035536"/>
                <a:gd name="connsiteX110" fmla="*/ 1356304 w 1488875"/>
                <a:gd name="connsiteY110" fmla="*/ 2804386 h 3035536"/>
                <a:gd name="connsiteX111" fmla="*/ 1315513 w 1488875"/>
                <a:gd name="connsiteY111" fmla="*/ 2858774 h 3035536"/>
                <a:gd name="connsiteX112" fmla="*/ 1305315 w 1488875"/>
                <a:gd name="connsiteY112" fmla="*/ 2906364 h 3035536"/>
                <a:gd name="connsiteX113" fmla="*/ 1295117 w 1488875"/>
                <a:gd name="connsiteY113" fmla="*/ 2967551 h 3035536"/>
                <a:gd name="connsiteX114" fmla="*/ 1237330 w 1488875"/>
                <a:gd name="connsiteY114" fmla="*/ 3021939 h 3035536"/>
                <a:gd name="connsiteX115" fmla="*/ 1213535 w 1488875"/>
                <a:gd name="connsiteY115" fmla="*/ 3035536 h 3035536"/>
                <a:gd name="connsiteX116" fmla="*/ 1203337 w 1488875"/>
                <a:gd name="connsiteY116" fmla="*/ 3035536 h 3035536"/>
                <a:gd name="connsiteX0" fmla="*/ 1053770 w 1488875"/>
                <a:gd name="connsiteY0" fmla="*/ 0 h 3025339"/>
                <a:gd name="connsiteX1" fmla="*/ 995983 w 1488875"/>
                <a:gd name="connsiteY1" fmla="*/ 40791 h 3025339"/>
                <a:gd name="connsiteX2" fmla="*/ 999382 w 1488875"/>
                <a:gd name="connsiteY2" fmla="*/ 88381 h 3025339"/>
                <a:gd name="connsiteX3" fmla="*/ 961990 w 1488875"/>
                <a:gd name="connsiteY3" fmla="*/ 156366 h 3025339"/>
                <a:gd name="connsiteX4" fmla="*/ 914400 w 1488875"/>
                <a:gd name="connsiteY4" fmla="*/ 169963 h 3025339"/>
                <a:gd name="connsiteX5" fmla="*/ 856613 w 1488875"/>
                <a:gd name="connsiteY5" fmla="*/ 180161 h 3025339"/>
                <a:gd name="connsiteX6" fmla="*/ 812423 w 1488875"/>
                <a:gd name="connsiteY6" fmla="*/ 248146 h 3025339"/>
                <a:gd name="connsiteX7" fmla="*/ 788628 w 1488875"/>
                <a:gd name="connsiteY7" fmla="*/ 268542 h 3025339"/>
                <a:gd name="connsiteX8" fmla="*/ 741038 w 1488875"/>
                <a:gd name="connsiteY8" fmla="*/ 278739 h 3025339"/>
                <a:gd name="connsiteX9" fmla="*/ 693449 w 1488875"/>
                <a:gd name="connsiteY9" fmla="*/ 346725 h 3025339"/>
                <a:gd name="connsiteX10" fmla="*/ 628863 w 1488875"/>
                <a:gd name="connsiteY10" fmla="*/ 373919 h 3025339"/>
                <a:gd name="connsiteX11" fmla="*/ 581273 w 1488875"/>
                <a:gd name="connsiteY11" fmla="*/ 373919 h 3025339"/>
                <a:gd name="connsiteX12" fmla="*/ 530284 w 1488875"/>
                <a:gd name="connsiteY12" fmla="*/ 387516 h 3025339"/>
                <a:gd name="connsiteX13" fmla="*/ 475896 w 1488875"/>
                <a:gd name="connsiteY13" fmla="*/ 428307 h 3025339"/>
                <a:gd name="connsiteX14" fmla="*/ 445303 w 1488875"/>
                <a:gd name="connsiteY14" fmla="*/ 452102 h 3025339"/>
                <a:gd name="connsiteX15" fmla="*/ 411310 w 1488875"/>
                <a:gd name="connsiteY15" fmla="*/ 452102 h 3025339"/>
                <a:gd name="connsiteX16" fmla="*/ 390915 w 1488875"/>
                <a:gd name="connsiteY16" fmla="*/ 431706 h 3025339"/>
                <a:gd name="connsiteX17" fmla="*/ 360322 w 1488875"/>
                <a:gd name="connsiteY17" fmla="*/ 428307 h 3025339"/>
                <a:gd name="connsiteX18" fmla="*/ 309333 w 1488875"/>
                <a:gd name="connsiteY18" fmla="*/ 462299 h 3025339"/>
                <a:gd name="connsiteX19" fmla="*/ 265142 w 1488875"/>
                <a:gd name="connsiteY19" fmla="*/ 458900 h 3025339"/>
                <a:gd name="connsiteX20" fmla="*/ 241348 w 1488875"/>
                <a:gd name="connsiteY20" fmla="*/ 448702 h 3025339"/>
                <a:gd name="connsiteX21" fmla="*/ 217553 w 1488875"/>
                <a:gd name="connsiteY21" fmla="*/ 472497 h 3025339"/>
                <a:gd name="connsiteX22" fmla="*/ 166564 w 1488875"/>
                <a:gd name="connsiteY22" fmla="*/ 557478 h 3025339"/>
                <a:gd name="connsiteX23" fmla="*/ 122374 w 1488875"/>
                <a:gd name="connsiteY23" fmla="*/ 591471 h 3025339"/>
                <a:gd name="connsiteX24" fmla="*/ 78183 w 1488875"/>
                <a:gd name="connsiteY24" fmla="*/ 601669 h 3025339"/>
                <a:gd name="connsiteX25" fmla="*/ 33993 w 1488875"/>
                <a:gd name="connsiteY25" fmla="*/ 608467 h 3025339"/>
                <a:gd name="connsiteX26" fmla="*/ 6799 w 1488875"/>
                <a:gd name="connsiteY26" fmla="*/ 625464 h 3025339"/>
                <a:gd name="connsiteX27" fmla="*/ 0 w 1488875"/>
                <a:gd name="connsiteY27" fmla="*/ 659456 h 3025339"/>
                <a:gd name="connsiteX28" fmla="*/ 50989 w 1488875"/>
                <a:gd name="connsiteY28" fmla="*/ 703647 h 3025339"/>
                <a:gd name="connsiteX29" fmla="*/ 159765 w 1488875"/>
                <a:gd name="connsiteY29" fmla="*/ 764833 h 3025339"/>
                <a:gd name="connsiteX30" fmla="*/ 217553 w 1488875"/>
                <a:gd name="connsiteY30" fmla="*/ 775031 h 3025339"/>
                <a:gd name="connsiteX31" fmla="*/ 285538 w 1488875"/>
                <a:gd name="connsiteY31" fmla="*/ 771632 h 3025339"/>
                <a:gd name="connsiteX32" fmla="*/ 356922 w 1488875"/>
                <a:gd name="connsiteY32" fmla="*/ 781829 h 3025339"/>
                <a:gd name="connsiteX33" fmla="*/ 397713 w 1488875"/>
                <a:gd name="connsiteY33" fmla="*/ 788628 h 3025339"/>
                <a:gd name="connsiteX34" fmla="*/ 448702 w 1488875"/>
                <a:gd name="connsiteY34" fmla="*/ 761434 h 3025339"/>
                <a:gd name="connsiteX35" fmla="*/ 492893 w 1488875"/>
                <a:gd name="connsiteY35" fmla="*/ 754635 h 3025339"/>
                <a:gd name="connsiteX36" fmla="*/ 506490 w 1488875"/>
                <a:gd name="connsiteY36" fmla="*/ 778430 h 3025339"/>
                <a:gd name="connsiteX37" fmla="*/ 499691 w 1488875"/>
                <a:gd name="connsiteY37" fmla="*/ 812423 h 3025339"/>
                <a:gd name="connsiteX38" fmla="*/ 462299 w 1488875"/>
                <a:gd name="connsiteY38" fmla="*/ 829419 h 3025339"/>
                <a:gd name="connsiteX39" fmla="*/ 438505 w 1488875"/>
                <a:gd name="connsiteY39" fmla="*/ 877009 h 3025339"/>
                <a:gd name="connsiteX40" fmla="*/ 411310 w 1488875"/>
                <a:gd name="connsiteY40" fmla="*/ 894005 h 3025339"/>
                <a:gd name="connsiteX41" fmla="*/ 394314 w 1488875"/>
                <a:gd name="connsiteY41" fmla="*/ 907602 h 3025339"/>
                <a:gd name="connsiteX42" fmla="*/ 394314 w 1488875"/>
                <a:gd name="connsiteY42" fmla="*/ 931397 h 3025339"/>
                <a:gd name="connsiteX43" fmla="*/ 404512 w 1488875"/>
                <a:gd name="connsiteY43" fmla="*/ 951792 h 3025339"/>
                <a:gd name="connsiteX44" fmla="*/ 418109 w 1488875"/>
                <a:gd name="connsiteY44" fmla="*/ 965389 h 3025339"/>
                <a:gd name="connsiteX45" fmla="*/ 492893 w 1488875"/>
                <a:gd name="connsiteY45" fmla="*/ 995983 h 3025339"/>
                <a:gd name="connsiteX46" fmla="*/ 533684 w 1488875"/>
                <a:gd name="connsiteY46" fmla="*/ 1040173 h 3025339"/>
                <a:gd name="connsiteX47" fmla="*/ 564277 w 1488875"/>
                <a:gd name="connsiteY47" fmla="*/ 1104759 h 3025339"/>
                <a:gd name="connsiteX48" fmla="*/ 594870 w 1488875"/>
                <a:gd name="connsiteY48" fmla="*/ 1159147 h 3025339"/>
                <a:gd name="connsiteX49" fmla="*/ 618665 w 1488875"/>
                <a:gd name="connsiteY49" fmla="*/ 1199938 h 3025339"/>
                <a:gd name="connsiteX50" fmla="*/ 615266 w 1488875"/>
                <a:gd name="connsiteY50" fmla="*/ 1264524 h 3025339"/>
                <a:gd name="connsiteX51" fmla="*/ 601669 w 1488875"/>
                <a:gd name="connsiteY51" fmla="*/ 1281520 h 3025339"/>
                <a:gd name="connsiteX52" fmla="*/ 543881 w 1488875"/>
                <a:gd name="connsiteY52" fmla="*/ 1305315 h 3025339"/>
                <a:gd name="connsiteX53" fmla="*/ 523486 w 1488875"/>
                <a:gd name="connsiteY53" fmla="*/ 1325710 h 3025339"/>
                <a:gd name="connsiteX54" fmla="*/ 513288 w 1488875"/>
                <a:gd name="connsiteY54" fmla="*/ 1410692 h 3025339"/>
                <a:gd name="connsiteX55" fmla="*/ 472497 w 1488875"/>
                <a:gd name="connsiteY55" fmla="*/ 1431087 h 3025339"/>
                <a:gd name="connsiteX56" fmla="*/ 384116 w 1488875"/>
                <a:gd name="connsiteY56" fmla="*/ 1499073 h 3025339"/>
                <a:gd name="connsiteX57" fmla="*/ 343325 w 1488875"/>
                <a:gd name="connsiteY57" fmla="*/ 1543263 h 3025339"/>
                <a:gd name="connsiteX58" fmla="*/ 319531 w 1488875"/>
                <a:gd name="connsiteY58" fmla="*/ 1543263 h 3025339"/>
                <a:gd name="connsiteX59" fmla="*/ 288937 w 1488875"/>
                <a:gd name="connsiteY59" fmla="*/ 1536464 h 3025339"/>
                <a:gd name="connsiteX60" fmla="*/ 275340 w 1488875"/>
                <a:gd name="connsiteY60" fmla="*/ 1522867 h 3025339"/>
                <a:gd name="connsiteX61" fmla="*/ 231150 w 1488875"/>
                <a:gd name="connsiteY61" fmla="*/ 1495673 h 3025339"/>
                <a:gd name="connsiteX62" fmla="*/ 169963 w 1488875"/>
                <a:gd name="connsiteY62" fmla="*/ 1475278 h 3025339"/>
                <a:gd name="connsiteX63" fmla="*/ 142769 w 1488875"/>
                <a:gd name="connsiteY63" fmla="*/ 1492274 h 3025339"/>
                <a:gd name="connsiteX64" fmla="*/ 142769 w 1488875"/>
                <a:gd name="connsiteY64" fmla="*/ 1516069 h 3025339"/>
                <a:gd name="connsiteX65" fmla="*/ 163165 w 1488875"/>
                <a:gd name="connsiteY65" fmla="*/ 1533065 h 3025339"/>
                <a:gd name="connsiteX66" fmla="*/ 193758 w 1488875"/>
                <a:gd name="connsiteY66" fmla="*/ 1539864 h 3025339"/>
                <a:gd name="connsiteX67" fmla="*/ 220952 w 1488875"/>
                <a:gd name="connsiteY67" fmla="*/ 1536464 h 3025339"/>
                <a:gd name="connsiteX68" fmla="*/ 244747 w 1488875"/>
                <a:gd name="connsiteY68" fmla="*/ 1546662 h 3025339"/>
                <a:gd name="connsiteX69" fmla="*/ 312732 w 1488875"/>
                <a:gd name="connsiteY69" fmla="*/ 1621446 h 3025339"/>
                <a:gd name="connsiteX70" fmla="*/ 384116 w 1488875"/>
                <a:gd name="connsiteY70" fmla="*/ 1641841 h 3025339"/>
                <a:gd name="connsiteX71" fmla="*/ 465699 w 1488875"/>
                <a:gd name="connsiteY71" fmla="*/ 1624845 h 3025339"/>
                <a:gd name="connsiteX72" fmla="*/ 533684 w 1488875"/>
                <a:gd name="connsiteY72" fmla="*/ 1607849 h 3025339"/>
                <a:gd name="connsiteX73" fmla="*/ 601669 w 1488875"/>
                <a:gd name="connsiteY73" fmla="*/ 1597651 h 3025339"/>
                <a:gd name="connsiteX74" fmla="*/ 666255 w 1488875"/>
                <a:gd name="connsiteY74" fmla="*/ 1645241 h 3025339"/>
                <a:gd name="connsiteX75" fmla="*/ 724042 w 1488875"/>
                <a:gd name="connsiteY75" fmla="*/ 1641841 h 3025339"/>
                <a:gd name="connsiteX76" fmla="*/ 771632 w 1488875"/>
                <a:gd name="connsiteY76" fmla="*/ 1645241 h 3025339"/>
                <a:gd name="connsiteX77" fmla="*/ 792027 w 1488875"/>
                <a:gd name="connsiteY77" fmla="*/ 1669035 h 3025339"/>
                <a:gd name="connsiteX78" fmla="*/ 805624 w 1488875"/>
                <a:gd name="connsiteY78" fmla="*/ 1672435 h 3025339"/>
                <a:gd name="connsiteX79" fmla="*/ 805624 w 1488875"/>
                <a:gd name="connsiteY79" fmla="*/ 1679233 h 3025339"/>
                <a:gd name="connsiteX80" fmla="*/ 826020 w 1488875"/>
                <a:gd name="connsiteY80" fmla="*/ 1699629 h 3025339"/>
                <a:gd name="connsiteX81" fmla="*/ 866811 w 1488875"/>
                <a:gd name="connsiteY81" fmla="*/ 1706427 h 3025339"/>
                <a:gd name="connsiteX82" fmla="*/ 917800 w 1488875"/>
                <a:gd name="connsiteY82" fmla="*/ 1652039 h 3025339"/>
                <a:gd name="connsiteX83" fmla="*/ 955191 w 1488875"/>
                <a:gd name="connsiteY83" fmla="*/ 1624845 h 3025339"/>
                <a:gd name="connsiteX84" fmla="*/ 978986 w 1488875"/>
                <a:gd name="connsiteY84" fmla="*/ 1638442 h 3025339"/>
                <a:gd name="connsiteX85" fmla="*/ 1023177 w 1488875"/>
                <a:gd name="connsiteY85" fmla="*/ 1689431 h 3025339"/>
                <a:gd name="connsiteX86" fmla="*/ 1046971 w 1488875"/>
                <a:gd name="connsiteY86" fmla="*/ 1771013 h 3025339"/>
                <a:gd name="connsiteX87" fmla="*/ 1165945 w 1488875"/>
                <a:gd name="connsiteY87" fmla="*/ 1913782 h 3025339"/>
                <a:gd name="connsiteX88" fmla="*/ 1179542 w 1488875"/>
                <a:gd name="connsiteY88" fmla="*/ 1923980 h 3025339"/>
                <a:gd name="connsiteX89" fmla="*/ 1247528 w 1488875"/>
                <a:gd name="connsiteY89" fmla="*/ 1934177 h 3025339"/>
                <a:gd name="connsiteX90" fmla="*/ 1274722 w 1488875"/>
                <a:gd name="connsiteY90" fmla="*/ 1957972 h 3025339"/>
                <a:gd name="connsiteX91" fmla="*/ 1305315 w 1488875"/>
                <a:gd name="connsiteY91" fmla="*/ 1995364 h 3025339"/>
                <a:gd name="connsiteX92" fmla="*/ 1288319 w 1488875"/>
                <a:gd name="connsiteY92" fmla="*/ 2036155 h 3025339"/>
                <a:gd name="connsiteX93" fmla="*/ 1223733 w 1488875"/>
                <a:gd name="connsiteY93" fmla="*/ 2049752 h 3025339"/>
                <a:gd name="connsiteX94" fmla="*/ 1186341 w 1488875"/>
                <a:gd name="connsiteY94" fmla="*/ 2097342 h 3025339"/>
                <a:gd name="connsiteX95" fmla="*/ 1176143 w 1488875"/>
                <a:gd name="connsiteY95" fmla="*/ 2151730 h 3025339"/>
                <a:gd name="connsiteX96" fmla="*/ 1203337 w 1488875"/>
                <a:gd name="connsiteY96" fmla="*/ 2209517 h 3025339"/>
                <a:gd name="connsiteX97" fmla="*/ 1254326 w 1488875"/>
                <a:gd name="connsiteY97" fmla="*/ 2311495 h 3025339"/>
                <a:gd name="connsiteX98" fmla="*/ 1278121 w 1488875"/>
                <a:gd name="connsiteY98" fmla="*/ 2331890 h 3025339"/>
                <a:gd name="connsiteX99" fmla="*/ 1288319 w 1488875"/>
                <a:gd name="connsiteY99" fmla="*/ 2352286 h 3025339"/>
                <a:gd name="connsiteX100" fmla="*/ 1315513 w 1488875"/>
                <a:gd name="connsiteY100" fmla="*/ 2379480 h 3025339"/>
                <a:gd name="connsiteX101" fmla="*/ 1352905 w 1488875"/>
                <a:gd name="connsiteY101" fmla="*/ 2365883 h 3025339"/>
                <a:gd name="connsiteX102" fmla="*/ 1448084 w 1488875"/>
                <a:gd name="connsiteY102" fmla="*/ 2365883 h 3025339"/>
                <a:gd name="connsiteX103" fmla="*/ 1471878 w 1488875"/>
                <a:gd name="connsiteY103" fmla="*/ 2379480 h 3025339"/>
                <a:gd name="connsiteX104" fmla="*/ 1478677 w 1488875"/>
                <a:gd name="connsiteY104" fmla="*/ 2410073 h 3025339"/>
                <a:gd name="connsiteX105" fmla="*/ 1488875 w 1488875"/>
                <a:gd name="connsiteY105" fmla="*/ 2488256 h 3025339"/>
                <a:gd name="connsiteX106" fmla="*/ 1441285 w 1488875"/>
                <a:gd name="connsiteY106" fmla="*/ 2620827 h 3025339"/>
                <a:gd name="connsiteX107" fmla="*/ 1420890 w 1488875"/>
                <a:gd name="connsiteY107" fmla="*/ 2675215 h 3025339"/>
                <a:gd name="connsiteX108" fmla="*/ 1420890 w 1488875"/>
                <a:gd name="connsiteY108" fmla="*/ 2719406 h 3025339"/>
                <a:gd name="connsiteX109" fmla="*/ 1356304 w 1488875"/>
                <a:gd name="connsiteY109" fmla="*/ 2794189 h 3025339"/>
                <a:gd name="connsiteX110" fmla="*/ 1315513 w 1488875"/>
                <a:gd name="connsiteY110" fmla="*/ 2848577 h 3025339"/>
                <a:gd name="connsiteX111" fmla="*/ 1305315 w 1488875"/>
                <a:gd name="connsiteY111" fmla="*/ 2896167 h 3025339"/>
                <a:gd name="connsiteX112" fmla="*/ 1295117 w 1488875"/>
                <a:gd name="connsiteY112" fmla="*/ 2957354 h 3025339"/>
                <a:gd name="connsiteX113" fmla="*/ 1237330 w 1488875"/>
                <a:gd name="connsiteY113" fmla="*/ 3011742 h 3025339"/>
                <a:gd name="connsiteX114" fmla="*/ 1213535 w 1488875"/>
                <a:gd name="connsiteY114" fmla="*/ 3025339 h 3025339"/>
                <a:gd name="connsiteX115" fmla="*/ 1203337 w 1488875"/>
                <a:gd name="connsiteY115" fmla="*/ 3025339 h 3025339"/>
                <a:gd name="connsiteX0" fmla="*/ 995983 w 1488875"/>
                <a:gd name="connsiteY0" fmla="*/ 0 h 2984548"/>
                <a:gd name="connsiteX1" fmla="*/ 999382 w 1488875"/>
                <a:gd name="connsiteY1" fmla="*/ 47590 h 2984548"/>
                <a:gd name="connsiteX2" fmla="*/ 961990 w 1488875"/>
                <a:gd name="connsiteY2" fmla="*/ 115575 h 2984548"/>
                <a:gd name="connsiteX3" fmla="*/ 914400 w 1488875"/>
                <a:gd name="connsiteY3" fmla="*/ 129172 h 2984548"/>
                <a:gd name="connsiteX4" fmla="*/ 856613 w 1488875"/>
                <a:gd name="connsiteY4" fmla="*/ 139370 h 2984548"/>
                <a:gd name="connsiteX5" fmla="*/ 812423 w 1488875"/>
                <a:gd name="connsiteY5" fmla="*/ 207355 h 2984548"/>
                <a:gd name="connsiteX6" fmla="*/ 788628 w 1488875"/>
                <a:gd name="connsiteY6" fmla="*/ 227751 h 2984548"/>
                <a:gd name="connsiteX7" fmla="*/ 741038 w 1488875"/>
                <a:gd name="connsiteY7" fmla="*/ 237948 h 2984548"/>
                <a:gd name="connsiteX8" fmla="*/ 693449 w 1488875"/>
                <a:gd name="connsiteY8" fmla="*/ 305934 h 2984548"/>
                <a:gd name="connsiteX9" fmla="*/ 628863 w 1488875"/>
                <a:gd name="connsiteY9" fmla="*/ 333128 h 2984548"/>
                <a:gd name="connsiteX10" fmla="*/ 581273 w 1488875"/>
                <a:gd name="connsiteY10" fmla="*/ 333128 h 2984548"/>
                <a:gd name="connsiteX11" fmla="*/ 530284 w 1488875"/>
                <a:gd name="connsiteY11" fmla="*/ 346725 h 2984548"/>
                <a:gd name="connsiteX12" fmla="*/ 475896 w 1488875"/>
                <a:gd name="connsiteY12" fmla="*/ 387516 h 2984548"/>
                <a:gd name="connsiteX13" fmla="*/ 445303 w 1488875"/>
                <a:gd name="connsiteY13" fmla="*/ 411311 h 2984548"/>
                <a:gd name="connsiteX14" fmla="*/ 411310 w 1488875"/>
                <a:gd name="connsiteY14" fmla="*/ 411311 h 2984548"/>
                <a:gd name="connsiteX15" fmla="*/ 390915 w 1488875"/>
                <a:gd name="connsiteY15" fmla="*/ 390915 h 2984548"/>
                <a:gd name="connsiteX16" fmla="*/ 360322 w 1488875"/>
                <a:gd name="connsiteY16" fmla="*/ 387516 h 2984548"/>
                <a:gd name="connsiteX17" fmla="*/ 309333 w 1488875"/>
                <a:gd name="connsiteY17" fmla="*/ 421508 h 2984548"/>
                <a:gd name="connsiteX18" fmla="*/ 265142 w 1488875"/>
                <a:gd name="connsiteY18" fmla="*/ 418109 h 2984548"/>
                <a:gd name="connsiteX19" fmla="*/ 241348 w 1488875"/>
                <a:gd name="connsiteY19" fmla="*/ 407911 h 2984548"/>
                <a:gd name="connsiteX20" fmla="*/ 217553 w 1488875"/>
                <a:gd name="connsiteY20" fmla="*/ 431706 h 2984548"/>
                <a:gd name="connsiteX21" fmla="*/ 166564 w 1488875"/>
                <a:gd name="connsiteY21" fmla="*/ 516687 h 2984548"/>
                <a:gd name="connsiteX22" fmla="*/ 122374 w 1488875"/>
                <a:gd name="connsiteY22" fmla="*/ 550680 h 2984548"/>
                <a:gd name="connsiteX23" fmla="*/ 78183 w 1488875"/>
                <a:gd name="connsiteY23" fmla="*/ 560878 h 2984548"/>
                <a:gd name="connsiteX24" fmla="*/ 33993 w 1488875"/>
                <a:gd name="connsiteY24" fmla="*/ 567676 h 2984548"/>
                <a:gd name="connsiteX25" fmla="*/ 6799 w 1488875"/>
                <a:gd name="connsiteY25" fmla="*/ 584673 h 2984548"/>
                <a:gd name="connsiteX26" fmla="*/ 0 w 1488875"/>
                <a:gd name="connsiteY26" fmla="*/ 618665 h 2984548"/>
                <a:gd name="connsiteX27" fmla="*/ 50989 w 1488875"/>
                <a:gd name="connsiteY27" fmla="*/ 662856 h 2984548"/>
                <a:gd name="connsiteX28" fmla="*/ 159765 w 1488875"/>
                <a:gd name="connsiteY28" fmla="*/ 724042 h 2984548"/>
                <a:gd name="connsiteX29" fmla="*/ 217553 w 1488875"/>
                <a:gd name="connsiteY29" fmla="*/ 734240 h 2984548"/>
                <a:gd name="connsiteX30" fmla="*/ 285538 w 1488875"/>
                <a:gd name="connsiteY30" fmla="*/ 730841 h 2984548"/>
                <a:gd name="connsiteX31" fmla="*/ 356922 w 1488875"/>
                <a:gd name="connsiteY31" fmla="*/ 741038 h 2984548"/>
                <a:gd name="connsiteX32" fmla="*/ 397713 w 1488875"/>
                <a:gd name="connsiteY32" fmla="*/ 747837 h 2984548"/>
                <a:gd name="connsiteX33" fmla="*/ 448702 w 1488875"/>
                <a:gd name="connsiteY33" fmla="*/ 720643 h 2984548"/>
                <a:gd name="connsiteX34" fmla="*/ 492893 w 1488875"/>
                <a:gd name="connsiteY34" fmla="*/ 713844 h 2984548"/>
                <a:gd name="connsiteX35" fmla="*/ 506490 w 1488875"/>
                <a:gd name="connsiteY35" fmla="*/ 737639 h 2984548"/>
                <a:gd name="connsiteX36" fmla="*/ 499691 w 1488875"/>
                <a:gd name="connsiteY36" fmla="*/ 771632 h 2984548"/>
                <a:gd name="connsiteX37" fmla="*/ 462299 w 1488875"/>
                <a:gd name="connsiteY37" fmla="*/ 788628 h 2984548"/>
                <a:gd name="connsiteX38" fmla="*/ 438505 w 1488875"/>
                <a:gd name="connsiteY38" fmla="*/ 836218 h 2984548"/>
                <a:gd name="connsiteX39" fmla="*/ 411310 w 1488875"/>
                <a:gd name="connsiteY39" fmla="*/ 853214 h 2984548"/>
                <a:gd name="connsiteX40" fmla="*/ 394314 w 1488875"/>
                <a:gd name="connsiteY40" fmla="*/ 866811 h 2984548"/>
                <a:gd name="connsiteX41" fmla="*/ 394314 w 1488875"/>
                <a:gd name="connsiteY41" fmla="*/ 890606 h 2984548"/>
                <a:gd name="connsiteX42" fmla="*/ 404512 w 1488875"/>
                <a:gd name="connsiteY42" fmla="*/ 911001 h 2984548"/>
                <a:gd name="connsiteX43" fmla="*/ 418109 w 1488875"/>
                <a:gd name="connsiteY43" fmla="*/ 924598 h 2984548"/>
                <a:gd name="connsiteX44" fmla="*/ 492893 w 1488875"/>
                <a:gd name="connsiteY44" fmla="*/ 955192 h 2984548"/>
                <a:gd name="connsiteX45" fmla="*/ 533684 w 1488875"/>
                <a:gd name="connsiteY45" fmla="*/ 999382 h 2984548"/>
                <a:gd name="connsiteX46" fmla="*/ 564277 w 1488875"/>
                <a:gd name="connsiteY46" fmla="*/ 1063968 h 2984548"/>
                <a:gd name="connsiteX47" fmla="*/ 594870 w 1488875"/>
                <a:gd name="connsiteY47" fmla="*/ 1118356 h 2984548"/>
                <a:gd name="connsiteX48" fmla="*/ 618665 w 1488875"/>
                <a:gd name="connsiteY48" fmla="*/ 1159147 h 2984548"/>
                <a:gd name="connsiteX49" fmla="*/ 615266 w 1488875"/>
                <a:gd name="connsiteY49" fmla="*/ 1223733 h 2984548"/>
                <a:gd name="connsiteX50" fmla="*/ 601669 w 1488875"/>
                <a:gd name="connsiteY50" fmla="*/ 1240729 h 2984548"/>
                <a:gd name="connsiteX51" fmla="*/ 543881 w 1488875"/>
                <a:gd name="connsiteY51" fmla="*/ 1264524 h 2984548"/>
                <a:gd name="connsiteX52" fmla="*/ 523486 w 1488875"/>
                <a:gd name="connsiteY52" fmla="*/ 1284919 h 2984548"/>
                <a:gd name="connsiteX53" fmla="*/ 513288 w 1488875"/>
                <a:gd name="connsiteY53" fmla="*/ 1369901 h 2984548"/>
                <a:gd name="connsiteX54" fmla="*/ 472497 w 1488875"/>
                <a:gd name="connsiteY54" fmla="*/ 1390296 h 2984548"/>
                <a:gd name="connsiteX55" fmla="*/ 384116 w 1488875"/>
                <a:gd name="connsiteY55" fmla="*/ 1458282 h 2984548"/>
                <a:gd name="connsiteX56" fmla="*/ 343325 w 1488875"/>
                <a:gd name="connsiteY56" fmla="*/ 1502472 h 2984548"/>
                <a:gd name="connsiteX57" fmla="*/ 319531 w 1488875"/>
                <a:gd name="connsiteY57" fmla="*/ 1502472 h 2984548"/>
                <a:gd name="connsiteX58" fmla="*/ 288937 w 1488875"/>
                <a:gd name="connsiteY58" fmla="*/ 1495673 h 2984548"/>
                <a:gd name="connsiteX59" fmla="*/ 275340 w 1488875"/>
                <a:gd name="connsiteY59" fmla="*/ 1482076 h 2984548"/>
                <a:gd name="connsiteX60" fmla="*/ 231150 w 1488875"/>
                <a:gd name="connsiteY60" fmla="*/ 1454882 h 2984548"/>
                <a:gd name="connsiteX61" fmla="*/ 169963 w 1488875"/>
                <a:gd name="connsiteY61" fmla="*/ 1434487 h 2984548"/>
                <a:gd name="connsiteX62" fmla="*/ 142769 w 1488875"/>
                <a:gd name="connsiteY62" fmla="*/ 1451483 h 2984548"/>
                <a:gd name="connsiteX63" fmla="*/ 142769 w 1488875"/>
                <a:gd name="connsiteY63" fmla="*/ 1475278 h 2984548"/>
                <a:gd name="connsiteX64" fmla="*/ 163165 w 1488875"/>
                <a:gd name="connsiteY64" fmla="*/ 1492274 h 2984548"/>
                <a:gd name="connsiteX65" fmla="*/ 193758 w 1488875"/>
                <a:gd name="connsiteY65" fmla="*/ 1499073 h 2984548"/>
                <a:gd name="connsiteX66" fmla="*/ 220952 w 1488875"/>
                <a:gd name="connsiteY66" fmla="*/ 1495673 h 2984548"/>
                <a:gd name="connsiteX67" fmla="*/ 244747 w 1488875"/>
                <a:gd name="connsiteY67" fmla="*/ 1505871 h 2984548"/>
                <a:gd name="connsiteX68" fmla="*/ 312732 w 1488875"/>
                <a:gd name="connsiteY68" fmla="*/ 1580655 h 2984548"/>
                <a:gd name="connsiteX69" fmla="*/ 384116 w 1488875"/>
                <a:gd name="connsiteY69" fmla="*/ 1601050 h 2984548"/>
                <a:gd name="connsiteX70" fmla="*/ 465699 w 1488875"/>
                <a:gd name="connsiteY70" fmla="*/ 1584054 h 2984548"/>
                <a:gd name="connsiteX71" fmla="*/ 533684 w 1488875"/>
                <a:gd name="connsiteY71" fmla="*/ 1567058 h 2984548"/>
                <a:gd name="connsiteX72" fmla="*/ 601669 w 1488875"/>
                <a:gd name="connsiteY72" fmla="*/ 1556860 h 2984548"/>
                <a:gd name="connsiteX73" fmla="*/ 666255 w 1488875"/>
                <a:gd name="connsiteY73" fmla="*/ 1604450 h 2984548"/>
                <a:gd name="connsiteX74" fmla="*/ 724042 w 1488875"/>
                <a:gd name="connsiteY74" fmla="*/ 1601050 h 2984548"/>
                <a:gd name="connsiteX75" fmla="*/ 771632 w 1488875"/>
                <a:gd name="connsiteY75" fmla="*/ 1604450 h 2984548"/>
                <a:gd name="connsiteX76" fmla="*/ 792027 w 1488875"/>
                <a:gd name="connsiteY76" fmla="*/ 1628244 h 2984548"/>
                <a:gd name="connsiteX77" fmla="*/ 805624 w 1488875"/>
                <a:gd name="connsiteY77" fmla="*/ 1631644 h 2984548"/>
                <a:gd name="connsiteX78" fmla="*/ 805624 w 1488875"/>
                <a:gd name="connsiteY78" fmla="*/ 1638442 h 2984548"/>
                <a:gd name="connsiteX79" fmla="*/ 826020 w 1488875"/>
                <a:gd name="connsiteY79" fmla="*/ 1658838 h 2984548"/>
                <a:gd name="connsiteX80" fmla="*/ 866811 w 1488875"/>
                <a:gd name="connsiteY80" fmla="*/ 1665636 h 2984548"/>
                <a:gd name="connsiteX81" fmla="*/ 917800 w 1488875"/>
                <a:gd name="connsiteY81" fmla="*/ 1611248 h 2984548"/>
                <a:gd name="connsiteX82" fmla="*/ 955191 w 1488875"/>
                <a:gd name="connsiteY82" fmla="*/ 1584054 h 2984548"/>
                <a:gd name="connsiteX83" fmla="*/ 978986 w 1488875"/>
                <a:gd name="connsiteY83" fmla="*/ 1597651 h 2984548"/>
                <a:gd name="connsiteX84" fmla="*/ 1023177 w 1488875"/>
                <a:gd name="connsiteY84" fmla="*/ 1648640 h 2984548"/>
                <a:gd name="connsiteX85" fmla="*/ 1046971 w 1488875"/>
                <a:gd name="connsiteY85" fmla="*/ 1730222 h 2984548"/>
                <a:gd name="connsiteX86" fmla="*/ 1165945 w 1488875"/>
                <a:gd name="connsiteY86" fmla="*/ 1872991 h 2984548"/>
                <a:gd name="connsiteX87" fmla="*/ 1179542 w 1488875"/>
                <a:gd name="connsiteY87" fmla="*/ 1883189 h 2984548"/>
                <a:gd name="connsiteX88" fmla="*/ 1247528 w 1488875"/>
                <a:gd name="connsiteY88" fmla="*/ 1893386 h 2984548"/>
                <a:gd name="connsiteX89" fmla="*/ 1274722 w 1488875"/>
                <a:gd name="connsiteY89" fmla="*/ 1917181 h 2984548"/>
                <a:gd name="connsiteX90" fmla="*/ 1305315 w 1488875"/>
                <a:gd name="connsiteY90" fmla="*/ 1954573 h 2984548"/>
                <a:gd name="connsiteX91" fmla="*/ 1288319 w 1488875"/>
                <a:gd name="connsiteY91" fmla="*/ 1995364 h 2984548"/>
                <a:gd name="connsiteX92" fmla="*/ 1223733 w 1488875"/>
                <a:gd name="connsiteY92" fmla="*/ 2008961 h 2984548"/>
                <a:gd name="connsiteX93" fmla="*/ 1186341 w 1488875"/>
                <a:gd name="connsiteY93" fmla="*/ 2056551 h 2984548"/>
                <a:gd name="connsiteX94" fmla="*/ 1176143 w 1488875"/>
                <a:gd name="connsiteY94" fmla="*/ 2110939 h 2984548"/>
                <a:gd name="connsiteX95" fmla="*/ 1203337 w 1488875"/>
                <a:gd name="connsiteY95" fmla="*/ 2168726 h 2984548"/>
                <a:gd name="connsiteX96" fmla="*/ 1254326 w 1488875"/>
                <a:gd name="connsiteY96" fmla="*/ 2270704 h 2984548"/>
                <a:gd name="connsiteX97" fmla="*/ 1278121 w 1488875"/>
                <a:gd name="connsiteY97" fmla="*/ 2291099 h 2984548"/>
                <a:gd name="connsiteX98" fmla="*/ 1288319 w 1488875"/>
                <a:gd name="connsiteY98" fmla="*/ 2311495 h 2984548"/>
                <a:gd name="connsiteX99" fmla="*/ 1315513 w 1488875"/>
                <a:gd name="connsiteY99" fmla="*/ 2338689 h 2984548"/>
                <a:gd name="connsiteX100" fmla="*/ 1352905 w 1488875"/>
                <a:gd name="connsiteY100" fmla="*/ 2325092 h 2984548"/>
                <a:gd name="connsiteX101" fmla="*/ 1448084 w 1488875"/>
                <a:gd name="connsiteY101" fmla="*/ 2325092 h 2984548"/>
                <a:gd name="connsiteX102" fmla="*/ 1471878 w 1488875"/>
                <a:gd name="connsiteY102" fmla="*/ 2338689 h 2984548"/>
                <a:gd name="connsiteX103" fmla="*/ 1478677 w 1488875"/>
                <a:gd name="connsiteY103" fmla="*/ 2369282 h 2984548"/>
                <a:gd name="connsiteX104" fmla="*/ 1488875 w 1488875"/>
                <a:gd name="connsiteY104" fmla="*/ 2447465 h 2984548"/>
                <a:gd name="connsiteX105" fmla="*/ 1441285 w 1488875"/>
                <a:gd name="connsiteY105" fmla="*/ 2580036 h 2984548"/>
                <a:gd name="connsiteX106" fmla="*/ 1420890 w 1488875"/>
                <a:gd name="connsiteY106" fmla="*/ 2634424 h 2984548"/>
                <a:gd name="connsiteX107" fmla="*/ 1420890 w 1488875"/>
                <a:gd name="connsiteY107" fmla="*/ 2678615 h 2984548"/>
                <a:gd name="connsiteX108" fmla="*/ 1356304 w 1488875"/>
                <a:gd name="connsiteY108" fmla="*/ 2753398 h 2984548"/>
                <a:gd name="connsiteX109" fmla="*/ 1315513 w 1488875"/>
                <a:gd name="connsiteY109" fmla="*/ 2807786 h 2984548"/>
                <a:gd name="connsiteX110" fmla="*/ 1305315 w 1488875"/>
                <a:gd name="connsiteY110" fmla="*/ 2855376 h 2984548"/>
                <a:gd name="connsiteX111" fmla="*/ 1295117 w 1488875"/>
                <a:gd name="connsiteY111" fmla="*/ 2916563 h 2984548"/>
                <a:gd name="connsiteX112" fmla="*/ 1237330 w 1488875"/>
                <a:gd name="connsiteY112" fmla="*/ 2970951 h 2984548"/>
                <a:gd name="connsiteX113" fmla="*/ 1213535 w 1488875"/>
                <a:gd name="connsiteY113" fmla="*/ 2984548 h 2984548"/>
                <a:gd name="connsiteX114" fmla="*/ 1203337 w 1488875"/>
                <a:gd name="connsiteY114" fmla="*/ 2984548 h 2984548"/>
                <a:gd name="connsiteX0" fmla="*/ 999382 w 1488875"/>
                <a:gd name="connsiteY0" fmla="*/ 0 h 2936958"/>
                <a:gd name="connsiteX1" fmla="*/ 961990 w 1488875"/>
                <a:gd name="connsiteY1" fmla="*/ 67985 h 2936958"/>
                <a:gd name="connsiteX2" fmla="*/ 914400 w 1488875"/>
                <a:gd name="connsiteY2" fmla="*/ 81582 h 2936958"/>
                <a:gd name="connsiteX3" fmla="*/ 856613 w 1488875"/>
                <a:gd name="connsiteY3" fmla="*/ 91780 h 2936958"/>
                <a:gd name="connsiteX4" fmla="*/ 812423 w 1488875"/>
                <a:gd name="connsiteY4" fmla="*/ 159765 h 2936958"/>
                <a:gd name="connsiteX5" fmla="*/ 788628 w 1488875"/>
                <a:gd name="connsiteY5" fmla="*/ 180161 h 2936958"/>
                <a:gd name="connsiteX6" fmla="*/ 741038 w 1488875"/>
                <a:gd name="connsiteY6" fmla="*/ 190358 h 2936958"/>
                <a:gd name="connsiteX7" fmla="*/ 693449 w 1488875"/>
                <a:gd name="connsiteY7" fmla="*/ 258344 h 2936958"/>
                <a:gd name="connsiteX8" fmla="*/ 628863 w 1488875"/>
                <a:gd name="connsiteY8" fmla="*/ 285538 h 2936958"/>
                <a:gd name="connsiteX9" fmla="*/ 581273 w 1488875"/>
                <a:gd name="connsiteY9" fmla="*/ 285538 h 2936958"/>
                <a:gd name="connsiteX10" fmla="*/ 530284 w 1488875"/>
                <a:gd name="connsiteY10" fmla="*/ 299135 h 2936958"/>
                <a:gd name="connsiteX11" fmla="*/ 475896 w 1488875"/>
                <a:gd name="connsiteY11" fmla="*/ 339926 h 2936958"/>
                <a:gd name="connsiteX12" fmla="*/ 445303 w 1488875"/>
                <a:gd name="connsiteY12" fmla="*/ 363721 h 2936958"/>
                <a:gd name="connsiteX13" fmla="*/ 411310 w 1488875"/>
                <a:gd name="connsiteY13" fmla="*/ 363721 h 2936958"/>
                <a:gd name="connsiteX14" fmla="*/ 390915 w 1488875"/>
                <a:gd name="connsiteY14" fmla="*/ 343325 h 2936958"/>
                <a:gd name="connsiteX15" fmla="*/ 360322 w 1488875"/>
                <a:gd name="connsiteY15" fmla="*/ 339926 h 2936958"/>
                <a:gd name="connsiteX16" fmla="*/ 309333 w 1488875"/>
                <a:gd name="connsiteY16" fmla="*/ 373918 h 2936958"/>
                <a:gd name="connsiteX17" fmla="*/ 265142 w 1488875"/>
                <a:gd name="connsiteY17" fmla="*/ 370519 h 2936958"/>
                <a:gd name="connsiteX18" fmla="*/ 241348 w 1488875"/>
                <a:gd name="connsiteY18" fmla="*/ 360321 h 2936958"/>
                <a:gd name="connsiteX19" fmla="*/ 217553 w 1488875"/>
                <a:gd name="connsiteY19" fmla="*/ 384116 h 2936958"/>
                <a:gd name="connsiteX20" fmla="*/ 166564 w 1488875"/>
                <a:gd name="connsiteY20" fmla="*/ 469097 h 2936958"/>
                <a:gd name="connsiteX21" fmla="*/ 122374 w 1488875"/>
                <a:gd name="connsiteY21" fmla="*/ 503090 h 2936958"/>
                <a:gd name="connsiteX22" fmla="*/ 78183 w 1488875"/>
                <a:gd name="connsiteY22" fmla="*/ 513288 h 2936958"/>
                <a:gd name="connsiteX23" fmla="*/ 33993 w 1488875"/>
                <a:gd name="connsiteY23" fmla="*/ 520086 h 2936958"/>
                <a:gd name="connsiteX24" fmla="*/ 6799 w 1488875"/>
                <a:gd name="connsiteY24" fmla="*/ 537083 h 2936958"/>
                <a:gd name="connsiteX25" fmla="*/ 0 w 1488875"/>
                <a:gd name="connsiteY25" fmla="*/ 571075 h 2936958"/>
                <a:gd name="connsiteX26" fmla="*/ 50989 w 1488875"/>
                <a:gd name="connsiteY26" fmla="*/ 615266 h 2936958"/>
                <a:gd name="connsiteX27" fmla="*/ 159765 w 1488875"/>
                <a:gd name="connsiteY27" fmla="*/ 676452 h 2936958"/>
                <a:gd name="connsiteX28" fmla="*/ 217553 w 1488875"/>
                <a:gd name="connsiteY28" fmla="*/ 686650 h 2936958"/>
                <a:gd name="connsiteX29" fmla="*/ 285538 w 1488875"/>
                <a:gd name="connsiteY29" fmla="*/ 683251 h 2936958"/>
                <a:gd name="connsiteX30" fmla="*/ 356922 w 1488875"/>
                <a:gd name="connsiteY30" fmla="*/ 693448 h 2936958"/>
                <a:gd name="connsiteX31" fmla="*/ 397713 w 1488875"/>
                <a:gd name="connsiteY31" fmla="*/ 700247 h 2936958"/>
                <a:gd name="connsiteX32" fmla="*/ 448702 w 1488875"/>
                <a:gd name="connsiteY32" fmla="*/ 673053 h 2936958"/>
                <a:gd name="connsiteX33" fmla="*/ 492893 w 1488875"/>
                <a:gd name="connsiteY33" fmla="*/ 666254 h 2936958"/>
                <a:gd name="connsiteX34" fmla="*/ 506490 w 1488875"/>
                <a:gd name="connsiteY34" fmla="*/ 690049 h 2936958"/>
                <a:gd name="connsiteX35" fmla="*/ 499691 w 1488875"/>
                <a:gd name="connsiteY35" fmla="*/ 724042 h 2936958"/>
                <a:gd name="connsiteX36" fmla="*/ 462299 w 1488875"/>
                <a:gd name="connsiteY36" fmla="*/ 741038 h 2936958"/>
                <a:gd name="connsiteX37" fmla="*/ 438505 w 1488875"/>
                <a:gd name="connsiteY37" fmla="*/ 788628 h 2936958"/>
                <a:gd name="connsiteX38" fmla="*/ 411310 w 1488875"/>
                <a:gd name="connsiteY38" fmla="*/ 805624 h 2936958"/>
                <a:gd name="connsiteX39" fmla="*/ 394314 w 1488875"/>
                <a:gd name="connsiteY39" fmla="*/ 819221 h 2936958"/>
                <a:gd name="connsiteX40" fmla="*/ 394314 w 1488875"/>
                <a:gd name="connsiteY40" fmla="*/ 843016 h 2936958"/>
                <a:gd name="connsiteX41" fmla="*/ 404512 w 1488875"/>
                <a:gd name="connsiteY41" fmla="*/ 863411 h 2936958"/>
                <a:gd name="connsiteX42" fmla="*/ 418109 w 1488875"/>
                <a:gd name="connsiteY42" fmla="*/ 877008 h 2936958"/>
                <a:gd name="connsiteX43" fmla="*/ 492893 w 1488875"/>
                <a:gd name="connsiteY43" fmla="*/ 907602 h 2936958"/>
                <a:gd name="connsiteX44" fmla="*/ 533684 w 1488875"/>
                <a:gd name="connsiteY44" fmla="*/ 951792 h 2936958"/>
                <a:gd name="connsiteX45" fmla="*/ 564277 w 1488875"/>
                <a:gd name="connsiteY45" fmla="*/ 1016378 h 2936958"/>
                <a:gd name="connsiteX46" fmla="*/ 594870 w 1488875"/>
                <a:gd name="connsiteY46" fmla="*/ 1070766 h 2936958"/>
                <a:gd name="connsiteX47" fmla="*/ 618665 w 1488875"/>
                <a:gd name="connsiteY47" fmla="*/ 1111557 h 2936958"/>
                <a:gd name="connsiteX48" fmla="*/ 615266 w 1488875"/>
                <a:gd name="connsiteY48" fmla="*/ 1176143 h 2936958"/>
                <a:gd name="connsiteX49" fmla="*/ 601669 w 1488875"/>
                <a:gd name="connsiteY49" fmla="*/ 1193139 h 2936958"/>
                <a:gd name="connsiteX50" fmla="*/ 543881 w 1488875"/>
                <a:gd name="connsiteY50" fmla="*/ 1216934 h 2936958"/>
                <a:gd name="connsiteX51" fmla="*/ 523486 w 1488875"/>
                <a:gd name="connsiteY51" fmla="*/ 1237329 h 2936958"/>
                <a:gd name="connsiteX52" fmla="*/ 513288 w 1488875"/>
                <a:gd name="connsiteY52" fmla="*/ 1322311 h 2936958"/>
                <a:gd name="connsiteX53" fmla="*/ 472497 w 1488875"/>
                <a:gd name="connsiteY53" fmla="*/ 1342706 h 2936958"/>
                <a:gd name="connsiteX54" fmla="*/ 384116 w 1488875"/>
                <a:gd name="connsiteY54" fmla="*/ 1410692 h 2936958"/>
                <a:gd name="connsiteX55" fmla="*/ 343325 w 1488875"/>
                <a:gd name="connsiteY55" fmla="*/ 1454882 h 2936958"/>
                <a:gd name="connsiteX56" fmla="*/ 319531 w 1488875"/>
                <a:gd name="connsiteY56" fmla="*/ 1454882 h 2936958"/>
                <a:gd name="connsiteX57" fmla="*/ 288937 w 1488875"/>
                <a:gd name="connsiteY57" fmla="*/ 1448083 h 2936958"/>
                <a:gd name="connsiteX58" fmla="*/ 275340 w 1488875"/>
                <a:gd name="connsiteY58" fmla="*/ 1434486 h 2936958"/>
                <a:gd name="connsiteX59" fmla="*/ 231150 w 1488875"/>
                <a:gd name="connsiteY59" fmla="*/ 1407292 h 2936958"/>
                <a:gd name="connsiteX60" fmla="*/ 169963 w 1488875"/>
                <a:gd name="connsiteY60" fmla="*/ 1386897 h 2936958"/>
                <a:gd name="connsiteX61" fmla="*/ 142769 w 1488875"/>
                <a:gd name="connsiteY61" fmla="*/ 1403893 h 2936958"/>
                <a:gd name="connsiteX62" fmla="*/ 142769 w 1488875"/>
                <a:gd name="connsiteY62" fmla="*/ 1427688 h 2936958"/>
                <a:gd name="connsiteX63" fmla="*/ 163165 w 1488875"/>
                <a:gd name="connsiteY63" fmla="*/ 1444684 h 2936958"/>
                <a:gd name="connsiteX64" fmla="*/ 193758 w 1488875"/>
                <a:gd name="connsiteY64" fmla="*/ 1451483 h 2936958"/>
                <a:gd name="connsiteX65" fmla="*/ 220952 w 1488875"/>
                <a:gd name="connsiteY65" fmla="*/ 1448083 h 2936958"/>
                <a:gd name="connsiteX66" fmla="*/ 244747 w 1488875"/>
                <a:gd name="connsiteY66" fmla="*/ 1458281 h 2936958"/>
                <a:gd name="connsiteX67" fmla="*/ 312732 w 1488875"/>
                <a:gd name="connsiteY67" fmla="*/ 1533065 h 2936958"/>
                <a:gd name="connsiteX68" fmla="*/ 384116 w 1488875"/>
                <a:gd name="connsiteY68" fmla="*/ 1553460 h 2936958"/>
                <a:gd name="connsiteX69" fmla="*/ 465699 w 1488875"/>
                <a:gd name="connsiteY69" fmla="*/ 1536464 h 2936958"/>
                <a:gd name="connsiteX70" fmla="*/ 533684 w 1488875"/>
                <a:gd name="connsiteY70" fmla="*/ 1519468 h 2936958"/>
                <a:gd name="connsiteX71" fmla="*/ 601669 w 1488875"/>
                <a:gd name="connsiteY71" fmla="*/ 1509270 h 2936958"/>
                <a:gd name="connsiteX72" fmla="*/ 666255 w 1488875"/>
                <a:gd name="connsiteY72" fmla="*/ 1556860 h 2936958"/>
                <a:gd name="connsiteX73" fmla="*/ 724042 w 1488875"/>
                <a:gd name="connsiteY73" fmla="*/ 1553460 h 2936958"/>
                <a:gd name="connsiteX74" fmla="*/ 771632 w 1488875"/>
                <a:gd name="connsiteY74" fmla="*/ 1556860 h 2936958"/>
                <a:gd name="connsiteX75" fmla="*/ 792027 w 1488875"/>
                <a:gd name="connsiteY75" fmla="*/ 1580654 h 2936958"/>
                <a:gd name="connsiteX76" fmla="*/ 805624 w 1488875"/>
                <a:gd name="connsiteY76" fmla="*/ 1584054 h 2936958"/>
                <a:gd name="connsiteX77" fmla="*/ 805624 w 1488875"/>
                <a:gd name="connsiteY77" fmla="*/ 1590852 h 2936958"/>
                <a:gd name="connsiteX78" fmla="*/ 826020 w 1488875"/>
                <a:gd name="connsiteY78" fmla="*/ 1611248 h 2936958"/>
                <a:gd name="connsiteX79" fmla="*/ 866811 w 1488875"/>
                <a:gd name="connsiteY79" fmla="*/ 1618046 h 2936958"/>
                <a:gd name="connsiteX80" fmla="*/ 917800 w 1488875"/>
                <a:gd name="connsiteY80" fmla="*/ 1563658 h 2936958"/>
                <a:gd name="connsiteX81" fmla="*/ 955191 w 1488875"/>
                <a:gd name="connsiteY81" fmla="*/ 1536464 h 2936958"/>
                <a:gd name="connsiteX82" fmla="*/ 978986 w 1488875"/>
                <a:gd name="connsiteY82" fmla="*/ 1550061 h 2936958"/>
                <a:gd name="connsiteX83" fmla="*/ 1023177 w 1488875"/>
                <a:gd name="connsiteY83" fmla="*/ 1601050 h 2936958"/>
                <a:gd name="connsiteX84" fmla="*/ 1046971 w 1488875"/>
                <a:gd name="connsiteY84" fmla="*/ 1682632 h 2936958"/>
                <a:gd name="connsiteX85" fmla="*/ 1165945 w 1488875"/>
                <a:gd name="connsiteY85" fmla="*/ 1825401 h 2936958"/>
                <a:gd name="connsiteX86" fmla="*/ 1179542 w 1488875"/>
                <a:gd name="connsiteY86" fmla="*/ 1835599 h 2936958"/>
                <a:gd name="connsiteX87" fmla="*/ 1247528 w 1488875"/>
                <a:gd name="connsiteY87" fmla="*/ 1845796 h 2936958"/>
                <a:gd name="connsiteX88" fmla="*/ 1274722 w 1488875"/>
                <a:gd name="connsiteY88" fmla="*/ 1869591 h 2936958"/>
                <a:gd name="connsiteX89" fmla="*/ 1305315 w 1488875"/>
                <a:gd name="connsiteY89" fmla="*/ 1906983 h 2936958"/>
                <a:gd name="connsiteX90" fmla="*/ 1288319 w 1488875"/>
                <a:gd name="connsiteY90" fmla="*/ 1947774 h 2936958"/>
                <a:gd name="connsiteX91" fmla="*/ 1223733 w 1488875"/>
                <a:gd name="connsiteY91" fmla="*/ 1961371 h 2936958"/>
                <a:gd name="connsiteX92" fmla="*/ 1186341 w 1488875"/>
                <a:gd name="connsiteY92" fmla="*/ 2008961 h 2936958"/>
                <a:gd name="connsiteX93" fmla="*/ 1176143 w 1488875"/>
                <a:gd name="connsiteY93" fmla="*/ 2063349 h 2936958"/>
                <a:gd name="connsiteX94" fmla="*/ 1203337 w 1488875"/>
                <a:gd name="connsiteY94" fmla="*/ 2121136 h 2936958"/>
                <a:gd name="connsiteX95" fmla="*/ 1254326 w 1488875"/>
                <a:gd name="connsiteY95" fmla="*/ 2223114 h 2936958"/>
                <a:gd name="connsiteX96" fmla="*/ 1278121 w 1488875"/>
                <a:gd name="connsiteY96" fmla="*/ 2243509 h 2936958"/>
                <a:gd name="connsiteX97" fmla="*/ 1288319 w 1488875"/>
                <a:gd name="connsiteY97" fmla="*/ 2263905 h 2936958"/>
                <a:gd name="connsiteX98" fmla="*/ 1315513 w 1488875"/>
                <a:gd name="connsiteY98" fmla="*/ 2291099 h 2936958"/>
                <a:gd name="connsiteX99" fmla="*/ 1352905 w 1488875"/>
                <a:gd name="connsiteY99" fmla="*/ 2277502 h 2936958"/>
                <a:gd name="connsiteX100" fmla="*/ 1448084 w 1488875"/>
                <a:gd name="connsiteY100" fmla="*/ 2277502 h 2936958"/>
                <a:gd name="connsiteX101" fmla="*/ 1471878 w 1488875"/>
                <a:gd name="connsiteY101" fmla="*/ 2291099 h 2936958"/>
                <a:gd name="connsiteX102" fmla="*/ 1478677 w 1488875"/>
                <a:gd name="connsiteY102" fmla="*/ 2321692 h 2936958"/>
                <a:gd name="connsiteX103" fmla="*/ 1488875 w 1488875"/>
                <a:gd name="connsiteY103" fmla="*/ 2399875 h 2936958"/>
                <a:gd name="connsiteX104" fmla="*/ 1441285 w 1488875"/>
                <a:gd name="connsiteY104" fmla="*/ 2532446 h 2936958"/>
                <a:gd name="connsiteX105" fmla="*/ 1420890 w 1488875"/>
                <a:gd name="connsiteY105" fmla="*/ 2586834 h 2936958"/>
                <a:gd name="connsiteX106" fmla="*/ 1420890 w 1488875"/>
                <a:gd name="connsiteY106" fmla="*/ 2631025 h 2936958"/>
                <a:gd name="connsiteX107" fmla="*/ 1356304 w 1488875"/>
                <a:gd name="connsiteY107" fmla="*/ 2705808 h 2936958"/>
                <a:gd name="connsiteX108" fmla="*/ 1315513 w 1488875"/>
                <a:gd name="connsiteY108" fmla="*/ 2760196 h 2936958"/>
                <a:gd name="connsiteX109" fmla="*/ 1305315 w 1488875"/>
                <a:gd name="connsiteY109" fmla="*/ 2807786 h 2936958"/>
                <a:gd name="connsiteX110" fmla="*/ 1295117 w 1488875"/>
                <a:gd name="connsiteY110" fmla="*/ 2868973 h 2936958"/>
                <a:gd name="connsiteX111" fmla="*/ 1237330 w 1488875"/>
                <a:gd name="connsiteY111" fmla="*/ 2923361 h 2936958"/>
                <a:gd name="connsiteX112" fmla="*/ 1213535 w 1488875"/>
                <a:gd name="connsiteY112" fmla="*/ 2936958 h 2936958"/>
                <a:gd name="connsiteX113" fmla="*/ 1203337 w 1488875"/>
                <a:gd name="connsiteY113" fmla="*/ 2936958 h 2936958"/>
                <a:gd name="connsiteX0" fmla="*/ 961990 w 1488875"/>
                <a:gd name="connsiteY0" fmla="*/ 0 h 2868973"/>
                <a:gd name="connsiteX1" fmla="*/ 914400 w 1488875"/>
                <a:gd name="connsiteY1" fmla="*/ 13597 h 2868973"/>
                <a:gd name="connsiteX2" fmla="*/ 856613 w 1488875"/>
                <a:gd name="connsiteY2" fmla="*/ 23795 h 2868973"/>
                <a:gd name="connsiteX3" fmla="*/ 812423 w 1488875"/>
                <a:gd name="connsiteY3" fmla="*/ 91780 h 2868973"/>
                <a:gd name="connsiteX4" fmla="*/ 788628 w 1488875"/>
                <a:gd name="connsiteY4" fmla="*/ 112176 h 2868973"/>
                <a:gd name="connsiteX5" fmla="*/ 741038 w 1488875"/>
                <a:gd name="connsiteY5" fmla="*/ 122373 h 2868973"/>
                <a:gd name="connsiteX6" fmla="*/ 693449 w 1488875"/>
                <a:gd name="connsiteY6" fmla="*/ 190359 h 2868973"/>
                <a:gd name="connsiteX7" fmla="*/ 628863 w 1488875"/>
                <a:gd name="connsiteY7" fmla="*/ 217553 h 2868973"/>
                <a:gd name="connsiteX8" fmla="*/ 581273 w 1488875"/>
                <a:gd name="connsiteY8" fmla="*/ 217553 h 2868973"/>
                <a:gd name="connsiteX9" fmla="*/ 530284 w 1488875"/>
                <a:gd name="connsiteY9" fmla="*/ 231150 h 2868973"/>
                <a:gd name="connsiteX10" fmla="*/ 475896 w 1488875"/>
                <a:gd name="connsiteY10" fmla="*/ 271941 h 2868973"/>
                <a:gd name="connsiteX11" fmla="*/ 445303 w 1488875"/>
                <a:gd name="connsiteY11" fmla="*/ 295736 h 2868973"/>
                <a:gd name="connsiteX12" fmla="*/ 411310 w 1488875"/>
                <a:gd name="connsiteY12" fmla="*/ 295736 h 2868973"/>
                <a:gd name="connsiteX13" fmla="*/ 390915 w 1488875"/>
                <a:gd name="connsiteY13" fmla="*/ 275340 h 2868973"/>
                <a:gd name="connsiteX14" fmla="*/ 360322 w 1488875"/>
                <a:gd name="connsiteY14" fmla="*/ 271941 h 2868973"/>
                <a:gd name="connsiteX15" fmla="*/ 309333 w 1488875"/>
                <a:gd name="connsiteY15" fmla="*/ 305933 h 2868973"/>
                <a:gd name="connsiteX16" fmla="*/ 265142 w 1488875"/>
                <a:gd name="connsiteY16" fmla="*/ 302534 h 2868973"/>
                <a:gd name="connsiteX17" fmla="*/ 241348 w 1488875"/>
                <a:gd name="connsiteY17" fmla="*/ 292336 h 2868973"/>
                <a:gd name="connsiteX18" fmla="*/ 217553 w 1488875"/>
                <a:gd name="connsiteY18" fmla="*/ 316131 h 2868973"/>
                <a:gd name="connsiteX19" fmla="*/ 166564 w 1488875"/>
                <a:gd name="connsiteY19" fmla="*/ 401112 h 2868973"/>
                <a:gd name="connsiteX20" fmla="*/ 122374 w 1488875"/>
                <a:gd name="connsiteY20" fmla="*/ 435105 h 2868973"/>
                <a:gd name="connsiteX21" fmla="*/ 78183 w 1488875"/>
                <a:gd name="connsiteY21" fmla="*/ 445303 h 2868973"/>
                <a:gd name="connsiteX22" fmla="*/ 33993 w 1488875"/>
                <a:gd name="connsiteY22" fmla="*/ 452101 h 2868973"/>
                <a:gd name="connsiteX23" fmla="*/ 6799 w 1488875"/>
                <a:gd name="connsiteY23" fmla="*/ 469098 h 2868973"/>
                <a:gd name="connsiteX24" fmla="*/ 0 w 1488875"/>
                <a:gd name="connsiteY24" fmla="*/ 503090 h 2868973"/>
                <a:gd name="connsiteX25" fmla="*/ 50989 w 1488875"/>
                <a:gd name="connsiteY25" fmla="*/ 547281 h 2868973"/>
                <a:gd name="connsiteX26" fmla="*/ 159765 w 1488875"/>
                <a:gd name="connsiteY26" fmla="*/ 608467 h 2868973"/>
                <a:gd name="connsiteX27" fmla="*/ 217553 w 1488875"/>
                <a:gd name="connsiteY27" fmla="*/ 618665 h 2868973"/>
                <a:gd name="connsiteX28" fmla="*/ 285538 w 1488875"/>
                <a:gd name="connsiteY28" fmla="*/ 615266 h 2868973"/>
                <a:gd name="connsiteX29" fmla="*/ 356922 w 1488875"/>
                <a:gd name="connsiteY29" fmla="*/ 625463 h 2868973"/>
                <a:gd name="connsiteX30" fmla="*/ 397713 w 1488875"/>
                <a:gd name="connsiteY30" fmla="*/ 632262 h 2868973"/>
                <a:gd name="connsiteX31" fmla="*/ 448702 w 1488875"/>
                <a:gd name="connsiteY31" fmla="*/ 605068 h 2868973"/>
                <a:gd name="connsiteX32" fmla="*/ 492893 w 1488875"/>
                <a:gd name="connsiteY32" fmla="*/ 598269 h 2868973"/>
                <a:gd name="connsiteX33" fmla="*/ 506490 w 1488875"/>
                <a:gd name="connsiteY33" fmla="*/ 622064 h 2868973"/>
                <a:gd name="connsiteX34" fmla="*/ 499691 w 1488875"/>
                <a:gd name="connsiteY34" fmla="*/ 656057 h 2868973"/>
                <a:gd name="connsiteX35" fmla="*/ 462299 w 1488875"/>
                <a:gd name="connsiteY35" fmla="*/ 673053 h 2868973"/>
                <a:gd name="connsiteX36" fmla="*/ 438505 w 1488875"/>
                <a:gd name="connsiteY36" fmla="*/ 720643 h 2868973"/>
                <a:gd name="connsiteX37" fmla="*/ 411310 w 1488875"/>
                <a:gd name="connsiteY37" fmla="*/ 737639 h 2868973"/>
                <a:gd name="connsiteX38" fmla="*/ 394314 w 1488875"/>
                <a:gd name="connsiteY38" fmla="*/ 751236 h 2868973"/>
                <a:gd name="connsiteX39" fmla="*/ 394314 w 1488875"/>
                <a:gd name="connsiteY39" fmla="*/ 775031 h 2868973"/>
                <a:gd name="connsiteX40" fmla="*/ 404512 w 1488875"/>
                <a:gd name="connsiteY40" fmla="*/ 795426 h 2868973"/>
                <a:gd name="connsiteX41" fmla="*/ 418109 w 1488875"/>
                <a:gd name="connsiteY41" fmla="*/ 809023 h 2868973"/>
                <a:gd name="connsiteX42" fmla="*/ 492893 w 1488875"/>
                <a:gd name="connsiteY42" fmla="*/ 839617 h 2868973"/>
                <a:gd name="connsiteX43" fmla="*/ 533684 w 1488875"/>
                <a:gd name="connsiteY43" fmla="*/ 883807 h 2868973"/>
                <a:gd name="connsiteX44" fmla="*/ 564277 w 1488875"/>
                <a:gd name="connsiteY44" fmla="*/ 948393 h 2868973"/>
                <a:gd name="connsiteX45" fmla="*/ 594870 w 1488875"/>
                <a:gd name="connsiteY45" fmla="*/ 1002781 h 2868973"/>
                <a:gd name="connsiteX46" fmla="*/ 618665 w 1488875"/>
                <a:gd name="connsiteY46" fmla="*/ 1043572 h 2868973"/>
                <a:gd name="connsiteX47" fmla="*/ 615266 w 1488875"/>
                <a:gd name="connsiteY47" fmla="*/ 1108158 h 2868973"/>
                <a:gd name="connsiteX48" fmla="*/ 601669 w 1488875"/>
                <a:gd name="connsiteY48" fmla="*/ 1125154 h 2868973"/>
                <a:gd name="connsiteX49" fmla="*/ 543881 w 1488875"/>
                <a:gd name="connsiteY49" fmla="*/ 1148949 h 2868973"/>
                <a:gd name="connsiteX50" fmla="*/ 523486 w 1488875"/>
                <a:gd name="connsiteY50" fmla="*/ 1169344 h 2868973"/>
                <a:gd name="connsiteX51" fmla="*/ 513288 w 1488875"/>
                <a:gd name="connsiteY51" fmla="*/ 1254326 h 2868973"/>
                <a:gd name="connsiteX52" fmla="*/ 472497 w 1488875"/>
                <a:gd name="connsiteY52" fmla="*/ 1274721 h 2868973"/>
                <a:gd name="connsiteX53" fmla="*/ 384116 w 1488875"/>
                <a:gd name="connsiteY53" fmla="*/ 1342707 h 2868973"/>
                <a:gd name="connsiteX54" fmla="*/ 343325 w 1488875"/>
                <a:gd name="connsiteY54" fmla="*/ 1386897 h 2868973"/>
                <a:gd name="connsiteX55" fmla="*/ 319531 w 1488875"/>
                <a:gd name="connsiteY55" fmla="*/ 1386897 h 2868973"/>
                <a:gd name="connsiteX56" fmla="*/ 288937 w 1488875"/>
                <a:gd name="connsiteY56" fmla="*/ 1380098 h 2868973"/>
                <a:gd name="connsiteX57" fmla="*/ 275340 w 1488875"/>
                <a:gd name="connsiteY57" fmla="*/ 1366501 h 2868973"/>
                <a:gd name="connsiteX58" fmla="*/ 231150 w 1488875"/>
                <a:gd name="connsiteY58" fmla="*/ 1339307 h 2868973"/>
                <a:gd name="connsiteX59" fmla="*/ 169963 w 1488875"/>
                <a:gd name="connsiteY59" fmla="*/ 1318912 h 2868973"/>
                <a:gd name="connsiteX60" fmla="*/ 142769 w 1488875"/>
                <a:gd name="connsiteY60" fmla="*/ 1335908 h 2868973"/>
                <a:gd name="connsiteX61" fmla="*/ 142769 w 1488875"/>
                <a:gd name="connsiteY61" fmla="*/ 1359703 h 2868973"/>
                <a:gd name="connsiteX62" fmla="*/ 163165 w 1488875"/>
                <a:gd name="connsiteY62" fmla="*/ 1376699 h 2868973"/>
                <a:gd name="connsiteX63" fmla="*/ 193758 w 1488875"/>
                <a:gd name="connsiteY63" fmla="*/ 1383498 h 2868973"/>
                <a:gd name="connsiteX64" fmla="*/ 220952 w 1488875"/>
                <a:gd name="connsiteY64" fmla="*/ 1380098 h 2868973"/>
                <a:gd name="connsiteX65" fmla="*/ 244747 w 1488875"/>
                <a:gd name="connsiteY65" fmla="*/ 1390296 h 2868973"/>
                <a:gd name="connsiteX66" fmla="*/ 312732 w 1488875"/>
                <a:gd name="connsiteY66" fmla="*/ 1465080 h 2868973"/>
                <a:gd name="connsiteX67" fmla="*/ 384116 w 1488875"/>
                <a:gd name="connsiteY67" fmla="*/ 1485475 h 2868973"/>
                <a:gd name="connsiteX68" fmla="*/ 465699 w 1488875"/>
                <a:gd name="connsiteY68" fmla="*/ 1468479 h 2868973"/>
                <a:gd name="connsiteX69" fmla="*/ 533684 w 1488875"/>
                <a:gd name="connsiteY69" fmla="*/ 1451483 h 2868973"/>
                <a:gd name="connsiteX70" fmla="*/ 601669 w 1488875"/>
                <a:gd name="connsiteY70" fmla="*/ 1441285 h 2868973"/>
                <a:gd name="connsiteX71" fmla="*/ 666255 w 1488875"/>
                <a:gd name="connsiteY71" fmla="*/ 1488875 h 2868973"/>
                <a:gd name="connsiteX72" fmla="*/ 724042 w 1488875"/>
                <a:gd name="connsiteY72" fmla="*/ 1485475 h 2868973"/>
                <a:gd name="connsiteX73" fmla="*/ 771632 w 1488875"/>
                <a:gd name="connsiteY73" fmla="*/ 1488875 h 2868973"/>
                <a:gd name="connsiteX74" fmla="*/ 792027 w 1488875"/>
                <a:gd name="connsiteY74" fmla="*/ 1512669 h 2868973"/>
                <a:gd name="connsiteX75" fmla="*/ 805624 w 1488875"/>
                <a:gd name="connsiteY75" fmla="*/ 1516069 h 2868973"/>
                <a:gd name="connsiteX76" fmla="*/ 805624 w 1488875"/>
                <a:gd name="connsiteY76" fmla="*/ 1522867 h 2868973"/>
                <a:gd name="connsiteX77" fmla="*/ 826020 w 1488875"/>
                <a:gd name="connsiteY77" fmla="*/ 1543263 h 2868973"/>
                <a:gd name="connsiteX78" fmla="*/ 866811 w 1488875"/>
                <a:gd name="connsiteY78" fmla="*/ 1550061 h 2868973"/>
                <a:gd name="connsiteX79" fmla="*/ 917800 w 1488875"/>
                <a:gd name="connsiteY79" fmla="*/ 1495673 h 2868973"/>
                <a:gd name="connsiteX80" fmla="*/ 955191 w 1488875"/>
                <a:gd name="connsiteY80" fmla="*/ 1468479 h 2868973"/>
                <a:gd name="connsiteX81" fmla="*/ 978986 w 1488875"/>
                <a:gd name="connsiteY81" fmla="*/ 1482076 h 2868973"/>
                <a:gd name="connsiteX82" fmla="*/ 1023177 w 1488875"/>
                <a:gd name="connsiteY82" fmla="*/ 1533065 h 2868973"/>
                <a:gd name="connsiteX83" fmla="*/ 1046971 w 1488875"/>
                <a:gd name="connsiteY83" fmla="*/ 1614647 h 2868973"/>
                <a:gd name="connsiteX84" fmla="*/ 1165945 w 1488875"/>
                <a:gd name="connsiteY84" fmla="*/ 1757416 h 2868973"/>
                <a:gd name="connsiteX85" fmla="*/ 1179542 w 1488875"/>
                <a:gd name="connsiteY85" fmla="*/ 1767614 h 2868973"/>
                <a:gd name="connsiteX86" fmla="*/ 1247528 w 1488875"/>
                <a:gd name="connsiteY86" fmla="*/ 1777811 h 2868973"/>
                <a:gd name="connsiteX87" fmla="*/ 1274722 w 1488875"/>
                <a:gd name="connsiteY87" fmla="*/ 1801606 h 2868973"/>
                <a:gd name="connsiteX88" fmla="*/ 1305315 w 1488875"/>
                <a:gd name="connsiteY88" fmla="*/ 1838998 h 2868973"/>
                <a:gd name="connsiteX89" fmla="*/ 1288319 w 1488875"/>
                <a:gd name="connsiteY89" fmla="*/ 1879789 h 2868973"/>
                <a:gd name="connsiteX90" fmla="*/ 1223733 w 1488875"/>
                <a:gd name="connsiteY90" fmla="*/ 1893386 h 2868973"/>
                <a:gd name="connsiteX91" fmla="*/ 1186341 w 1488875"/>
                <a:gd name="connsiteY91" fmla="*/ 1940976 h 2868973"/>
                <a:gd name="connsiteX92" fmla="*/ 1176143 w 1488875"/>
                <a:gd name="connsiteY92" fmla="*/ 1995364 h 2868973"/>
                <a:gd name="connsiteX93" fmla="*/ 1203337 w 1488875"/>
                <a:gd name="connsiteY93" fmla="*/ 2053151 h 2868973"/>
                <a:gd name="connsiteX94" fmla="*/ 1254326 w 1488875"/>
                <a:gd name="connsiteY94" fmla="*/ 2155129 h 2868973"/>
                <a:gd name="connsiteX95" fmla="*/ 1278121 w 1488875"/>
                <a:gd name="connsiteY95" fmla="*/ 2175524 h 2868973"/>
                <a:gd name="connsiteX96" fmla="*/ 1288319 w 1488875"/>
                <a:gd name="connsiteY96" fmla="*/ 2195920 h 2868973"/>
                <a:gd name="connsiteX97" fmla="*/ 1315513 w 1488875"/>
                <a:gd name="connsiteY97" fmla="*/ 2223114 h 2868973"/>
                <a:gd name="connsiteX98" fmla="*/ 1352905 w 1488875"/>
                <a:gd name="connsiteY98" fmla="*/ 2209517 h 2868973"/>
                <a:gd name="connsiteX99" fmla="*/ 1448084 w 1488875"/>
                <a:gd name="connsiteY99" fmla="*/ 2209517 h 2868973"/>
                <a:gd name="connsiteX100" fmla="*/ 1471878 w 1488875"/>
                <a:gd name="connsiteY100" fmla="*/ 2223114 h 2868973"/>
                <a:gd name="connsiteX101" fmla="*/ 1478677 w 1488875"/>
                <a:gd name="connsiteY101" fmla="*/ 2253707 h 2868973"/>
                <a:gd name="connsiteX102" fmla="*/ 1488875 w 1488875"/>
                <a:gd name="connsiteY102" fmla="*/ 2331890 h 2868973"/>
                <a:gd name="connsiteX103" fmla="*/ 1441285 w 1488875"/>
                <a:gd name="connsiteY103" fmla="*/ 2464461 h 2868973"/>
                <a:gd name="connsiteX104" fmla="*/ 1420890 w 1488875"/>
                <a:gd name="connsiteY104" fmla="*/ 2518849 h 2868973"/>
                <a:gd name="connsiteX105" fmla="*/ 1420890 w 1488875"/>
                <a:gd name="connsiteY105" fmla="*/ 2563040 h 2868973"/>
                <a:gd name="connsiteX106" fmla="*/ 1356304 w 1488875"/>
                <a:gd name="connsiteY106" fmla="*/ 2637823 h 2868973"/>
                <a:gd name="connsiteX107" fmla="*/ 1315513 w 1488875"/>
                <a:gd name="connsiteY107" fmla="*/ 2692211 h 2868973"/>
                <a:gd name="connsiteX108" fmla="*/ 1305315 w 1488875"/>
                <a:gd name="connsiteY108" fmla="*/ 2739801 h 2868973"/>
                <a:gd name="connsiteX109" fmla="*/ 1295117 w 1488875"/>
                <a:gd name="connsiteY109" fmla="*/ 2800988 h 2868973"/>
                <a:gd name="connsiteX110" fmla="*/ 1237330 w 1488875"/>
                <a:gd name="connsiteY110" fmla="*/ 2855376 h 2868973"/>
                <a:gd name="connsiteX111" fmla="*/ 1213535 w 1488875"/>
                <a:gd name="connsiteY111" fmla="*/ 2868973 h 2868973"/>
                <a:gd name="connsiteX112" fmla="*/ 1203337 w 1488875"/>
                <a:gd name="connsiteY112" fmla="*/ 2868973 h 2868973"/>
                <a:gd name="connsiteX0" fmla="*/ 914400 w 1488875"/>
                <a:gd name="connsiteY0" fmla="*/ 0 h 2855376"/>
                <a:gd name="connsiteX1" fmla="*/ 856613 w 1488875"/>
                <a:gd name="connsiteY1" fmla="*/ 10198 h 2855376"/>
                <a:gd name="connsiteX2" fmla="*/ 812423 w 1488875"/>
                <a:gd name="connsiteY2" fmla="*/ 78183 h 2855376"/>
                <a:gd name="connsiteX3" fmla="*/ 788628 w 1488875"/>
                <a:gd name="connsiteY3" fmla="*/ 98579 h 2855376"/>
                <a:gd name="connsiteX4" fmla="*/ 741038 w 1488875"/>
                <a:gd name="connsiteY4" fmla="*/ 108776 h 2855376"/>
                <a:gd name="connsiteX5" fmla="*/ 693449 w 1488875"/>
                <a:gd name="connsiteY5" fmla="*/ 176762 h 2855376"/>
                <a:gd name="connsiteX6" fmla="*/ 628863 w 1488875"/>
                <a:gd name="connsiteY6" fmla="*/ 203956 h 2855376"/>
                <a:gd name="connsiteX7" fmla="*/ 581273 w 1488875"/>
                <a:gd name="connsiteY7" fmla="*/ 203956 h 2855376"/>
                <a:gd name="connsiteX8" fmla="*/ 530284 w 1488875"/>
                <a:gd name="connsiteY8" fmla="*/ 217553 h 2855376"/>
                <a:gd name="connsiteX9" fmla="*/ 475896 w 1488875"/>
                <a:gd name="connsiteY9" fmla="*/ 258344 h 2855376"/>
                <a:gd name="connsiteX10" fmla="*/ 445303 w 1488875"/>
                <a:gd name="connsiteY10" fmla="*/ 282139 h 2855376"/>
                <a:gd name="connsiteX11" fmla="*/ 411310 w 1488875"/>
                <a:gd name="connsiteY11" fmla="*/ 282139 h 2855376"/>
                <a:gd name="connsiteX12" fmla="*/ 390915 w 1488875"/>
                <a:gd name="connsiteY12" fmla="*/ 261743 h 2855376"/>
                <a:gd name="connsiteX13" fmla="*/ 360322 w 1488875"/>
                <a:gd name="connsiteY13" fmla="*/ 258344 h 2855376"/>
                <a:gd name="connsiteX14" fmla="*/ 309333 w 1488875"/>
                <a:gd name="connsiteY14" fmla="*/ 292336 h 2855376"/>
                <a:gd name="connsiteX15" fmla="*/ 265142 w 1488875"/>
                <a:gd name="connsiteY15" fmla="*/ 288937 h 2855376"/>
                <a:gd name="connsiteX16" fmla="*/ 241348 w 1488875"/>
                <a:gd name="connsiteY16" fmla="*/ 278739 h 2855376"/>
                <a:gd name="connsiteX17" fmla="*/ 217553 w 1488875"/>
                <a:gd name="connsiteY17" fmla="*/ 302534 h 2855376"/>
                <a:gd name="connsiteX18" fmla="*/ 166564 w 1488875"/>
                <a:gd name="connsiteY18" fmla="*/ 387515 h 2855376"/>
                <a:gd name="connsiteX19" fmla="*/ 122374 w 1488875"/>
                <a:gd name="connsiteY19" fmla="*/ 421508 h 2855376"/>
                <a:gd name="connsiteX20" fmla="*/ 78183 w 1488875"/>
                <a:gd name="connsiteY20" fmla="*/ 431706 h 2855376"/>
                <a:gd name="connsiteX21" fmla="*/ 33993 w 1488875"/>
                <a:gd name="connsiteY21" fmla="*/ 438504 h 2855376"/>
                <a:gd name="connsiteX22" fmla="*/ 6799 w 1488875"/>
                <a:gd name="connsiteY22" fmla="*/ 455501 h 2855376"/>
                <a:gd name="connsiteX23" fmla="*/ 0 w 1488875"/>
                <a:gd name="connsiteY23" fmla="*/ 489493 h 2855376"/>
                <a:gd name="connsiteX24" fmla="*/ 50989 w 1488875"/>
                <a:gd name="connsiteY24" fmla="*/ 533684 h 2855376"/>
                <a:gd name="connsiteX25" fmla="*/ 159765 w 1488875"/>
                <a:gd name="connsiteY25" fmla="*/ 594870 h 2855376"/>
                <a:gd name="connsiteX26" fmla="*/ 217553 w 1488875"/>
                <a:gd name="connsiteY26" fmla="*/ 605068 h 2855376"/>
                <a:gd name="connsiteX27" fmla="*/ 285538 w 1488875"/>
                <a:gd name="connsiteY27" fmla="*/ 601669 h 2855376"/>
                <a:gd name="connsiteX28" fmla="*/ 356922 w 1488875"/>
                <a:gd name="connsiteY28" fmla="*/ 611866 h 2855376"/>
                <a:gd name="connsiteX29" fmla="*/ 397713 w 1488875"/>
                <a:gd name="connsiteY29" fmla="*/ 618665 h 2855376"/>
                <a:gd name="connsiteX30" fmla="*/ 448702 w 1488875"/>
                <a:gd name="connsiteY30" fmla="*/ 591471 h 2855376"/>
                <a:gd name="connsiteX31" fmla="*/ 492893 w 1488875"/>
                <a:gd name="connsiteY31" fmla="*/ 584672 h 2855376"/>
                <a:gd name="connsiteX32" fmla="*/ 506490 w 1488875"/>
                <a:gd name="connsiteY32" fmla="*/ 608467 h 2855376"/>
                <a:gd name="connsiteX33" fmla="*/ 499691 w 1488875"/>
                <a:gd name="connsiteY33" fmla="*/ 642460 h 2855376"/>
                <a:gd name="connsiteX34" fmla="*/ 462299 w 1488875"/>
                <a:gd name="connsiteY34" fmla="*/ 659456 h 2855376"/>
                <a:gd name="connsiteX35" fmla="*/ 438505 w 1488875"/>
                <a:gd name="connsiteY35" fmla="*/ 707046 h 2855376"/>
                <a:gd name="connsiteX36" fmla="*/ 411310 w 1488875"/>
                <a:gd name="connsiteY36" fmla="*/ 724042 h 2855376"/>
                <a:gd name="connsiteX37" fmla="*/ 394314 w 1488875"/>
                <a:gd name="connsiteY37" fmla="*/ 737639 h 2855376"/>
                <a:gd name="connsiteX38" fmla="*/ 394314 w 1488875"/>
                <a:gd name="connsiteY38" fmla="*/ 761434 h 2855376"/>
                <a:gd name="connsiteX39" fmla="*/ 404512 w 1488875"/>
                <a:gd name="connsiteY39" fmla="*/ 781829 h 2855376"/>
                <a:gd name="connsiteX40" fmla="*/ 418109 w 1488875"/>
                <a:gd name="connsiteY40" fmla="*/ 795426 h 2855376"/>
                <a:gd name="connsiteX41" fmla="*/ 492893 w 1488875"/>
                <a:gd name="connsiteY41" fmla="*/ 826020 h 2855376"/>
                <a:gd name="connsiteX42" fmla="*/ 533684 w 1488875"/>
                <a:gd name="connsiteY42" fmla="*/ 870210 h 2855376"/>
                <a:gd name="connsiteX43" fmla="*/ 564277 w 1488875"/>
                <a:gd name="connsiteY43" fmla="*/ 934796 h 2855376"/>
                <a:gd name="connsiteX44" fmla="*/ 594870 w 1488875"/>
                <a:gd name="connsiteY44" fmla="*/ 989184 h 2855376"/>
                <a:gd name="connsiteX45" fmla="*/ 618665 w 1488875"/>
                <a:gd name="connsiteY45" fmla="*/ 1029975 h 2855376"/>
                <a:gd name="connsiteX46" fmla="*/ 615266 w 1488875"/>
                <a:gd name="connsiteY46" fmla="*/ 1094561 h 2855376"/>
                <a:gd name="connsiteX47" fmla="*/ 601669 w 1488875"/>
                <a:gd name="connsiteY47" fmla="*/ 1111557 h 2855376"/>
                <a:gd name="connsiteX48" fmla="*/ 543881 w 1488875"/>
                <a:gd name="connsiteY48" fmla="*/ 1135352 h 2855376"/>
                <a:gd name="connsiteX49" fmla="*/ 523486 w 1488875"/>
                <a:gd name="connsiteY49" fmla="*/ 1155747 h 2855376"/>
                <a:gd name="connsiteX50" fmla="*/ 513288 w 1488875"/>
                <a:gd name="connsiteY50" fmla="*/ 1240729 h 2855376"/>
                <a:gd name="connsiteX51" fmla="*/ 472497 w 1488875"/>
                <a:gd name="connsiteY51" fmla="*/ 1261124 h 2855376"/>
                <a:gd name="connsiteX52" fmla="*/ 384116 w 1488875"/>
                <a:gd name="connsiteY52" fmla="*/ 1329110 h 2855376"/>
                <a:gd name="connsiteX53" fmla="*/ 343325 w 1488875"/>
                <a:gd name="connsiteY53" fmla="*/ 1373300 h 2855376"/>
                <a:gd name="connsiteX54" fmla="*/ 319531 w 1488875"/>
                <a:gd name="connsiteY54" fmla="*/ 1373300 h 2855376"/>
                <a:gd name="connsiteX55" fmla="*/ 288937 w 1488875"/>
                <a:gd name="connsiteY55" fmla="*/ 1366501 h 2855376"/>
                <a:gd name="connsiteX56" fmla="*/ 275340 w 1488875"/>
                <a:gd name="connsiteY56" fmla="*/ 1352904 h 2855376"/>
                <a:gd name="connsiteX57" fmla="*/ 231150 w 1488875"/>
                <a:gd name="connsiteY57" fmla="*/ 1325710 h 2855376"/>
                <a:gd name="connsiteX58" fmla="*/ 169963 w 1488875"/>
                <a:gd name="connsiteY58" fmla="*/ 1305315 h 2855376"/>
                <a:gd name="connsiteX59" fmla="*/ 142769 w 1488875"/>
                <a:gd name="connsiteY59" fmla="*/ 1322311 h 2855376"/>
                <a:gd name="connsiteX60" fmla="*/ 142769 w 1488875"/>
                <a:gd name="connsiteY60" fmla="*/ 1346106 h 2855376"/>
                <a:gd name="connsiteX61" fmla="*/ 163165 w 1488875"/>
                <a:gd name="connsiteY61" fmla="*/ 1363102 h 2855376"/>
                <a:gd name="connsiteX62" fmla="*/ 193758 w 1488875"/>
                <a:gd name="connsiteY62" fmla="*/ 1369901 h 2855376"/>
                <a:gd name="connsiteX63" fmla="*/ 220952 w 1488875"/>
                <a:gd name="connsiteY63" fmla="*/ 1366501 h 2855376"/>
                <a:gd name="connsiteX64" fmla="*/ 244747 w 1488875"/>
                <a:gd name="connsiteY64" fmla="*/ 1376699 h 2855376"/>
                <a:gd name="connsiteX65" fmla="*/ 312732 w 1488875"/>
                <a:gd name="connsiteY65" fmla="*/ 1451483 h 2855376"/>
                <a:gd name="connsiteX66" fmla="*/ 384116 w 1488875"/>
                <a:gd name="connsiteY66" fmla="*/ 1471878 h 2855376"/>
                <a:gd name="connsiteX67" fmla="*/ 465699 w 1488875"/>
                <a:gd name="connsiteY67" fmla="*/ 1454882 h 2855376"/>
                <a:gd name="connsiteX68" fmla="*/ 533684 w 1488875"/>
                <a:gd name="connsiteY68" fmla="*/ 1437886 h 2855376"/>
                <a:gd name="connsiteX69" fmla="*/ 601669 w 1488875"/>
                <a:gd name="connsiteY69" fmla="*/ 1427688 h 2855376"/>
                <a:gd name="connsiteX70" fmla="*/ 666255 w 1488875"/>
                <a:gd name="connsiteY70" fmla="*/ 1475278 h 2855376"/>
                <a:gd name="connsiteX71" fmla="*/ 724042 w 1488875"/>
                <a:gd name="connsiteY71" fmla="*/ 1471878 h 2855376"/>
                <a:gd name="connsiteX72" fmla="*/ 771632 w 1488875"/>
                <a:gd name="connsiteY72" fmla="*/ 1475278 h 2855376"/>
                <a:gd name="connsiteX73" fmla="*/ 792027 w 1488875"/>
                <a:gd name="connsiteY73" fmla="*/ 1499072 h 2855376"/>
                <a:gd name="connsiteX74" fmla="*/ 805624 w 1488875"/>
                <a:gd name="connsiteY74" fmla="*/ 1502472 h 2855376"/>
                <a:gd name="connsiteX75" fmla="*/ 805624 w 1488875"/>
                <a:gd name="connsiteY75" fmla="*/ 1509270 h 2855376"/>
                <a:gd name="connsiteX76" fmla="*/ 826020 w 1488875"/>
                <a:gd name="connsiteY76" fmla="*/ 1529666 h 2855376"/>
                <a:gd name="connsiteX77" fmla="*/ 866811 w 1488875"/>
                <a:gd name="connsiteY77" fmla="*/ 1536464 h 2855376"/>
                <a:gd name="connsiteX78" fmla="*/ 917800 w 1488875"/>
                <a:gd name="connsiteY78" fmla="*/ 1482076 h 2855376"/>
                <a:gd name="connsiteX79" fmla="*/ 955191 w 1488875"/>
                <a:gd name="connsiteY79" fmla="*/ 1454882 h 2855376"/>
                <a:gd name="connsiteX80" fmla="*/ 978986 w 1488875"/>
                <a:gd name="connsiteY80" fmla="*/ 1468479 h 2855376"/>
                <a:gd name="connsiteX81" fmla="*/ 1023177 w 1488875"/>
                <a:gd name="connsiteY81" fmla="*/ 1519468 h 2855376"/>
                <a:gd name="connsiteX82" fmla="*/ 1046971 w 1488875"/>
                <a:gd name="connsiteY82" fmla="*/ 1601050 h 2855376"/>
                <a:gd name="connsiteX83" fmla="*/ 1165945 w 1488875"/>
                <a:gd name="connsiteY83" fmla="*/ 1743819 h 2855376"/>
                <a:gd name="connsiteX84" fmla="*/ 1179542 w 1488875"/>
                <a:gd name="connsiteY84" fmla="*/ 1754017 h 2855376"/>
                <a:gd name="connsiteX85" fmla="*/ 1247528 w 1488875"/>
                <a:gd name="connsiteY85" fmla="*/ 1764214 h 2855376"/>
                <a:gd name="connsiteX86" fmla="*/ 1274722 w 1488875"/>
                <a:gd name="connsiteY86" fmla="*/ 1788009 h 2855376"/>
                <a:gd name="connsiteX87" fmla="*/ 1305315 w 1488875"/>
                <a:gd name="connsiteY87" fmla="*/ 1825401 h 2855376"/>
                <a:gd name="connsiteX88" fmla="*/ 1288319 w 1488875"/>
                <a:gd name="connsiteY88" fmla="*/ 1866192 h 2855376"/>
                <a:gd name="connsiteX89" fmla="*/ 1223733 w 1488875"/>
                <a:gd name="connsiteY89" fmla="*/ 1879789 h 2855376"/>
                <a:gd name="connsiteX90" fmla="*/ 1186341 w 1488875"/>
                <a:gd name="connsiteY90" fmla="*/ 1927379 h 2855376"/>
                <a:gd name="connsiteX91" fmla="*/ 1176143 w 1488875"/>
                <a:gd name="connsiteY91" fmla="*/ 1981767 h 2855376"/>
                <a:gd name="connsiteX92" fmla="*/ 1203337 w 1488875"/>
                <a:gd name="connsiteY92" fmla="*/ 2039554 h 2855376"/>
                <a:gd name="connsiteX93" fmla="*/ 1254326 w 1488875"/>
                <a:gd name="connsiteY93" fmla="*/ 2141532 h 2855376"/>
                <a:gd name="connsiteX94" fmla="*/ 1278121 w 1488875"/>
                <a:gd name="connsiteY94" fmla="*/ 2161927 h 2855376"/>
                <a:gd name="connsiteX95" fmla="*/ 1288319 w 1488875"/>
                <a:gd name="connsiteY95" fmla="*/ 2182323 h 2855376"/>
                <a:gd name="connsiteX96" fmla="*/ 1315513 w 1488875"/>
                <a:gd name="connsiteY96" fmla="*/ 2209517 h 2855376"/>
                <a:gd name="connsiteX97" fmla="*/ 1352905 w 1488875"/>
                <a:gd name="connsiteY97" fmla="*/ 2195920 h 2855376"/>
                <a:gd name="connsiteX98" fmla="*/ 1448084 w 1488875"/>
                <a:gd name="connsiteY98" fmla="*/ 2195920 h 2855376"/>
                <a:gd name="connsiteX99" fmla="*/ 1471878 w 1488875"/>
                <a:gd name="connsiteY99" fmla="*/ 2209517 h 2855376"/>
                <a:gd name="connsiteX100" fmla="*/ 1478677 w 1488875"/>
                <a:gd name="connsiteY100" fmla="*/ 2240110 h 2855376"/>
                <a:gd name="connsiteX101" fmla="*/ 1488875 w 1488875"/>
                <a:gd name="connsiteY101" fmla="*/ 2318293 h 2855376"/>
                <a:gd name="connsiteX102" fmla="*/ 1441285 w 1488875"/>
                <a:gd name="connsiteY102" fmla="*/ 2450864 h 2855376"/>
                <a:gd name="connsiteX103" fmla="*/ 1420890 w 1488875"/>
                <a:gd name="connsiteY103" fmla="*/ 2505252 h 2855376"/>
                <a:gd name="connsiteX104" fmla="*/ 1420890 w 1488875"/>
                <a:gd name="connsiteY104" fmla="*/ 2549443 h 2855376"/>
                <a:gd name="connsiteX105" fmla="*/ 1356304 w 1488875"/>
                <a:gd name="connsiteY105" fmla="*/ 2624226 h 2855376"/>
                <a:gd name="connsiteX106" fmla="*/ 1315513 w 1488875"/>
                <a:gd name="connsiteY106" fmla="*/ 2678614 h 2855376"/>
                <a:gd name="connsiteX107" fmla="*/ 1305315 w 1488875"/>
                <a:gd name="connsiteY107" fmla="*/ 2726204 h 2855376"/>
                <a:gd name="connsiteX108" fmla="*/ 1295117 w 1488875"/>
                <a:gd name="connsiteY108" fmla="*/ 2787391 h 2855376"/>
                <a:gd name="connsiteX109" fmla="*/ 1237330 w 1488875"/>
                <a:gd name="connsiteY109" fmla="*/ 2841779 h 2855376"/>
                <a:gd name="connsiteX110" fmla="*/ 1213535 w 1488875"/>
                <a:gd name="connsiteY110" fmla="*/ 2855376 h 2855376"/>
                <a:gd name="connsiteX111" fmla="*/ 1203337 w 1488875"/>
                <a:gd name="connsiteY111" fmla="*/ 2855376 h 2855376"/>
                <a:gd name="connsiteX0" fmla="*/ 856613 w 1488875"/>
                <a:gd name="connsiteY0" fmla="*/ 0 h 2845178"/>
                <a:gd name="connsiteX1" fmla="*/ 812423 w 1488875"/>
                <a:gd name="connsiteY1" fmla="*/ 67985 h 2845178"/>
                <a:gd name="connsiteX2" fmla="*/ 788628 w 1488875"/>
                <a:gd name="connsiteY2" fmla="*/ 88381 h 2845178"/>
                <a:gd name="connsiteX3" fmla="*/ 741038 w 1488875"/>
                <a:gd name="connsiteY3" fmla="*/ 98578 h 2845178"/>
                <a:gd name="connsiteX4" fmla="*/ 693449 w 1488875"/>
                <a:gd name="connsiteY4" fmla="*/ 166564 h 2845178"/>
                <a:gd name="connsiteX5" fmla="*/ 628863 w 1488875"/>
                <a:gd name="connsiteY5" fmla="*/ 193758 h 2845178"/>
                <a:gd name="connsiteX6" fmla="*/ 581273 w 1488875"/>
                <a:gd name="connsiteY6" fmla="*/ 193758 h 2845178"/>
                <a:gd name="connsiteX7" fmla="*/ 530284 w 1488875"/>
                <a:gd name="connsiteY7" fmla="*/ 207355 h 2845178"/>
                <a:gd name="connsiteX8" fmla="*/ 475896 w 1488875"/>
                <a:gd name="connsiteY8" fmla="*/ 248146 h 2845178"/>
                <a:gd name="connsiteX9" fmla="*/ 445303 w 1488875"/>
                <a:gd name="connsiteY9" fmla="*/ 271941 h 2845178"/>
                <a:gd name="connsiteX10" fmla="*/ 411310 w 1488875"/>
                <a:gd name="connsiteY10" fmla="*/ 271941 h 2845178"/>
                <a:gd name="connsiteX11" fmla="*/ 390915 w 1488875"/>
                <a:gd name="connsiteY11" fmla="*/ 251545 h 2845178"/>
                <a:gd name="connsiteX12" fmla="*/ 360322 w 1488875"/>
                <a:gd name="connsiteY12" fmla="*/ 248146 h 2845178"/>
                <a:gd name="connsiteX13" fmla="*/ 309333 w 1488875"/>
                <a:gd name="connsiteY13" fmla="*/ 282138 h 2845178"/>
                <a:gd name="connsiteX14" fmla="*/ 265142 w 1488875"/>
                <a:gd name="connsiteY14" fmla="*/ 278739 h 2845178"/>
                <a:gd name="connsiteX15" fmla="*/ 241348 w 1488875"/>
                <a:gd name="connsiteY15" fmla="*/ 268541 h 2845178"/>
                <a:gd name="connsiteX16" fmla="*/ 217553 w 1488875"/>
                <a:gd name="connsiteY16" fmla="*/ 292336 h 2845178"/>
                <a:gd name="connsiteX17" fmla="*/ 166564 w 1488875"/>
                <a:gd name="connsiteY17" fmla="*/ 377317 h 2845178"/>
                <a:gd name="connsiteX18" fmla="*/ 122374 w 1488875"/>
                <a:gd name="connsiteY18" fmla="*/ 411310 h 2845178"/>
                <a:gd name="connsiteX19" fmla="*/ 78183 w 1488875"/>
                <a:gd name="connsiteY19" fmla="*/ 421508 h 2845178"/>
                <a:gd name="connsiteX20" fmla="*/ 33993 w 1488875"/>
                <a:gd name="connsiteY20" fmla="*/ 428306 h 2845178"/>
                <a:gd name="connsiteX21" fmla="*/ 6799 w 1488875"/>
                <a:gd name="connsiteY21" fmla="*/ 445303 h 2845178"/>
                <a:gd name="connsiteX22" fmla="*/ 0 w 1488875"/>
                <a:gd name="connsiteY22" fmla="*/ 479295 h 2845178"/>
                <a:gd name="connsiteX23" fmla="*/ 50989 w 1488875"/>
                <a:gd name="connsiteY23" fmla="*/ 523486 h 2845178"/>
                <a:gd name="connsiteX24" fmla="*/ 159765 w 1488875"/>
                <a:gd name="connsiteY24" fmla="*/ 584672 h 2845178"/>
                <a:gd name="connsiteX25" fmla="*/ 217553 w 1488875"/>
                <a:gd name="connsiteY25" fmla="*/ 594870 h 2845178"/>
                <a:gd name="connsiteX26" fmla="*/ 285538 w 1488875"/>
                <a:gd name="connsiteY26" fmla="*/ 591471 h 2845178"/>
                <a:gd name="connsiteX27" fmla="*/ 356922 w 1488875"/>
                <a:gd name="connsiteY27" fmla="*/ 601668 h 2845178"/>
                <a:gd name="connsiteX28" fmla="*/ 397713 w 1488875"/>
                <a:gd name="connsiteY28" fmla="*/ 608467 h 2845178"/>
                <a:gd name="connsiteX29" fmla="*/ 448702 w 1488875"/>
                <a:gd name="connsiteY29" fmla="*/ 581273 h 2845178"/>
                <a:gd name="connsiteX30" fmla="*/ 492893 w 1488875"/>
                <a:gd name="connsiteY30" fmla="*/ 574474 h 2845178"/>
                <a:gd name="connsiteX31" fmla="*/ 506490 w 1488875"/>
                <a:gd name="connsiteY31" fmla="*/ 598269 h 2845178"/>
                <a:gd name="connsiteX32" fmla="*/ 499691 w 1488875"/>
                <a:gd name="connsiteY32" fmla="*/ 632262 h 2845178"/>
                <a:gd name="connsiteX33" fmla="*/ 462299 w 1488875"/>
                <a:gd name="connsiteY33" fmla="*/ 649258 h 2845178"/>
                <a:gd name="connsiteX34" fmla="*/ 438505 w 1488875"/>
                <a:gd name="connsiteY34" fmla="*/ 696848 h 2845178"/>
                <a:gd name="connsiteX35" fmla="*/ 411310 w 1488875"/>
                <a:gd name="connsiteY35" fmla="*/ 713844 h 2845178"/>
                <a:gd name="connsiteX36" fmla="*/ 394314 w 1488875"/>
                <a:gd name="connsiteY36" fmla="*/ 727441 h 2845178"/>
                <a:gd name="connsiteX37" fmla="*/ 394314 w 1488875"/>
                <a:gd name="connsiteY37" fmla="*/ 751236 h 2845178"/>
                <a:gd name="connsiteX38" fmla="*/ 404512 w 1488875"/>
                <a:gd name="connsiteY38" fmla="*/ 771631 h 2845178"/>
                <a:gd name="connsiteX39" fmla="*/ 418109 w 1488875"/>
                <a:gd name="connsiteY39" fmla="*/ 785228 h 2845178"/>
                <a:gd name="connsiteX40" fmla="*/ 492893 w 1488875"/>
                <a:gd name="connsiteY40" fmla="*/ 815822 h 2845178"/>
                <a:gd name="connsiteX41" fmla="*/ 533684 w 1488875"/>
                <a:gd name="connsiteY41" fmla="*/ 860012 h 2845178"/>
                <a:gd name="connsiteX42" fmla="*/ 564277 w 1488875"/>
                <a:gd name="connsiteY42" fmla="*/ 924598 h 2845178"/>
                <a:gd name="connsiteX43" fmla="*/ 594870 w 1488875"/>
                <a:gd name="connsiteY43" fmla="*/ 978986 h 2845178"/>
                <a:gd name="connsiteX44" fmla="*/ 618665 w 1488875"/>
                <a:gd name="connsiteY44" fmla="*/ 1019777 h 2845178"/>
                <a:gd name="connsiteX45" fmla="*/ 615266 w 1488875"/>
                <a:gd name="connsiteY45" fmla="*/ 1084363 h 2845178"/>
                <a:gd name="connsiteX46" fmla="*/ 601669 w 1488875"/>
                <a:gd name="connsiteY46" fmla="*/ 1101359 h 2845178"/>
                <a:gd name="connsiteX47" fmla="*/ 543881 w 1488875"/>
                <a:gd name="connsiteY47" fmla="*/ 1125154 h 2845178"/>
                <a:gd name="connsiteX48" fmla="*/ 523486 w 1488875"/>
                <a:gd name="connsiteY48" fmla="*/ 1145549 h 2845178"/>
                <a:gd name="connsiteX49" fmla="*/ 513288 w 1488875"/>
                <a:gd name="connsiteY49" fmla="*/ 1230531 h 2845178"/>
                <a:gd name="connsiteX50" fmla="*/ 472497 w 1488875"/>
                <a:gd name="connsiteY50" fmla="*/ 1250926 h 2845178"/>
                <a:gd name="connsiteX51" fmla="*/ 384116 w 1488875"/>
                <a:gd name="connsiteY51" fmla="*/ 1318912 h 2845178"/>
                <a:gd name="connsiteX52" fmla="*/ 343325 w 1488875"/>
                <a:gd name="connsiteY52" fmla="*/ 1363102 h 2845178"/>
                <a:gd name="connsiteX53" fmla="*/ 319531 w 1488875"/>
                <a:gd name="connsiteY53" fmla="*/ 1363102 h 2845178"/>
                <a:gd name="connsiteX54" fmla="*/ 288937 w 1488875"/>
                <a:gd name="connsiteY54" fmla="*/ 1356303 h 2845178"/>
                <a:gd name="connsiteX55" fmla="*/ 275340 w 1488875"/>
                <a:gd name="connsiteY55" fmla="*/ 1342706 h 2845178"/>
                <a:gd name="connsiteX56" fmla="*/ 231150 w 1488875"/>
                <a:gd name="connsiteY56" fmla="*/ 1315512 h 2845178"/>
                <a:gd name="connsiteX57" fmla="*/ 169963 w 1488875"/>
                <a:gd name="connsiteY57" fmla="*/ 1295117 h 2845178"/>
                <a:gd name="connsiteX58" fmla="*/ 142769 w 1488875"/>
                <a:gd name="connsiteY58" fmla="*/ 1312113 h 2845178"/>
                <a:gd name="connsiteX59" fmla="*/ 142769 w 1488875"/>
                <a:gd name="connsiteY59" fmla="*/ 1335908 h 2845178"/>
                <a:gd name="connsiteX60" fmla="*/ 163165 w 1488875"/>
                <a:gd name="connsiteY60" fmla="*/ 1352904 h 2845178"/>
                <a:gd name="connsiteX61" fmla="*/ 193758 w 1488875"/>
                <a:gd name="connsiteY61" fmla="*/ 1359703 h 2845178"/>
                <a:gd name="connsiteX62" fmla="*/ 220952 w 1488875"/>
                <a:gd name="connsiteY62" fmla="*/ 1356303 h 2845178"/>
                <a:gd name="connsiteX63" fmla="*/ 244747 w 1488875"/>
                <a:gd name="connsiteY63" fmla="*/ 1366501 h 2845178"/>
                <a:gd name="connsiteX64" fmla="*/ 312732 w 1488875"/>
                <a:gd name="connsiteY64" fmla="*/ 1441285 h 2845178"/>
                <a:gd name="connsiteX65" fmla="*/ 384116 w 1488875"/>
                <a:gd name="connsiteY65" fmla="*/ 1461680 h 2845178"/>
                <a:gd name="connsiteX66" fmla="*/ 465699 w 1488875"/>
                <a:gd name="connsiteY66" fmla="*/ 1444684 h 2845178"/>
                <a:gd name="connsiteX67" fmla="*/ 533684 w 1488875"/>
                <a:gd name="connsiteY67" fmla="*/ 1427688 h 2845178"/>
                <a:gd name="connsiteX68" fmla="*/ 601669 w 1488875"/>
                <a:gd name="connsiteY68" fmla="*/ 1417490 h 2845178"/>
                <a:gd name="connsiteX69" fmla="*/ 666255 w 1488875"/>
                <a:gd name="connsiteY69" fmla="*/ 1465080 h 2845178"/>
                <a:gd name="connsiteX70" fmla="*/ 724042 w 1488875"/>
                <a:gd name="connsiteY70" fmla="*/ 1461680 h 2845178"/>
                <a:gd name="connsiteX71" fmla="*/ 771632 w 1488875"/>
                <a:gd name="connsiteY71" fmla="*/ 1465080 h 2845178"/>
                <a:gd name="connsiteX72" fmla="*/ 792027 w 1488875"/>
                <a:gd name="connsiteY72" fmla="*/ 1488874 h 2845178"/>
                <a:gd name="connsiteX73" fmla="*/ 805624 w 1488875"/>
                <a:gd name="connsiteY73" fmla="*/ 1492274 h 2845178"/>
                <a:gd name="connsiteX74" fmla="*/ 805624 w 1488875"/>
                <a:gd name="connsiteY74" fmla="*/ 1499072 h 2845178"/>
                <a:gd name="connsiteX75" fmla="*/ 826020 w 1488875"/>
                <a:gd name="connsiteY75" fmla="*/ 1519468 h 2845178"/>
                <a:gd name="connsiteX76" fmla="*/ 866811 w 1488875"/>
                <a:gd name="connsiteY76" fmla="*/ 1526266 h 2845178"/>
                <a:gd name="connsiteX77" fmla="*/ 917800 w 1488875"/>
                <a:gd name="connsiteY77" fmla="*/ 1471878 h 2845178"/>
                <a:gd name="connsiteX78" fmla="*/ 955191 w 1488875"/>
                <a:gd name="connsiteY78" fmla="*/ 1444684 h 2845178"/>
                <a:gd name="connsiteX79" fmla="*/ 978986 w 1488875"/>
                <a:gd name="connsiteY79" fmla="*/ 1458281 h 2845178"/>
                <a:gd name="connsiteX80" fmla="*/ 1023177 w 1488875"/>
                <a:gd name="connsiteY80" fmla="*/ 1509270 h 2845178"/>
                <a:gd name="connsiteX81" fmla="*/ 1046971 w 1488875"/>
                <a:gd name="connsiteY81" fmla="*/ 1590852 h 2845178"/>
                <a:gd name="connsiteX82" fmla="*/ 1165945 w 1488875"/>
                <a:gd name="connsiteY82" fmla="*/ 1733621 h 2845178"/>
                <a:gd name="connsiteX83" fmla="*/ 1179542 w 1488875"/>
                <a:gd name="connsiteY83" fmla="*/ 1743819 h 2845178"/>
                <a:gd name="connsiteX84" fmla="*/ 1247528 w 1488875"/>
                <a:gd name="connsiteY84" fmla="*/ 1754016 h 2845178"/>
                <a:gd name="connsiteX85" fmla="*/ 1274722 w 1488875"/>
                <a:gd name="connsiteY85" fmla="*/ 1777811 h 2845178"/>
                <a:gd name="connsiteX86" fmla="*/ 1305315 w 1488875"/>
                <a:gd name="connsiteY86" fmla="*/ 1815203 h 2845178"/>
                <a:gd name="connsiteX87" fmla="*/ 1288319 w 1488875"/>
                <a:gd name="connsiteY87" fmla="*/ 1855994 h 2845178"/>
                <a:gd name="connsiteX88" fmla="*/ 1223733 w 1488875"/>
                <a:gd name="connsiteY88" fmla="*/ 1869591 h 2845178"/>
                <a:gd name="connsiteX89" fmla="*/ 1186341 w 1488875"/>
                <a:gd name="connsiteY89" fmla="*/ 1917181 h 2845178"/>
                <a:gd name="connsiteX90" fmla="*/ 1176143 w 1488875"/>
                <a:gd name="connsiteY90" fmla="*/ 1971569 h 2845178"/>
                <a:gd name="connsiteX91" fmla="*/ 1203337 w 1488875"/>
                <a:gd name="connsiteY91" fmla="*/ 2029356 h 2845178"/>
                <a:gd name="connsiteX92" fmla="*/ 1254326 w 1488875"/>
                <a:gd name="connsiteY92" fmla="*/ 2131334 h 2845178"/>
                <a:gd name="connsiteX93" fmla="*/ 1278121 w 1488875"/>
                <a:gd name="connsiteY93" fmla="*/ 2151729 h 2845178"/>
                <a:gd name="connsiteX94" fmla="*/ 1288319 w 1488875"/>
                <a:gd name="connsiteY94" fmla="*/ 2172125 h 2845178"/>
                <a:gd name="connsiteX95" fmla="*/ 1315513 w 1488875"/>
                <a:gd name="connsiteY95" fmla="*/ 2199319 h 2845178"/>
                <a:gd name="connsiteX96" fmla="*/ 1352905 w 1488875"/>
                <a:gd name="connsiteY96" fmla="*/ 2185722 h 2845178"/>
                <a:gd name="connsiteX97" fmla="*/ 1448084 w 1488875"/>
                <a:gd name="connsiteY97" fmla="*/ 2185722 h 2845178"/>
                <a:gd name="connsiteX98" fmla="*/ 1471878 w 1488875"/>
                <a:gd name="connsiteY98" fmla="*/ 2199319 h 2845178"/>
                <a:gd name="connsiteX99" fmla="*/ 1478677 w 1488875"/>
                <a:gd name="connsiteY99" fmla="*/ 2229912 h 2845178"/>
                <a:gd name="connsiteX100" fmla="*/ 1488875 w 1488875"/>
                <a:gd name="connsiteY100" fmla="*/ 2308095 h 2845178"/>
                <a:gd name="connsiteX101" fmla="*/ 1441285 w 1488875"/>
                <a:gd name="connsiteY101" fmla="*/ 2440666 h 2845178"/>
                <a:gd name="connsiteX102" fmla="*/ 1420890 w 1488875"/>
                <a:gd name="connsiteY102" fmla="*/ 2495054 h 2845178"/>
                <a:gd name="connsiteX103" fmla="*/ 1420890 w 1488875"/>
                <a:gd name="connsiteY103" fmla="*/ 2539245 h 2845178"/>
                <a:gd name="connsiteX104" fmla="*/ 1356304 w 1488875"/>
                <a:gd name="connsiteY104" fmla="*/ 2614028 h 2845178"/>
                <a:gd name="connsiteX105" fmla="*/ 1315513 w 1488875"/>
                <a:gd name="connsiteY105" fmla="*/ 2668416 h 2845178"/>
                <a:gd name="connsiteX106" fmla="*/ 1305315 w 1488875"/>
                <a:gd name="connsiteY106" fmla="*/ 2716006 h 2845178"/>
                <a:gd name="connsiteX107" fmla="*/ 1295117 w 1488875"/>
                <a:gd name="connsiteY107" fmla="*/ 2777193 h 2845178"/>
                <a:gd name="connsiteX108" fmla="*/ 1237330 w 1488875"/>
                <a:gd name="connsiteY108" fmla="*/ 2831581 h 2845178"/>
                <a:gd name="connsiteX109" fmla="*/ 1213535 w 1488875"/>
                <a:gd name="connsiteY109" fmla="*/ 2845178 h 2845178"/>
                <a:gd name="connsiteX110" fmla="*/ 1203337 w 1488875"/>
                <a:gd name="connsiteY110" fmla="*/ 2845178 h 2845178"/>
                <a:gd name="connsiteX0" fmla="*/ 812423 w 1488875"/>
                <a:gd name="connsiteY0" fmla="*/ 0 h 2777193"/>
                <a:gd name="connsiteX1" fmla="*/ 788628 w 1488875"/>
                <a:gd name="connsiteY1" fmla="*/ 20396 h 2777193"/>
                <a:gd name="connsiteX2" fmla="*/ 741038 w 1488875"/>
                <a:gd name="connsiteY2" fmla="*/ 30593 h 2777193"/>
                <a:gd name="connsiteX3" fmla="*/ 693449 w 1488875"/>
                <a:gd name="connsiteY3" fmla="*/ 98579 h 2777193"/>
                <a:gd name="connsiteX4" fmla="*/ 628863 w 1488875"/>
                <a:gd name="connsiteY4" fmla="*/ 125773 h 2777193"/>
                <a:gd name="connsiteX5" fmla="*/ 581273 w 1488875"/>
                <a:gd name="connsiteY5" fmla="*/ 125773 h 2777193"/>
                <a:gd name="connsiteX6" fmla="*/ 530284 w 1488875"/>
                <a:gd name="connsiteY6" fmla="*/ 139370 h 2777193"/>
                <a:gd name="connsiteX7" fmla="*/ 475896 w 1488875"/>
                <a:gd name="connsiteY7" fmla="*/ 180161 h 2777193"/>
                <a:gd name="connsiteX8" fmla="*/ 445303 w 1488875"/>
                <a:gd name="connsiteY8" fmla="*/ 203956 h 2777193"/>
                <a:gd name="connsiteX9" fmla="*/ 411310 w 1488875"/>
                <a:gd name="connsiteY9" fmla="*/ 203956 h 2777193"/>
                <a:gd name="connsiteX10" fmla="*/ 390915 w 1488875"/>
                <a:gd name="connsiteY10" fmla="*/ 183560 h 2777193"/>
                <a:gd name="connsiteX11" fmla="*/ 360322 w 1488875"/>
                <a:gd name="connsiteY11" fmla="*/ 180161 h 2777193"/>
                <a:gd name="connsiteX12" fmla="*/ 309333 w 1488875"/>
                <a:gd name="connsiteY12" fmla="*/ 214153 h 2777193"/>
                <a:gd name="connsiteX13" fmla="*/ 265142 w 1488875"/>
                <a:gd name="connsiteY13" fmla="*/ 210754 h 2777193"/>
                <a:gd name="connsiteX14" fmla="*/ 241348 w 1488875"/>
                <a:gd name="connsiteY14" fmla="*/ 200556 h 2777193"/>
                <a:gd name="connsiteX15" fmla="*/ 217553 w 1488875"/>
                <a:gd name="connsiteY15" fmla="*/ 224351 h 2777193"/>
                <a:gd name="connsiteX16" fmla="*/ 166564 w 1488875"/>
                <a:gd name="connsiteY16" fmla="*/ 309332 h 2777193"/>
                <a:gd name="connsiteX17" fmla="*/ 122374 w 1488875"/>
                <a:gd name="connsiteY17" fmla="*/ 343325 h 2777193"/>
                <a:gd name="connsiteX18" fmla="*/ 78183 w 1488875"/>
                <a:gd name="connsiteY18" fmla="*/ 353523 h 2777193"/>
                <a:gd name="connsiteX19" fmla="*/ 33993 w 1488875"/>
                <a:gd name="connsiteY19" fmla="*/ 360321 h 2777193"/>
                <a:gd name="connsiteX20" fmla="*/ 6799 w 1488875"/>
                <a:gd name="connsiteY20" fmla="*/ 377318 h 2777193"/>
                <a:gd name="connsiteX21" fmla="*/ 0 w 1488875"/>
                <a:gd name="connsiteY21" fmla="*/ 411310 h 2777193"/>
                <a:gd name="connsiteX22" fmla="*/ 50989 w 1488875"/>
                <a:gd name="connsiteY22" fmla="*/ 455501 h 2777193"/>
                <a:gd name="connsiteX23" fmla="*/ 159765 w 1488875"/>
                <a:gd name="connsiteY23" fmla="*/ 516687 h 2777193"/>
                <a:gd name="connsiteX24" fmla="*/ 217553 w 1488875"/>
                <a:gd name="connsiteY24" fmla="*/ 526885 h 2777193"/>
                <a:gd name="connsiteX25" fmla="*/ 285538 w 1488875"/>
                <a:gd name="connsiteY25" fmla="*/ 523486 h 2777193"/>
                <a:gd name="connsiteX26" fmla="*/ 356922 w 1488875"/>
                <a:gd name="connsiteY26" fmla="*/ 533683 h 2777193"/>
                <a:gd name="connsiteX27" fmla="*/ 397713 w 1488875"/>
                <a:gd name="connsiteY27" fmla="*/ 540482 h 2777193"/>
                <a:gd name="connsiteX28" fmla="*/ 448702 w 1488875"/>
                <a:gd name="connsiteY28" fmla="*/ 513288 h 2777193"/>
                <a:gd name="connsiteX29" fmla="*/ 492893 w 1488875"/>
                <a:gd name="connsiteY29" fmla="*/ 506489 h 2777193"/>
                <a:gd name="connsiteX30" fmla="*/ 506490 w 1488875"/>
                <a:gd name="connsiteY30" fmla="*/ 530284 h 2777193"/>
                <a:gd name="connsiteX31" fmla="*/ 499691 w 1488875"/>
                <a:gd name="connsiteY31" fmla="*/ 564277 h 2777193"/>
                <a:gd name="connsiteX32" fmla="*/ 462299 w 1488875"/>
                <a:gd name="connsiteY32" fmla="*/ 581273 h 2777193"/>
                <a:gd name="connsiteX33" fmla="*/ 438505 w 1488875"/>
                <a:gd name="connsiteY33" fmla="*/ 628863 h 2777193"/>
                <a:gd name="connsiteX34" fmla="*/ 411310 w 1488875"/>
                <a:gd name="connsiteY34" fmla="*/ 645859 h 2777193"/>
                <a:gd name="connsiteX35" fmla="*/ 394314 w 1488875"/>
                <a:gd name="connsiteY35" fmla="*/ 659456 h 2777193"/>
                <a:gd name="connsiteX36" fmla="*/ 394314 w 1488875"/>
                <a:gd name="connsiteY36" fmla="*/ 683251 h 2777193"/>
                <a:gd name="connsiteX37" fmla="*/ 404512 w 1488875"/>
                <a:gd name="connsiteY37" fmla="*/ 703646 h 2777193"/>
                <a:gd name="connsiteX38" fmla="*/ 418109 w 1488875"/>
                <a:gd name="connsiteY38" fmla="*/ 717243 h 2777193"/>
                <a:gd name="connsiteX39" fmla="*/ 492893 w 1488875"/>
                <a:gd name="connsiteY39" fmla="*/ 747837 h 2777193"/>
                <a:gd name="connsiteX40" fmla="*/ 533684 w 1488875"/>
                <a:gd name="connsiteY40" fmla="*/ 792027 h 2777193"/>
                <a:gd name="connsiteX41" fmla="*/ 564277 w 1488875"/>
                <a:gd name="connsiteY41" fmla="*/ 856613 h 2777193"/>
                <a:gd name="connsiteX42" fmla="*/ 594870 w 1488875"/>
                <a:gd name="connsiteY42" fmla="*/ 911001 h 2777193"/>
                <a:gd name="connsiteX43" fmla="*/ 618665 w 1488875"/>
                <a:gd name="connsiteY43" fmla="*/ 951792 h 2777193"/>
                <a:gd name="connsiteX44" fmla="*/ 615266 w 1488875"/>
                <a:gd name="connsiteY44" fmla="*/ 1016378 h 2777193"/>
                <a:gd name="connsiteX45" fmla="*/ 601669 w 1488875"/>
                <a:gd name="connsiteY45" fmla="*/ 1033374 h 2777193"/>
                <a:gd name="connsiteX46" fmla="*/ 543881 w 1488875"/>
                <a:gd name="connsiteY46" fmla="*/ 1057169 h 2777193"/>
                <a:gd name="connsiteX47" fmla="*/ 523486 w 1488875"/>
                <a:gd name="connsiteY47" fmla="*/ 1077564 h 2777193"/>
                <a:gd name="connsiteX48" fmla="*/ 513288 w 1488875"/>
                <a:gd name="connsiteY48" fmla="*/ 1162546 h 2777193"/>
                <a:gd name="connsiteX49" fmla="*/ 472497 w 1488875"/>
                <a:gd name="connsiteY49" fmla="*/ 1182941 h 2777193"/>
                <a:gd name="connsiteX50" fmla="*/ 384116 w 1488875"/>
                <a:gd name="connsiteY50" fmla="*/ 1250927 h 2777193"/>
                <a:gd name="connsiteX51" fmla="*/ 343325 w 1488875"/>
                <a:gd name="connsiteY51" fmla="*/ 1295117 h 2777193"/>
                <a:gd name="connsiteX52" fmla="*/ 319531 w 1488875"/>
                <a:gd name="connsiteY52" fmla="*/ 1295117 h 2777193"/>
                <a:gd name="connsiteX53" fmla="*/ 288937 w 1488875"/>
                <a:gd name="connsiteY53" fmla="*/ 1288318 h 2777193"/>
                <a:gd name="connsiteX54" fmla="*/ 275340 w 1488875"/>
                <a:gd name="connsiteY54" fmla="*/ 1274721 h 2777193"/>
                <a:gd name="connsiteX55" fmla="*/ 231150 w 1488875"/>
                <a:gd name="connsiteY55" fmla="*/ 1247527 h 2777193"/>
                <a:gd name="connsiteX56" fmla="*/ 169963 w 1488875"/>
                <a:gd name="connsiteY56" fmla="*/ 1227132 h 2777193"/>
                <a:gd name="connsiteX57" fmla="*/ 142769 w 1488875"/>
                <a:gd name="connsiteY57" fmla="*/ 1244128 h 2777193"/>
                <a:gd name="connsiteX58" fmla="*/ 142769 w 1488875"/>
                <a:gd name="connsiteY58" fmla="*/ 1267923 h 2777193"/>
                <a:gd name="connsiteX59" fmla="*/ 163165 w 1488875"/>
                <a:gd name="connsiteY59" fmla="*/ 1284919 h 2777193"/>
                <a:gd name="connsiteX60" fmla="*/ 193758 w 1488875"/>
                <a:gd name="connsiteY60" fmla="*/ 1291718 h 2777193"/>
                <a:gd name="connsiteX61" fmla="*/ 220952 w 1488875"/>
                <a:gd name="connsiteY61" fmla="*/ 1288318 h 2777193"/>
                <a:gd name="connsiteX62" fmla="*/ 244747 w 1488875"/>
                <a:gd name="connsiteY62" fmla="*/ 1298516 h 2777193"/>
                <a:gd name="connsiteX63" fmla="*/ 312732 w 1488875"/>
                <a:gd name="connsiteY63" fmla="*/ 1373300 h 2777193"/>
                <a:gd name="connsiteX64" fmla="*/ 384116 w 1488875"/>
                <a:gd name="connsiteY64" fmla="*/ 1393695 h 2777193"/>
                <a:gd name="connsiteX65" fmla="*/ 465699 w 1488875"/>
                <a:gd name="connsiteY65" fmla="*/ 1376699 h 2777193"/>
                <a:gd name="connsiteX66" fmla="*/ 533684 w 1488875"/>
                <a:gd name="connsiteY66" fmla="*/ 1359703 h 2777193"/>
                <a:gd name="connsiteX67" fmla="*/ 601669 w 1488875"/>
                <a:gd name="connsiteY67" fmla="*/ 1349505 h 2777193"/>
                <a:gd name="connsiteX68" fmla="*/ 666255 w 1488875"/>
                <a:gd name="connsiteY68" fmla="*/ 1397095 h 2777193"/>
                <a:gd name="connsiteX69" fmla="*/ 724042 w 1488875"/>
                <a:gd name="connsiteY69" fmla="*/ 1393695 h 2777193"/>
                <a:gd name="connsiteX70" fmla="*/ 771632 w 1488875"/>
                <a:gd name="connsiteY70" fmla="*/ 1397095 h 2777193"/>
                <a:gd name="connsiteX71" fmla="*/ 792027 w 1488875"/>
                <a:gd name="connsiteY71" fmla="*/ 1420889 h 2777193"/>
                <a:gd name="connsiteX72" fmla="*/ 805624 w 1488875"/>
                <a:gd name="connsiteY72" fmla="*/ 1424289 h 2777193"/>
                <a:gd name="connsiteX73" fmla="*/ 805624 w 1488875"/>
                <a:gd name="connsiteY73" fmla="*/ 1431087 h 2777193"/>
                <a:gd name="connsiteX74" fmla="*/ 826020 w 1488875"/>
                <a:gd name="connsiteY74" fmla="*/ 1451483 h 2777193"/>
                <a:gd name="connsiteX75" fmla="*/ 866811 w 1488875"/>
                <a:gd name="connsiteY75" fmla="*/ 1458281 h 2777193"/>
                <a:gd name="connsiteX76" fmla="*/ 917800 w 1488875"/>
                <a:gd name="connsiteY76" fmla="*/ 1403893 h 2777193"/>
                <a:gd name="connsiteX77" fmla="*/ 955191 w 1488875"/>
                <a:gd name="connsiteY77" fmla="*/ 1376699 h 2777193"/>
                <a:gd name="connsiteX78" fmla="*/ 978986 w 1488875"/>
                <a:gd name="connsiteY78" fmla="*/ 1390296 h 2777193"/>
                <a:gd name="connsiteX79" fmla="*/ 1023177 w 1488875"/>
                <a:gd name="connsiteY79" fmla="*/ 1441285 h 2777193"/>
                <a:gd name="connsiteX80" fmla="*/ 1046971 w 1488875"/>
                <a:gd name="connsiteY80" fmla="*/ 1522867 h 2777193"/>
                <a:gd name="connsiteX81" fmla="*/ 1165945 w 1488875"/>
                <a:gd name="connsiteY81" fmla="*/ 1665636 h 2777193"/>
                <a:gd name="connsiteX82" fmla="*/ 1179542 w 1488875"/>
                <a:gd name="connsiteY82" fmla="*/ 1675834 h 2777193"/>
                <a:gd name="connsiteX83" fmla="*/ 1247528 w 1488875"/>
                <a:gd name="connsiteY83" fmla="*/ 1686031 h 2777193"/>
                <a:gd name="connsiteX84" fmla="*/ 1274722 w 1488875"/>
                <a:gd name="connsiteY84" fmla="*/ 1709826 h 2777193"/>
                <a:gd name="connsiteX85" fmla="*/ 1305315 w 1488875"/>
                <a:gd name="connsiteY85" fmla="*/ 1747218 h 2777193"/>
                <a:gd name="connsiteX86" fmla="*/ 1288319 w 1488875"/>
                <a:gd name="connsiteY86" fmla="*/ 1788009 h 2777193"/>
                <a:gd name="connsiteX87" fmla="*/ 1223733 w 1488875"/>
                <a:gd name="connsiteY87" fmla="*/ 1801606 h 2777193"/>
                <a:gd name="connsiteX88" fmla="*/ 1186341 w 1488875"/>
                <a:gd name="connsiteY88" fmla="*/ 1849196 h 2777193"/>
                <a:gd name="connsiteX89" fmla="*/ 1176143 w 1488875"/>
                <a:gd name="connsiteY89" fmla="*/ 1903584 h 2777193"/>
                <a:gd name="connsiteX90" fmla="*/ 1203337 w 1488875"/>
                <a:gd name="connsiteY90" fmla="*/ 1961371 h 2777193"/>
                <a:gd name="connsiteX91" fmla="*/ 1254326 w 1488875"/>
                <a:gd name="connsiteY91" fmla="*/ 2063349 h 2777193"/>
                <a:gd name="connsiteX92" fmla="*/ 1278121 w 1488875"/>
                <a:gd name="connsiteY92" fmla="*/ 2083744 h 2777193"/>
                <a:gd name="connsiteX93" fmla="*/ 1288319 w 1488875"/>
                <a:gd name="connsiteY93" fmla="*/ 2104140 h 2777193"/>
                <a:gd name="connsiteX94" fmla="*/ 1315513 w 1488875"/>
                <a:gd name="connsiteY94" fmla="*/ 2131334 h 2777193"/>
                <a:gd name="connsiteX95" fmla="*/ 1352905 w 1488875"/>
                <a:gd name="connsiteY95" fmla="*/ 2117737 h 2777193"/>
                <a:gd name="connsiteX96" fmla="*/ 1448084 w 1488875"/>
                <a:gd name="connsiteY96" fmla="*/ 2117737 h 2777193"/>
                <a:gd name="connsiteX97" fmla="*/ 1471878 w 1488875"/>
                <a:gd name="connsiteY97" fmla="*/ 2131334 h 2777193"/>
                <a:gd name="connsiteX98" fmla="*/ 1478677 w 1488875"/>
                <a:gd name="connsiteY98" fmla="*/ 2161927 h 2777193"/>
                <a:gd name="connsiteX99" fmla="*/ 1488875 w 1488875"/>
                <a:gd name="connsiteY99" fmla="*/ 2240110 h 2777193"/>
                <a:gd name="connsiteX100" fmla="*/ 1441285 w 1488875"/>
                <a:gd name="connsiteY100" fmla="*/ 2372681 h 2777193"/>
                <a:gd name="connsiteX101" fmla="*/ 1420890 w 1488875"/>
                <a:gd name="connsiteY101" fmla="*/ 2427069 h 2777193"/>
                <a:gd name="connsiteX102" fmla="*/ 1420890 w 1488875"/>
                <a:gd name="connsiteY102" fmla="*/ 2471260 h 2777193"/>
                <a:gd name="connsiteX103" fmla="*/ 1356304 w 1488875"/>
                <a:gd name="connsiteY103" fmla="*/ 2546043 h 2777193"/>
                <a:gd name="connsiteX104" fmla="*/ 1315513 w 1488875"/>
                <a:gd name="connsiteY104" fmla="*/ 2600431 h 2777193"/>
                <a:gd name="connsiteX105" fmla="*/ 1305315 w 1488875"/>
                <a:gd name="connsiteY105" fmla="*/ 2648021 h 2777193"/>
                <a:gd name="connsiteX106" fmla="*/ 1295117 w 1488875"/>
                <a:gd name="connsiteY106" fmla="*/ 2709208 h 2777193"/>
                <a:gd name="connsiteX107" fmla="*/ 1237330 w 1488875"/>
                <a:gd name="connsiteY107" fmla="*/ 2763596 h 2777193"/>
                <a:gd name="connsiteX108" fmla="*/ 1213535 w 1488875"/>
                <a:gd name="connsiteY108" fmla="*/ 2777193 h 2777193"/>
                <a:gd name="connsiteX109" fmla="*/ 1203337 w 1488875"/>
                <a:gd name="connsiteY109" fmla="*/ 2777193 h 2777193"/>
                <a:gd name="connsiteX0" fmla="*/ 812423 w 1488875"/>
                <a:gd name="connsiteY0" fmla="*/ 0 h 2777193"/>
                <a:gd name="connsiteX1" fmla="*/ 741038 w 1488875"/>
                <a:gd name="connsiteY1" fmla="*/ 30593 h 2777193"/>
                <a:gd name="connsiteX2" fmla="*/ 693449 w 1488875"/>
                <a:gd name="connsiteY2" fmla="*/ 98579 h 2777193"/>
                <a:gd name="connsiteX3" fmla="*/ 628863 w 1488875"/>
                <a:gd name="connsiteY3" fmla="*/ 125773 h 2777193"/>
                <a:gd name="connsiteX4" fmla="*/ 581273 w 1488875"/>
                <a:gd name="connsiteY4" fmla="*/ 125773 h 2777193"/>
                <a:gd name="connsiteX5" fmla="*/ 530284 w 1488875"/>
                <a:gd name="connsiteY5" fmla="*/ 139370 h 2777193"/>
                <a:gd name="connsiteX6" fmla="*/ 475896 w 1488875"/>
                <a:gd name="connsiteY6" fmla="*/ 180161 h 2777193"/>
                <a:gd name="connsiteX7" fmla="*/ 445303 w 1488875"/>
                <a:gd name="connsiteY7" fmla="*/ 203956 h 2777193"/>
                <a:gd name="connsiteX8" fmla="*/ 411310 w 1488875"/>
                <a:gd name="connsiteY8" fmla="*/ 203956 h 2777193"/>
                <a:gd name="connsiteX9" fmla="*/ 390915 w 1488875"/>
                <a:gd name="connsiteY9" fmla="*/ 183560 h 2777193"/>
                <a:gd name="connsiteX10" fmla="*/ 360322 w 1488875"/>
                <a:gd name="connsiteY10" fmla="*/ 180161 h 2777193"/>
                <a:gd name="connsiteX11" fmla="*/ 309333 w 1488875"/>
                <a:gd name="connsiteY11" fmla="*/ 214153 h 2777193"/>
                <a:gd name="connsiteX12" fmla="*/ 265142 w 1488875"/>
                <a:gd name="connsiteY12" fmla="*/ 210754 h 2777193"/>
                <a:gd name="connsiteX13" fmla="*/ 241348 w 1488875"/>
                <a:gd name="connsiteY13" fmla="*/ 200556 h 2777193"/>
                <a:gd name="connsiteX14" fmla="*/ 217553 w 1488875"/>
                <a:gd name="connsiteY14" fmla="*/ 224351 h 2777193"/>
                <a:gd name="connsiteX15" fmla="*/ 166564 w 1488875"/>
                <a:gd name="connsiteY15" fmla="*/ 309332 h 2777193"/>
                <a:gd name="connsiteX16" fmla="*/ 122374 w 1488875"/>
                <a:gd name="connsiteY16" fmla="*/ 343325 h 2777193"/>
                <a:gd name="connsiteX17" fmla="*/ 78183 w 1488875"/>
                <a:gd name="connsiteY17" fmla="*/ 353523 h 2777193"/>
                <a:gd name="connsiteX18" fmla="*/ 33993 w 1488875"/>
                <a:gd name="connsiteY18" fmla="*/ 360321 h 2777193"/>
                <a:gd name="connsiteX19" fmla="*/ 6799 w 1488875"/>
                <a:gd name="connsiteY19" fmla="*/ 377318 h 2777193"/>
                <a:gd name="connsiteX20" fmla="*/ 0 w 1488875"/>
                <a:gd name="connsiteY20" fmla="*/ 411310 h 2777193"/>
                <a:gd name="connsiteX21" fmla="*/ 50989 w 1488875"/>
                <a:gd name="connsiteY21" fmla="*/ 455501 h 2777193"/>
                <a:gd name="connsiteX22" fmla="*/ 159765 w 1488875"/>
                <a:gd name="connsiteY22" fmla="*/ 516687 h 2777193"/>
                <a:gd name="connsiteX23" fmla="*/ 217553 w 1488875"/>
                <a:gd name="connsiteY23" fmla="*/ 526885 h 2777193"/>
                <a:gd name="connsiteX24" fmla="*/ 285538 w 1488875"/>
                <a:gd name="connsiteY24" fmla="*/ 523486 h 2777193"/>
                <a:gd name="connsiteX25" fmla="*/ 356922 w 1488875"/>
                <a:gd name="connsiteY25" fmla="*/ 533683 h 2777193"/>
                <a:gd name="connsiteX26" fmla="*/ 397713 w 1488875"/>
                <a:gd name="connsiteY26" fmla="*/ 540482 h 2777193"/>
                <a:gd name="connsiteX27" fmla="*/ 448702 w 1488875"/>
                <a:gd name="connsiteY27" fmla="*/ 513288 h 2777193"/>
                <a:gd name="connsiteX28" fmla="*/ 492893 w 1488875"/>
                <a:gd name="connsiteY28" fmla="*/ 506489 h 2777193"/>
                <a:gd name="connsiteX29" fmla="*/ 506490 w 1488875"/>
                <a:gd name="connsiteY29" fmla="*/ 530284 h 2777193"/>
                <a:gd name="connsiteX30" fmla="*/ 499691 w 1488875"/>
                <a:gd name="connsiteY30" fmla="*/ 564277 h 2777193"/>
                <a:gd name="connsiteX31" fmla="*/ 462299 w 1488875"/>
                <a:gd name="connsiteY31" fmla="*/ 581273 h 2777193"/>
                <a:gd name="connsiteX32" fmla="*/ 438505 w 1488875"/>
                <a:gd name="connsiteY32" fmla="*/ 628863 h 2777193"/>
                <a:gd name="connsiteX33" fmla="*/ 411310 w 1488875"/>
                <a:gd name="connsiteY33" fmla="*/ 645859 h 2777193"/>
                <a:gd name="connsiteX34" fmla="*/ 394314 w 1488875"/>
                <a:gd name="connsiteY34" fmla="*/ 659456 h 2777193"/>
                <a:gd name="connsiteX35" fmla="*/ 394314 w 1488875"/>
                <a:gd name="connsiteY35" fmla="*/ 683251 h 2777193"/>
                <a:gd name="connsiteX36" fmla="*/ 404512 w 1488875"/>
                <a:gd name="connsiteY36" fmla="*/ 703646 h 2777193"/>
                <a:gd name="connsiteX37" fmla="*/ 418109 w 1488875"/>
                <a:gd name="connsiteY37" fmla="*/ 717243 h 2777193"/>
                <a:gd name="connsiteX38" fmla="*/ 492893 w 1488875"/>
                <a:gd name="connsiteY38" fmla="*/ 747837 h 2777193"/>
                <a:gd name="connsiteX39" fmla="*/ 533684 w 1488875"/>
                <a:gd name="connsiteY39" fmla="*/ 792027 h 2777193"/>
                <a:gd name="connsiteX40" fmla="*/ 564277 w 1488875"/>
                <a:gd name="connsiteY40" fmla="*/ 856613 h 2777193"/>
                <a:gd name="connsiteX41" fmla="*/ 594870 w 1488875"/>
                <a:gd name="connsiteY41" fmla="*/ 911001 h 2777193"/>
                <a:gd name="connsiteX42" fmla="*/ 618665 w 1488875"/>
                <a:gd name="connsiteY42" fmla="*/ 951792 h 2777193"/>
                <a:gd name="connsiteX43" fmla="*/ 615266 w 1488875"/>
                <a:gd name="connsiteY43" fmla="*/ 1016378 h 2777193"/>
                <a:gd name="connsiteX44" fmla="*/ 601669 w 1488875"/>
                <a:gd name="connsiteY44" fmla="*/ 1033374 h 2777193"/>
                <a:gd name="connsiteX45" fmla="*/ 543881 w 1488875"/>
                <a:gd name="connsiteY45" fmla="*/ 1057169 h 2777193"/>
                <a:gd name="connsiteX46" fmla="*/ 523486 w 1488875"/>
                <a:gd name="connsiteY46" fmla="*/ 1077564 h 2777193"/>
                <a:gd name="connsiteX47" fmla="*/ 513288 w 1488875"/>
                <a:gd name="connsiteY47" fmla="*/ 1162546 h 2777193"/>
                <a:gd name="connsiteX48" fmla="*/ 472497 w 1488875"/>
                <a:gd name="connsiteY48" fmla="*/ 1182941 h 2777193"/>
                <a:gd name="connsiteX49" fmla="*/ 384116 w 1488875"/>
                <a:gd name="connsiteY49" fmla="*/ 1250927 h 2777193"/>
                <a:gd name="connsiteX50" fmla="*/ 343325 w 1488875"/>
                <a:gd name="connsiteY50" fmla="*/ 1295117 h 2777193"/>
                <a:gd name="connsiteX51" fmla="*/ 319531 w 1488875"/>
                <a:gd name="connsiteY51" fmla="*/ 1295117 h 2777193"/>
                <a:gd name="connsiteX52" fmla="*/ 288937 w 1488875"/>
                <a:gd name="connsiteY52" fmla="*/ 1288318 h 2777193"/>
                <a:gd name="connsiteX53" fmla="*/ 275340 w 1488875"/>
                <a:gd name="connsiteY53" fmla="*/ 1274721 h 2777193"/>
                <a:gd name="connsiteX54" fmla="*/ 231150 w 1488875"/>
                <a:gd name="connsiteY54" fmla="*/ 1247527 h 2777193"/>
                <a:gd name="connsiteX55" fmla="*/ 169963 w 1488875"/>
                <a:gd name="connsiteY55" fmla="*/ 1227132 h 2777193"/>
                <a:gd name="connsiteX56" fmla="*/ 142769 w 1488875"/>
                <a:gd name="connsiteY56" fmla="*/ 1244128 h 2777193"/>
                <a:gd name="connsiteX57" fmla="*/ 142769 w 1488875"/>
                <a:gd name="connsiteY57" fmla="*/ 1267923 h 2777193"/>
                <a:gd name="connsiteX58" fmla="*/ 163165 w 1488875"/>
                <a:gd name="connsiteY58" fmla="*/ 1284919 h 2777193"/>
                <a:gd name="connsiteX59" fmla="*/ 193758 w 1488875"/>
                <a:gd name="connsiteY59" fmla="*/ 1291718 h 2777193"/>
                <a:gd name="connsiteX60" fmla="*/ 220952 w 1488875"/>
                <a:gd name="connsiteY60" fmla="*/ 1288318 h 2777193"/>
                <a:gd name="connsiteX61" fmla="*/ 244747 w 1488875"/>
                <a:gd name="connsiteY61" fmla="*/ 1298516 h 2777193"/>
                <a:gd name="connsiteX62" fmla="*/ 312732 w 1488875"/>
                <a:gd name="connsiteY62" fmla="*/ 1373300 h 2777193"/>
                <a:gd name="connsiteX63" fmla="*/ 384116 w 1488875"/>
                <a:gd name="connsiteY63" fmla="*/ 1393695 h 2777193"/>
                <a:gd name="connsiteX64" fmla="*/ 465699 w 1488875"/>
                <a:gd name="connsiteY64" fmla="*/ 1376699 h 2777193"/>
                <a:gd name="connsiteX65" fmla="*/ 533684 w 1488875"/>
                <a:gd name="connsiteY65" fmla="*/ 1359703 h 2777193"/>
                <a:gd name="connsiteX66" fmla="*/ 601669 w 1488875"/>
                <a:gd name="connsiteY66" fmla="*/ 1349505 h 2777193"/>
                <a:gd name="connsiteX67" fmla="*/ 666255 w 1488875"/>
                <a:gd name="connsiteY67" fmla="*/ 1397095 h 2777193"/>
                <a:gd name="connsiteX68" fmla="*/ 724042 w 1488875"/>
                <a:gd name="connsiteY68" fmla="*/ 1393695 h 2777193"/>
                <a:gd name="connsiteX69" fmla="*/ 771632 w 1488875"/>
                <a:gd name="connsiteY69" fmla="*/ 1397095 h 2777193"/>
                <a:gd name="connsiteX70" fmla="*/ 792027 w 1488875"/>
                <a:gd name="connsiteY70" fmla="*/ 1420889 h 2777193"/>
                <a:gd name="connsiteX71" fmla="*/ 805624 w 1488875"/>
                <a:gd name="connsiteY71" fmla="*/ 1424289 h 2777193"/>
                <a:gd name="connsiteX72" fmla="*/ 805624 w 1488875"/>
                <a:gd name="connsiteY72" fmla="*/ 1431087 h 2777193"/>
                <a:gd name="connsiteX73" fmla="*/ 826020 w 1488875"/>
                <a:gd name="connsiteY73" fmla="*/ 1451483 h 2777193"/>
                <a:gd name="connsiteX74" fmla="*/ 866811 w 1488875"/>
                <a:gd name="connsiteY74" fmla="*/ 1458281 h 2777193"/>
                <a:gd name="connsiteX75" fmla="*/ 917800 w 1488875"/>
                <a:gd name="connsiteY75" fmla="*/ 1403893 h 2777193"/>
                <a:gd name="connsiteX76" fmla="*/ 955191 w 1488875"/>
                <a:gd name="connsiteY76" fmla="*/ 1376699 h 2777193"/>
                <a:gd name="connsiteX77" fmla="*/ 978986 w 1488875"/>
                <a:gd name="connsiteY77" fmla="*/ 1390296 h 2777193"/>
                <a:gd name="connsiteX78" fmla="*/ 1023177 w 1488875"/>
                <a:gd name="connsiteY78" fmla="*/ 1441285 h 2777193"/>
                <a:gd name="connsiteX79" fmla="*/ 1046971 w 1488875"/>
                <a:gd name="connsiteY79" fmla="*/ 1522867 h 2777193"/>
                <a:gd name="connsiteX80" fmla="*/ 1165945 w 1488875"/>
                <a:gd name="connsiteY80" fmla="*/ 1665636 h 2777193"/>
                <a:gd name="connsiteX81" fmla="*/ 1179542 w 1488875"/>
                <a:gd name="connsiteY81" fmla="*/ 1675834 h 2777193"/>
                <a:gd name="connsiteX82" fmla="*/ 1247528 w 1488875"/>
                <a:gd name="connsiteY82" fmla="*/ 1686031 h 2777193"/>
                <a:gd name="connsiteX83" fmla="*/ 1274722 w 1488875"/>
                <a:gd name="connsiteY83" fmla="*/ 1709826 h 2777193"/>
                <a:gd name="connsiteX84" fmla="*/ 1305315 w 1488875"/>
                <a:gd name="connsiteY84" fmla="*/ 1747218 h 2777193"/>
                <a:gd name="connsiteX85" fmla="*/ 1288319 w 1488875"/>
                <a:gd name="connsiteY85" fmla="*/ 1788009 h 2777193"/>
                <a:gd name="connsiteX86" fmla="*/ 1223733 w 1488875"/>
                <a:gd name="connsiteY86" fmla="*/ 1801606 h 2777193"/>
                <a:gd name="connsiteX87" fmla="*/ 1186341 w 1488875"/>
                <a:gd name="connsiteY87" fmla="*/ 1849196 h 2777193"/>
                <a:gd name="connsiteX88" fmla="*/ 1176143 w 1488875"/>
                <a:gd name="connsiteY88" fmla="*/ 1903584 h 2777193"/>
                <a:gd name="connsiteX89" fmla="*/ 1203337 w 1488875"/>
                <a:gd name="connsiteY89" fmla="*/ 1961371 h 2777193"/>
                <a:gd name="connsiteX90" fmla="*/ 1254326 w 1488875"/>
                <a:gd name="connsiteY90" fmla="*/ 2063349 h 2777193"/>
                <a:gd name="connsiteX91" fmla="*/ 1278121 w 1488875"/>
                <a:gd name="connsiteY91" fmla="*/ 2083744 h 2777193"/>
                <a:gd name="connsiteX92" fmla="*/ 1288319 w 1488875"/>
                <a:gd name="connsiteY92" fmla="*/ 2104140 h 2777193"/>
                <a:gd name="connsiteX93" fmla="*/ 1315513 w 1488875"/>
                <a:gd name="connsiteY93" fmla="*/ 2131334 h 2777193"/>
                <a:gd name="connsiteX94" fmla="*/ 1352905 w 1488875"/>
                <a:gd name="connsiteY94" fmla="*/ 2117737 h 2777193"/>
                <a:gd name="connsiteX95" fmla="*/ 1448084 w 1488875"/>
                <a:gd name="connsiteY95" fmla="*/ 2117737 h 2777193"/>
                <a:gd name="connsiteX96" fmla="*/ 1471878 w 1488875"/>
                <a:gd name="connsiteY96" fmla="*/ 2131334 h 2777193"/>
                <a:gd name="connsiteX97" fmla="*/ 1478677 w 1488875"/>
                <a:gd name="connsiteY97" fmla="*/ 2161927 h 2777193"/>
                <a:gd name="connsiteX98" fmla="*/ 1488875 w 1488875"/>
                <a:gd name="connsiteY98" fmla="*/ 2240110 h 2777193"/>
                <a:gd name="connsiteX99" fmla="*/ 1441285 w 1488875"/>
                <a:gd name="connsiteY99" fmla="*/ 2372681 h 2777193"/>
                <a:gd name="connsiteX100" fmla="*/ 1420890 w 1488875"/>
                <a:gd name="connsiteY100" fmla="*/ 2427069 h 2777193"/>
                <a:gd name="connsiteX101" fmla="*/ 1420890 w 1488875"/>
                <a:gd name="connsiteY101" fmla="*/ 2471260 h 2777193"/>
                <a:gd name="connsiteX102" fmla="*/ 1356304 w 1488875"/>
                <a:gd name="connsiteY102" fmla="*/ 2546043 h 2777193"/>
                <a:gd name="connsiteX103" fmla="*/ 1315513 w 1488875"/>
                <a:gd name="connsiteY103" fmla="*/ 2600431 h 2777193"/>
                <a:gd name="connsiteX104" fmla="*/ 1305315 w 1488875"/>
                <a:gd name="connsiteY104" fmla="*/ 2648021 h 2777193"/>
                <a:gd name="connsiteX105" fmla="*/ 1295117 w 1488875"/>
                <a:gd name="connsiteY105" fmla="*/ 2709208 h 2777193"/>
                <a:gd name="connsiteX106" fmla="*/ 1237330 w 1488875"/>
                <a:gd name="connsiteY106" fmla="*/ 2763596 h 2777193"/>
                <a:gd name="connsiteX107" fmla="*/ 1213535 w 1488875"/>
                <a:gd name="connsiteY107" fmla="*/ 2777193 h 2777193"/>
                <a:gd name="connsiteX108" fmla="*/ 1203337 w 1488875"/>
                <a:gd name="connsiteY108" fmla="*/ 2777193 h 2777193"/>
                <a:gd name="connsiteX0" fmla="*/ 741038 w 1488875"/>
                <a:gd name="connsiteY0" fmla="*/ 0 h 2746600"/>
                <a:gd name="connsiteX1" fmla="*/ 693449 w 1488875"/>
                <a:gd name="connsiteY1" fmla="*/ 67986 h 2746600"/>
                <a:gd name="connsiteX2" fmla="*/ 628863 w 1488875"/>
                <a:gd name="connsiteY2" fmla="*/ 95180 h 2746600"/>
                <a:gd name="connsiteX3" fmla="*/ 581273 w 1488875"/>
                <a:gd name="connsiteY3" fmla="*/ 95180 h 2746600"/>
                <a:gd name="connsiteX4" fmla="*/ 530284 w 1488875"/>
                <a:gd name="connsiteY4" fmla="*/ 108777 h 2746600"/>
                <a:gd name="connsiteX5" fmla="*/ 475896 w 1488875"/>
                <a:gd name="connsiteY5" fmla="*/ 149568 h 2746600"/>
                <a:gd name="connsiteX6" fmla="*/ 445303 w 1488875"/>
                <a:gd name="connsiteY6" fmla="*/ 173363 h 2746600"/>
                <a:gd name="connsiteX7" fmla="*/ 411310 w 1488875"/>
                <a:gd name="connsiteY7" fmla="*/ 173363 h 2746600"/>
                <a:gd name="connsiteX8" fmla="*/ 390915 w 1488875"/>
                <a:gd name="connsiteY8" fmla="*/ 152967 h 2746600"/>
                <a:gd name="connsiteX9" fmla="*/ 360322 w 1488875"/>
                <a:gd name="connsiteY9" fmla="*/ 149568 h 2746600"/>
                <a:gd name="connsiteX10" fmla="*/ 309333 w 1488875"/>
                <a:gd name="connsiteY10" fmla="*/ 183560 h 2746600"/>
                <a:gd name="connsiteX11" fmla="*/ 265142 w 1488875"/>
                <a:gd name="connsiteY11" fmla="*/ 180161 h 2746600"/>
                <a:gd name="connsiteX12" fmla="*/ 241348 w 1488875"/>
                <a:gd name="connsiteY12" fmla="*/ 169963 h 2746600"/>
                <a:gd name="connsiteX13" fmla="*/ 217553 w 1488875"/>
                <a:gd name="connsiteY13" fmla="*/ 193758 h 2746600"/>
                <a:gd name="connsiteX14" fmla="*/ 166564 w 1488875"/>
                <a:gd name="connsiteY14" fmla="*/ 278739 h 2746600"/>
                <a:gd name="connsiteX15" fmla="*/ 122374 w 1488875"/>
                <a:gd name="connsiteY15" fmla="*/ 312732 h 2746600"/>
                <a:gd name="connsiteX16" fmla="*/ 78183 w 1488875"/>
                <a:gd name="connsiteY16" fmla="*/ 322930 h 2746600"/>
                <a:gd name="connsiteX17" fmla="*/ 33993 w 1488875"/>
                <a:gd name="connsiteY17" fmla="*/ 329728 h 2746600"/>
                <a:gd name="connsiteX18" fmla="*/ 6799 w 1488875"/>
                <a:gd name="connsiteY18" fmla="*/ 346725 h 2746600"/>
                <a:gd name="connsiteX19" fmla="*/ 0 w 1488875"/>
                <a:gd name="connsiteY19" fmla="*/ 380717 h 2746600"/>
                <a:gd name="connsiteX20" fmla="*/ 50989 w 1488875"/>
                <a:gd name="connsiteY20" fmla="*/ 424908 h 2746600"/>
                <a:gd name="connsiteX21" fmla="*/ 159765 w 1488875"/>
                <a:gd name="connsiteY21" fmla="*/ 486094 h 2746600"/>
                <a:gd name="connsiteX22" fmla="*/ 217553 w 1488875"/>
                <a:gd name="connsiteY22" fmla="*/ 496292 h 2746600"/>
                <a:gd name="connsiteX23" fmla="*/ 285538 w 1488875"/>
                <a:gd name="connsiteY23" fmla="*/ 492893 h 2746600"/>
                <a:gd name="connsiteX24" fmla="*/ 356922 w 1488875"/>
                <a:gd name="connsiteY24" fmla="*/ 503090 h 2746600"/>
                <a:gd name="connsiteX25" fmla="*/ 397713 w 1488875"/>
                <a:gd name="connsiteY25" fmla="*/ 509889 h 2746600"/>
                <a:gd name="connsiteX26" fmla="*/ 448702 w 1488875"/>
                <a:gd name="connsiteY26" fmla="*/ 482695 h 2746600"/>
                <a:gd name="connsiteX27" fmla="*/ 492893 w 1488875"/>
                <a:gd name="connsiteY27" fmla="*/ 475896 h 2746600"/>
                <a:gd name="connsiteX28" fmla="*/ 506490 w 1488875"/>
                <a:gd name="connsiteY28" fmla="*/ 499691 h 2746600"/>
                <a:gd name="connsiteX29" fmla="*/ 499691 w 1488875"/>
                <a:gd name="connsiteY29" fmla="*/ 533684 h 2746600"/>
                <a:gd name="connsiteX30" fmla="*/ 462299 w 1488875"/>
                <a:gd name="connsiteY30" fmla="*/ 550680 h 2746600"/>
                <a:gd name="connsiteX31" fmla="*/ 438505 w 1488875"/>
                <a:gd name="connsiteY31" fmla="*/ 598270 h 2746600"/>
                <a:gd name="connsiteX32" fmla="*/ 411310 w 1488875"/>
                <a:gd name="connsiteY32" fmla="*/ 615266 h 2746600"/>
                <a:gd name="connsiteX33" fmla="*/ 394314 w 1488875"/>
                <a:gd name="connsiteY33" fmla="*/ 628863 h 2746600"/>
                <a:gd name="connsiteX34" fmla="*/ 394314 w 1488875"/>
                <a:gd name="connsiteY34" fmla="*/ 652658 h 2746600"/>
                <a:gd name="connsiteX35" fmla="*/ 404512 w 1488875"/>
                <a:gd name="connsiteY35" fmla="*/ 673053 h 2746600"/>
                <a:gd name="connsiteX36" fmla="*/ 418109 w 1488875"/>
                <a:gd name="connsiteY36" fmla="*/ 686650 h 2746600"/>
                <a:gd name="connsiteX37" fmla="*/ 492893 w 1488875"/>
                <a:gd name="connsiteY37" fmla="*/ 717244 h 2746600"/>
                <a:gd name="connsiteX38" fmla="*/ 533684 w 1488875"/>
                <a:gd name="connsiteY38" fmla="*/ 761434 h 2746600"/>
                <a:gd name="connsiteX39" fmla="*/ 564277 w 1488875"/>
                <a:gd name="connsiteY39" fmla="*/ 826020 h 2746600"/>
                <a:gd name="connsiteX40" fmla="*/ 594870 w 1488875"/>
                <a:gd name="connsiteY40" fmla="*/ 880408 h 2746600"/>
                <a:gd name="connsiteX41" fmla="*/ 618665 w 1488875"/>
                <a:gd name="connsiteY41" fmla="*/ 921199 h 2746600"/>
                <a:gd name="connsiteX42" fmla="*/ 615266 w 1488875"/>
                <a:gd name="connsiteY42" fmla="*/ 985785 h 2746600"/>
                <a:gd name="connsiteX43" fmla="*/ 601669 w 1488875"/>
                <a:gd name="connsiteY43" fmla="*/ 1002781 h 2746600"/>
                <a:gd name="connsiteX44" fmla="*/ 543881 w 1488875"/>
                <a:gd name="connsiteY44" fmla="*/ 1026576 h 2746600"/>
                <a:gd name="connsiteX45" fmla="*/ 523486 w 1488875"/>
                <a:gd name="connsiteY45" fmla="*/ 1046971 h 2746600"/>
                <a:gd name="connsiteX46" fmla="*/ 513288 w 1488875"/>
                <a:gd name="connsiteY46" fmla="*/ 1131953 h 2746600"/>
                <a:gd name="connsiteX47" fmla="*/ 472497 w 1488875"/>
                <a:gd name="connsiteY47" fmla="*/ 1152348 h 2746600"/>
                <a:gd name="connsiteX48" fmla="*/ 384116 w 1488875"/>
                <a:gd name="connsiteY48" fmla="*/ 1220334 h 2746600"/>
                <a:gd name="connsiteX49" fmla="*/ 343325 w 1488875"/>
                <a:gd name="connsiteY49" fmla="*/ 1264524 h 2746600"/>
                <a:gd name="connsiteX50" fmla="*/ 319531 w 1488875"/>
                <a:gd name="connsiteY50" fmla="*/ 1264524 h 2746600"/>
                <a:gd name="connsiteX51" fmla="*/ 288937 w 1488875"/>
                <a:gd name="connsiteY51" fmla="*/ 1257725 h 2746600"/>
                <a:gd name="connsiteX52" fmla="*/ 275340 w 1488875"/>
                <a:gd name="connsiteY52" fmla="*/ 1244128 h 2746600"/>
                <a:gd name="connsiteX53" fmla="*/ 231150 w 1488875"/>
                <a:gd name="connsiteY53" fmla="*/ 1216934 h 2746600"/>
                <a:gd name="connsiteX54" fmla="*/ 169963 w 1488875"/>
                <a:gd name="connsiteY54" fmla="*/ 1196539 h 2746600"/>
                <a:gd name="connsiteX55" fmla="*/ 142769 w 1488875"/>
                <a:gd name="connsiteY55" fmla="*/ 1213535 h 2746600"/>
                <a:gd name="connsiteX56" fmla="*/ 142769 w 1488875"/>
                <a:gd name="connsiteY56" fmla="*/ 1237330 h 2746600"/>
                <a:gd name="connsiteX57" fmla="*/ 163165 w 1488875"/>
                <a:gd name="connsiteY57" fmla="*/ 1254326 h 2746600"/>
                <a:gd name="connsiteX58" fmla="*/ 193758 w 1488875"/>
                <a:gd name="connsiteY58" fmla="*/ 1261125 h 2746600"/>
                <a:gd name="connsiteX59" fmla="*/ 220952 w 1488875"/>
                <a:gd name="connsiteY59" fmla="*/ 1257725 h 2746600"/>
                <a:gd name="connsiteX60" fmla="*/ 244747 w 1488875"/>
                <a:gd name="connsiteY60" fmla="*/ 1267923 h 2746600"/>
                <a:gd name="connsiteX61" fmla="*/ 312732 w 1488875"/>
                <a:gd name="connsiteY61" fmla="*/ 1342707 h 2746600"/>
                <a:gd name="connsiteX62" fmla="*/ 384116 w 1488875"/>
                <a:gd name="connsiteY62" fmla="*/ 1363102 h 2746600"/>
                <a:gd name="connsiteX63" fmla="*/ 465699 w 1488875"/>
                <a:gd name="connsiteY63" fmla="*/ 1346106 h 2746600"/>
                <a:gd name="connsiteX64" fmla="*/ 533684 w 1488875"/>
                <a:gd name="connsiteY64" fmla="*/ 1329110 h 2746600"/>
                <a:gd name="connsiteX65" fmla="*/ 601669 w 1488875"/>
                <a:gd name="connsiteY65" fmla="*/ 1318912 h 2746600"/>
                <a:gd name="connsiteX66" fmla="*/ 666255 w 1488875"/>
                <a:gd name="connsiteY66" fmla="*/ 1366502 h 2746600"/>
                <a:gd name="connsiteX67" fmla="*/ 724042 w 1488875"/>
                <a:gd name="connsiteY67" fmla="*/ 1363102 h 2746600"/>
                <a:gd name="connsiteX68" fmla="*/ 771632 w 1488875"/>
                <a:gd name="connsiteY68" fmla="*/ 1366502 h 2746600"/>
                <a:gd name="connsiteX69" fmla="*/ 792027 w 1488875"/>
                <a:gd name="connsiteY69" fmla="*/ 1390296 h 2746600"/>
                <a:gd name="connsiteX70" fmla="*/ 805624 w 1488875"/>
                <a:gd name="connsiteY70" fmla="*/ 1393696 h 2746600"/>
                <a:gd name="connsiteX71" fmla="*/ 805624 w 1488875"/>
                <a:gd name="connsiteY71" fmla="*/ 1400494 h 2746600"/>
                <a:gd name="connsiteX72" fmla="*/ 826020 w 1488875"/>
                <a:gd name="connsiteY72" fmla="*/ 1420890 h 2746600"/>
                <a:gd name="connsiteX73" fmla="*/ 866811 w 1488875"/>
                <a:gd name="connsiteY73" fmla="*/ 1427688 h 2746600"/>
                <a:gd name="connsiteX74" fmla="*/ 917800 w 1488875"/>
                <a:gd name="connsiteY74" fmla="*/ 1373300 h 2746600"/>
                <a:gd name="connsiteX75" fmla="*/ 955191 w 1488875"/>
                <a:gd name="connsiteY75" fmla="*/ 1346106 h 2746600"/>
                <a:gd name="connsiteX76" fmla="*/ 978986 w 1488875"/>
                <a:gd name="connsiteY76" fmla="*/ 1359703 h 2746600"/>
                <a:gd name="connsiteX77" fmla="*/ 1023177 w 1488875"/>
                <a:gd name="connsiteY77" fmla="*/ 1410692 h 2746600"/>
                <a:gd name="connsiteX78" fmla="*/ 1046971 w 1488875"/>
                <a:gd name="connsiteY78" fmla="*/ 1492274 h 2746600"/>
                <a:gd name="connsiteX79" fmla="*/ 1165945 w 1488875"/>
                <a:gd name="connsiteY79" fmla="*/ 1635043 h 2746600"/>
                <a:gd name="connsiteX80" fmla="*/ 1179542 w 1488875"/>
                <a:gd name="connsiteY80" fmla="*/ 1645241 h 2746600"/>
                <a:gd name="connsiteX81" fmla="*/ 1247528 w 1488875"/>
                <a:gd name="connsiteY81" fmla="*/ 1655438 h 2746600"/>
                <a:gd name="connsiteX82" fmla="*/ 1274722 w 1488875"/>
                <a:gd name="connsiteY82" fmla="*/ 1679233 h 2746600"/>
                <a:gd name="connsiteX83" fmla="*/ 1305315 w 1488875"/>
                <a:gd name="connsiteY83" fmla="*/ 1716625 h 2746600"/>
                <a:gd name="connsiteX84" fmla="*/ 1288319 w 1488875"/>
                <a:gd name="connsiteY84" fmla="*/ 1757416 h 2746600"/>
                <a:gd name="connsiteX85" fmla="*/ 1223733 w 1488875"/>
                <a:gd name="connsiteY85" fmla="*/ 1771013 h 2746600"/>
                <a:gd name="connsiteX86" fmla="*/ 1186341 w 1488875"/>
                <a:gd name="connsiteY86" fmla="*/ 1818603 h 2746600"/>
                <a:gd name="connsiteX87" fmla="*/ 1176143 w 1488875"/>
                <a:gd name="connsiteY87" fmla="*/ 1872991 h 2746600"/>
                <a:gd name="connsiteX88" fmla="*/ 1203337 w 1488875"/>
                <a:gd name="connsiteY88" fmla="*/ 1930778 h 2746600"/>
                <a:gd name="connsiteX89" fmla="*/ 1254326 w 1488875"/>
                <a:gd name="connsiteY89" fmla="*/ 2032756 h 2746600"/>
                <a:gd name="connsiteX90" fmla="*/ 1278121 w 1488875"/>
                <a:gd name="connsiteY90" fmla="*/ 2053151 h 2746600"/>
                <a:gd name="connsiteX91" fmla="*/ 1288319 w 1488875"/>
                <a:gd name="connsiteY91" fmla="*/ 2073547 h 2746600"/>
                <a:gd name="connsiteX92" fmla="*/ 1315513 w 1488875"/>
                <a:gd name="connsiteY92" fmla="*/ 2100741 h 2746600"/>
                <a:gd name="connsiteX93" fmla="*/ 1352905 w 1488875"/>
                <a:gd name="connsiteY93" fmla="*/ 2087144 h 2746600"/>
                <a:gd name="connsiteX94" fmla="*/ 1448084 w 1488875"/>
                <a:gd name="connsiteY94" fmla="*/ 2087144 h 2746600"/>
                <a:gd name="connsiteX95" fmla="*/ 1471878 w 1488875"/>
                <a:gd name="connsiteY95" fmla="*/ 2100741 h 2746600"/>
                <a:gd name="connsiteX96" fmla="*/ 1478677 w 1488875"/>
                <a:gd name="connsiteY96" fmla="*/ 2131334 h 2746600"/>
                <a:gd name="connsiteX97" fmla="*/ 1488875 w 1488875"/>
                <a:gd name="connsiteY97" fmla="*/ 2209517 h 2746600"/>
                <a:gd name="connsiteX98" fmla="*/ 1441285 w 1488875"/>
                <a:gd name="connsiteY98" fmla="*/ 2342088 h 2746600"/>
                <a:gd name="connsiteX99" fmla="*/ 1420890 w 1488875"/>
                <a:gd name="connsiteY99" fmla="*/ 2396476 h 2746600"/>
                <a:gd name="connsiteX100" fmla="*/ 1420890 w 1488875"/>
                <a:gd name="connsiteY100" fmla="*/ 2440667 h 2746600"/>
                <a:gd name="connsiteX101" fmla="*/ 1356304 w 1488875"/>
                <a:gd name="connsiteY101" fmla="*/ 2515450 h 2746600"/>
                <a:gd name="connsiteX102" fmla="*/ 1315513 w 1488875"/>
                <a:gd name="connsiteY102" fmla="*/ 2569838 h 2746600"/>
                <a:gd name="connsiteX103" fmla="*/ 1305315 w 1488875"/>
                <a:gd name="connsiteY103" fmla="*/ 2617428 h 2746600"/>
                <a:gd name="connsiteX104" fmla="*/ 1295117 w 1488875"/>
                <a:gd name="connsiteY104" fmla="*/ 2678615 h 2746600"/>
                <a:gd name="connsiteX105" fmla="*/ 1237330 w 1488875"/>
                <a:gd name="connsiteY105" fmla="*/ 2733003 h 2746600"/>
                <a:gd name="connsiteX106" fmla="*/ 1213535 w 1488875"/>
                <a:gd name="connsiteY106" fmla="*/ 2746600 h 2746600"/>
                <a:gd name="connsiteX107" fmla="*/ 1203337 w 1488875"/>
                <a:gd name="connsiteY107" fmla="*/ 2746600 h 2746600"/>
                <a:gd name="connsiteX0" fmla="*/ 693449 w 1488875"/>
                <a:gd name="connsiteY0" fmla="*/ 0 h 2678614"/>
                <a:gd name="connsiteX1" fmla="*/ 628863 w 1488875"/>
                <a:gd name="connsiteY1" fmla="*/ 27194 h 2678614"/>
                <a:gd name="connsiteX2" fmla="*/ 581273 w 1488875"/>
                <a:gd name="connsiteY2" fmla="*/ 27194 h 2678614"/>
                <a:gd name="connsiteX3" fmla="*/ 530284 w 1488875"/>
                <a:gd name="connsiteY3" fmla="*/ 40791 h 2678614"/>
                <a:gd name="connsiteX4" fmla="*/ 475896 w 1488875"/>
                <a:gd name="connsiteY4" fmla="*/ 81582 h 2678614"/>
                <a:gd name="connsiteX5" fmla="*/ 445303 w 1488875"/>
                <a:gd name="connsiteY5" fmla="*/ 105377 h 2678614"/>
                <a:gd name="connsiteX6" fmla="*/ 411310 w 1488875"/>
                <a:gd name="connsiteY6" fmla="*/ 105377 h 2678614"/>
                <a:gd name="connsiteX7" fmla="*/ 390915 w 1488875"/>
                <a:gd name="connsiteY7" fmla="*/ 84981 h 2678614"/>
                <a:gd name="connsiteX8" fmla="*/ 360322 w 1488875"/>
                <a:gd name="connsiteY8" fmla="*/ 81582 h 2678614"/>
                <a:gd name="connsiteX9" fmla="*/ 309333 w 1488875"/>
                <a:gd name="connsiteY9" fmla="*/ 115574 h 2678614"/>
                <a:gd name="connsiteX10" fmla="*/ 265142 w 1488875"/>
                <a:gd name="connsiteY10" fmla="*/ 112175 h 2678614"/>
                <a:gd name="connsiteX11" fmla="*/ 241348 w 1488875"/>
                <a:gd name="connsiteY11" fmla="*/ 101977 h 2678614"/>
                <a:gd name="connsiteX12" fmla="*/ 217553 w 1488875"/>
                <a:gd name="connsiteY12" fmla="*/ 125772 h 2678614"/>
                <a:gd name="connsiteX13" fmla="*/ 166564 w 1488875"/>
                <a:gd name="connsiteY13" fmla="*/ 210753 h 2678614"/>
                <a:gd name="connsiteX14" fmla="*/ 122374 w 1488875"/>
                <a:gd name="connsiteY14" fmla="*/ 244746 h 2678614"/>
                <a:gd name="connsiteX15" fmla="*/ 78183 w 1488875"/>
                <a:gd name="connsiteY15" fmla="*/ 254944 h 2678614"/>
                <a:gd name="connsiteX16" fmla="*/ 33993 w 1488875"/>
                <a:gd name="connsiteY16" fmla="*/ 261742 h 2678614"/>
                <a:gd name="connsiteX17" fmla="*/ 6799 w 1488875"/>
                <a:gd name="connsiteY17" fmla="*/ 278739 h 2678614"/>
                <a:gd name="connsiteX18" fmla="*/ 0 w 1488875"/>
                <a:gd name="connsiteY18" fmla="*/ 312731 h 2678614"/>
                <a:gd name="connsiteX19" fmla="*/ 50989 w 1488875"/>
                <a:gd name="connsiteY19" fmla="*/ 356922 h 2678614"/>
                <a:gd name="connsiteX20" fmla="*/ 159765 w 1488875"/>
                <a:gd name="connsiteY20" fmla="*/ 418108 h 2678614"/>
                <a:gd name="connsiteX21" fmla="*/ 217553 w 1488875"/>
                <a:gd name="connsiteY21" fmla="*/ 428306 h 2678614"/>
                <a:gd name="connsiteX22" fmla="*/ 285538 w 1488875"/>
                <a:gd name="connsiteY22" fmla="*/ 424907 h 2678614"/>
                <a:gd name="connsiteX23" fmla="*/ 356922 w 1488875"/>
                <a:gd name="connsiteY23" fmla="*/ 435104 h 2678614"/>
                <a:gd name="connsiteX24" fmla="*/ 397713 w 1488875"/>
                <a:gd name="connsiteY24" fmla="*/ 441903 h 2678614"/>
                <a:gd name="connsiteX25" fmla="*/ 448702 w 1488875"/>
                <a:gd name="connsiteY25" fmla="*/ 414709 h 2678614"/>
                <a:gd name="connsiteX26" fmla="*/ 492893 w 1488875"/>
                <a:gd name="connsiteY26" fmla="*/ 407910 h 2678614"/>
                <a:gd name="connsiteX27" fmla="*/ 506490 w 1488875"/>
                <a:gd name="connsiteY27" fmla="*/ 431705 h 2678614"/>
                <a:gd name="connsiteX28" fmla="*/ 499691 w 1488875"/>
                <a:gd name="connsiteY28" fmla="*/ 465698 h 2678614"/>
                <a:gd name="connsiteX29" fmla="*/ 462299 w 1488875"/>
                <a:gd name="connsiteY29" fmla="*/ 482694 h 2678614"/>
                <a:gd name="connsiteX30" fmla="*/ 438505 w 1488875"/>
                <a:gd name="connsiteY30" fmla="*/ 530284 h 2678614"/>
                <a:gd name="connsiteX31" fmla="*/ 411310 w 1488875"/>
                <a:gd name="connsiteY31" fmla="*/ 547280 h 2678614"/>
                <a:gd name="connsiteX32" fmla="*/ 394314 w 1488875"/>
                <a:gd name="connsiteY32" fmla="*/ 560877 h 2678614"/>
                <a:gd name="connsiteX33" fmla="*/ 394314 w 1488875"/>
                <a:gd name="connsiteY33" fmla="*/ 584672 h 2678614"/>
                <a:gd name="connsiteX34" fmla="*/ 404512 w 1488875"/>
                <a:gd name="connsiteY34" fmla="*/ 605067 h 2678614"/>
                <a:gd name="connsiteX35" fmla="*/ 418109 w 1488875"/>
                <a:gd name="connsiteY35" fmla="*/ 618664 h 2678614"/>
                <a:gd name="connsiteX36" fmla="*/ 492893 w 1488875"/>
                <a:gd name="connsiteY36" fmla="*/ 649258 h 2678614"/>
                <a:gd name="connsiteX37" fmla="*/ 533684 w 1488875"/>
                <a:gd name="connsiteY37" fmla="*/ 693448 h 2678614"/>
                <a:gd name="connsiteX38" fmla="*/ 564277 w 1488875"/>
                <a:gd name="connsiteY38" fmla="*/ 758034 h 2678614"/>
                <a:gd name="connsiteX39" fmla="*/ 594870 w 1488875"/>
                <a:gd name="connsiteY39" fmla="*/ 812422 h 2678614"/>
                <a:gd name="connsiteX40" fmla="*/ 618665 w 1488875"/>
                <a:gd name="connsiteY40" fmla="*/ 853213 h 2678614"/>
                <a:gd name="connsiteX41" fmla="*/ 615266 w 1488875"/>
                <a:gd name="connsiteY41" fmla="*/ 917799 h 2678614"/>
                <a:gd name="connsiteX42" fmla="*/ 601669 w 1488875"/>
                <a:gd name="connsiteY42" fmla="*/ 934795 h 2678614"/>
                <a:gd name="connsiteX43" fmla="*/ 543881 w 1488875"/>
                <a:gd name="connsiteY43" fmla="*/ 958590 h 2678614"/>
                <a:gd name="connsiteX44" fmla="*/ 523486 w 1488875"/>
                <a:gd name="connsiteY44" fmla="*/ 978985 h 2678614"/>
                <a:gd name="connsiteX45" fmla="*/ 513288 w 1488875"/>
                <a:gd name="connsiteY45" fmla="*/ 1063967 h 2678614"/>
                <a:gd name="connsiteX46" fmla="*/ 472497 w 1488875"/>
                <a:gd name="connsiteY46" fmla="*/ 1084362 h 2678614"/>
                <a:gd name="connsiteX47" fmla="*/ 384116 w 1488875"/>
                <a:gd name="connsiteY47" fmla="*/ 1152348 h 2678614"/>
                <a:gd name="connsiteX48" fmla="*/ 343325 w 1488875"/>
                <a:gd name="connsiteY48" fmla="*/ 1196538 h 2678614"/>
                <a:gd name="connsiteX49" fmla="*/ 319531 w 1488875"/>
                <a:gd name="connsiteY49" fmla="*/ 1196538 h 2678614"/>
                <a:gd name="connsiteX50" fmla="*/ 288937 w 1488875"/>
                <a:gd name="connsiteY50" fmla="*/ 1189739 h 2678614"/>
                <a:gd name="connsiteX51" fmla="*/ 275340 w 1488875"/>
                <a:gd name="connsiteY51" fmla="*/ 1176142 h 2678614"/>
                <a:gd name="connsiteX52" fmla="*/ 231150 w 1488875"/>
                <a:gd name="connsiteY52" fmla="*/ 1148948 h 2678614"/>
                <a:gd name="connsiteX53" fmla="*/ 169963 w 1488875"/>
                <a:gd name="connsiteY53" fmla="*/ 1128553 h 2678614"/>
                <a:gd name="connsiteX54" fmla="*/ 142769 w 1488875"/>
                <a:gd name="connsiteY54" fmla="*/ 1145549 h 2678614"/>
                <a:gd name="connsiteX55" fmla="*/ 142769 w 1488875"/>
                <a:gd name="connsiteY55" fmla="*/ 1169344 h 2678614"/>
                <a:gd name="connsiteX56" fmla="*/ 163165 w 1488875"/>
                <a:gd name="connsiteY56" fmla="*/ 1186340 h 2678614"/>
                <a:gd name="connsiteX57" fmla="*/ 193758 w 1488875"/>
                <a:gd name="connsiteY57" fmla="*/ 1193139 h 2678614"/>
                <a:gd name="connsiteX58" fmla="*/ 220952 w 1488875"/>
                <a:gd name="connsiteY58" fmla="*/ 1189739 h 2678614"/>
                <a:gd name="connsiteX59" fmla="*/ 244747 w 1488875"/>
                <a:gd name="connsiteY59" fmla="*/ 1199937 h 2678614"/>
                <a:gd name="connsiteX60" fmla="*/ 312732 w 1488875"/>
                <a:gd name="connsiteY60" fmla="*/ 1274721 h 2678614"/>
                <a:gd name="connsiteX61" fmla="*/ 384116 w 1488875"/>
                <a:gd name="connsiteY61" fmla="*/ 1295116 h 2678614"/>
                <a:gd name="connsiteX62" fmla="*/ 465699 w 1488875"/>
                <a:gd name="connsiteY62" fmla="*/ 1278120 h 2678614"/>
                <a:gd name="connsiteX63" fmla="*/ 533684 w 1488875"/>
                <a:gd name="connsiteY63" fmla="*/ 1261124 h 2678614"/>
                <a:gd name="connsiteX64" fmla="*/ 601669 w 1488875"/>
                <a:gd name="connsiteY64" fmla="*/ 1250926 h 2678614"/>
                <a:gd name="connsiteX65" fmla="*/ 666255 w 1488875"/>
                <a:gd name="connsiteY65" fmla="*/ 1298516 h 2678614"/>
                <a:gd name="connsiteX66" fmla="*/ 724042 w 1488875"/>
                <a:gd name="connsiteY66" fmla="*/ 1295116 h 2678614"/>
                <a:gd name="connsiteX67" fmla="*/ 771632 w 1488875"/>
                <a:gd name="connsiteY67" fmla="*/ 1298516 h 2678614"/>
                <a:gd name="connsiteX68" fmla="*/ 792027 w 1488875"/>
                <a:gd name="connsiteY68" fmla="*/ 1322310 h 2678614"/>
                <a:gd name="connsiteX69" fmla="*/ 805624 w 1488875"/>
                <a:gd name="connsiteY69" fmla="*/ 1325710 h 2678614"/>
                <a:gd name="connsiteX70" fmla="*/ 805624 w 1488875"/>
                <a:gd name="connsiteY70" fmla="*/ 1332508 h 2678614"/>
                <a:gd name="connsiteX71" fmla="*/ 826020 w 1488875"/>
                <a:gd name="connsiteY71" fmla="*/ 1352904 h 2678614"/>
                <a:gd name="connsiteX72" fmla="*/ 866811 w 1488875"/>
                <a:gd name="connsiteY72" fmla="*/ 1359702 h 2678614"/>
                <a:gd name="connsiteX73" fmla="*/ 917800 w 1488875"/>
                <a:gd name="connsiteY73" fmla="*/ 1305314 h 2678614"/>
                <a:gd name="connsiteX74" fmla="*/ 955191 w 1488875"/>
                <a:gd name="connsiteY74" fmla="*/ 1278120 h 2678614"/>
                <a:gd name="connsiteX75" fmla="*/ 978986 w 1488875"/>
                <a:gd name="connsiteY75" fmla="*/ 1291717 h 2678614"/>
                <a:gd name="connsiteX76" fmla="*/ 1023177 w 1488875"/>
                <a:gd name="connsiteY76" fmla="*/ 1342706 h 2678614"/>
                <a:gd name="connsiteX77" fmla="*/ 1046971 w 1488875"/>
                <a:gd name="connsiteY77" fmla="*/ 1424288 h 2678614"/>
                <a:gd name="connsiteX78" fmla="*/ 1165945 w 1488875"/>
                <a:gd name="connsiteY78" fmla="*/ 1567057 h 2678614"/>
                <a:gd name="connsiteX79" fmla="*/ 1179542 w 1488875"/>
                <a:gd name="connsiteY79" fmla="*/ 1577255 h 2678614"/>
                <a:gd name="connsiteX80" fmla="*/ 1247528 w 1488875"/>
                <a:gd name="connsiteY80" fmla="*/ 1587452 h 2678614"/>
                <a:gd name="connsiteX81" fmla="*/ 1274722 w 1488875"/>
                <a:gd name="connsiteY81" fmla="*/ 1611247 h 2678614"/>
                <a:gd name="connsiteX82" fmla="*/ 1305315 w 1488875"/>
                <a:gd name="connsiteY82" fmla="*/ 1648639 h 2678614"/>
                <a:gd name="connsiteX83" fmla="*/ 1288319 w 1488875"/>
                <a:gd name="connsiteY83" fmla="*/ 1689430 h 2678614"/>
                <a:gd name="connsiteX84" fmla="*/ 1223733 w 1488875"/>
                <a:gd name="connsiteY84" fmla="*/ 1703027 h 2678614"/>
                <a:gd name="connsiteX85" fmla="*/ 1186341 w 1488875"/>
                <a:gd name="connsiteY85" fmla="*/ 1750617 h 2678614"/>
                <a:gd name="connsiteX86" fmla="*/ 1176143 w 1488875"/>
                <a:gd name="connsiteY86" fmla="*/ 1805005 h 2678614"/>
                <a:gd name="connsiteX87" fmla="*/ 1203337 w 1488875"/>
                <a:gd name="connsiteY87" fmla="*/ 1862792 h 2678614"/>
                <a:gd name="connsiteX88" fmla="*/ 1254326 w 1488875"/>
                <a:gd name="connsiteY88" fmla="*/ 1964770 h 2678614"/>
                <a:gd name="connsiteX89" fmla="*/ 1278121 w 1488875"/>
                <a:gd name="connsiteY89" fmla="*/ 1985165 h 2678614"/>
                <a:gd name="connsiteX90" fmla="*/ 1288319 w 1488875"/>
                <a:gd name="connsiteY90" fmla="*/ 2005561 h 2678614"/>
                <a:gd name="connsiteX91" fmla="*/ 1315513 w 1488875"/>
                <a:gd name="connsiteY91" fmla="*/ 2032755 h 2678614"/>
                <a:gd name="connsiteX92" fmla="*/ 1352905 w 1488875"/>
                <a:gd name="connsiteY92" fmla="*/ 2019158 h 2678614"/>
                <a:gd name="connsiteX93" fmla="*/ 1448084 w 1488875"/>
                <a:gd name="connsiteY93" fmla="*/ 2019158 h 2678614"/>
                <a:gd name="connsiteX94" fmla="*/ 1471878 w 1488875"/>
                <a:gd name="connsiteY94" fmla="*/ 2032755 h 2678614"/>
                <a:gd name="connsiteX95" fmla="*/ 1478677 w 1488875"/>
                <a:gd name="connsiteY95" fmla="*/ 2063348 h 2678614"/>
                <a:gd name="connsiteX96" fmla="*/ 1488875 w 1488875"/>
                <a:gd name="connsiteY96" fmla="*/ 2141531 h 2678614"/>
                <a:gd name="connsiteX97" fmla="*/ 1441285 w 1488875"/>
                <a:gd name="connsiteY97" fmla="*/ 2274102 h 2678614"/>
                <a:gd name="connsiteX98" fmla="*/ 1420890 w 1488875"/>
                <a:gd name="connsiteY98" fmla="*/ 2328490 h 2678614"/>
                <a:gd name="connsiteX99" fmla="*/ 1420890 w 1488875"/>
                <a:gd name="connsiteY99" fmla="*/ 2372681 h 2678614"/>
                <a:gd name="connsiteX100" fmla="*/ 1356304 w 1488875"/>
                <a:gd name="connsiteY100" fmla="*/ 2447464 h 2678614"/>
                <a:gd name="connsiteX101" fmla="*/ 1315513 w 1488875"/>
                <a:gd name="connsiteY101" fmla="*/ 2501852 h 2678614"/>
                <a:gd name="connsiteX102" fmla="*/ 1305315 w 1488875"/>
                <a:gd name="connsiteY102" fmla="*/ 2549442 h 2678614"/>
                <a:gd name="connsiteX103" fmla="*/ 1295117 w 1488875"/>
                <a:gd name="connsiteY103" fmla="*/ 2610629 h 2678614"/>
                <a:gd name="connsiteX104" fmla="*/ 1237330 w 1488875"/>
                <a:gd name="connsiteY104" fmla="*/ 2665017 h 2678614"/>
                <a:gd name="connsiteX105" fmla="*/ 1213535 w 1488875"/>
                <a:gd name="connsiteY105" fmla="*/ 2678614 h 2678614"/>
                <a:gd name="connsiteX106" fmla="*/ 1203337 w 1488875"/>
                <a:gd name="connsiteY106" fmla="*/ 2678614 h 2678614"/>
                <a:gd name="connsiteX0" fmla="*/ 628863 w 1488875"/>
                <a:gd name="connsiteY0" fmla="*/ 0 h 2651420"/>
                <a:gd name="connsiteX1" fmla="*/ 581273 w 1488875"/>
                <a:gd name="connsiteY1" fmla="*/ 0 h 2651420"/>
                <a:gd name="connsiteX2" fmla="*/ 530284 w 1488875"/>
                <a:gd name="connsiteY2" fmla="*/ 13597 h 2651420"/>
                <a:gd name="connsiteX3" fmla="*/ 475896 w 1488875"/>
                <a:gd name="connsiteY3" fmla="*/ 54388 h 2651420"/>
                <a:gd name="connsiteX4" fmla="*/ 445303 w 1488875"/>
                <a:gd name="connsiteY4" fmla="*/ 78183 h 2651420"/>
                <a:gd name="connsiteX5" fmla="*/ 411310 w 1488875"/>
                <a:gd name="connsiteY5" fmla="*/ 78183 h 2651420"/>
                <a:gd name="connsiteX6" fmla="*/ 390915 w 1488875"/>
                <a:gd name="connsiteY6" fmla="*/ 57787 h 2651420"/>
                <a:gd name="connsiteX7" fmla="*/ 360322 w 1488875"/>
                <a:gd name="connsiteY7" fmla="*/ 54388 h 2651420"/>
                <a:gd name="connsiteX8" fmla="*/ 309333 w 1488875"/>
                <a:gd name="connsiteY8" fmla="*/ 88380 h 2651420"/>
                <a:gd name="connsiteX9" fmla="*/ 265142 w 1488875"/>
                <a:gd name="connsiteY9" fmla="*/ 84981 h 2651420"/>
                <a:gd name="connsiteX10" fmla="*/ 241348 w 1488875"/>
                <a:gd name="connsiteY10" fmla="*/ 74783 h 2651420"/>
                <a:gd name="connsiteX11" fmla="*/ 217553 w 1488875"/>
                <a:gd name="connsiteY11" fmla="*/ 98578 h 2651420"/>
                <a:gd name="connsiteX12" fmla="*/ 166564 w 1488875"/>
                <a:gd name="connsiteY12" fmla="*/ 183559 h 2651420"/>
                <a:gd name="connsiteX13" fmla="*/ 122374 w 1488875"/>
                <a:gd name="connsiteY13" fmla="*/ 217552 h 2651420"/>
                <a:gd name="connsiteX14" fmla="*/ 78183 w 1488875"/>
                <a:gd name="connsiteY14" fmla="*/ 227750 h 2651420"/>
                <a:gd name="connsiteX15" fmla="*/ 33993 w 1488875"/>
                <a:gd name="connsiteY15" fmla="*/ 234548 h 2651420"/>
                <a:gd name="connsiteX16" fmla="*/ 6799 w 1488875"/>
                <a:gd name="connsiteY16" fmla="*/ 251545 h 2651420"/>
                <a:gd name="connsiteX17" fmla="*/ 0 w 1488875"/>
                <a:gd name="connsiteY17" fmla="*/ 285537 h 2651420"/>
                <a:gd name="connsiteX18" fmla="*/ 50989 w 1488875"/>
                <a:gd name="connsiteY18" fmla="*/ 329728 h 2651420"/>
                <a:gd name="connsiteX19" fmla="*/ 159765 w 1488875"/>
                <a:gd name="connsiteY19" fmla="*/ 390914 h 2651420"/>
                <a:gd name="connsiteX20" fmla="*/ 217553 w 1488875"/>
                <a:gd name="connsiteY20" fmla="*/ 401112 h 2651420"/>
                <a:gd name="connsiteX21" fmla="*/ 285538 w 1488875"/>
                <a:gd name="connsiteY21" fmla="*/ 397713 h 2651420"/>
                <a:gd name="connsiteX22" fmla="*/ 356922 w 1488875"/>
                <a:gd name="connsiteY22" fmla="*/ 407910 h 2651420"/>
                <a:gd name="connsiteX23" fmla="*/ 397713 w 1488875"/>
                <a:gd name="connsiteY23" fmla="*/ 414709 h 2651420"/>
                <a:gd name="connsiteX24" fmla="*/ 448702 w 1488875"/>
                <a:gd name="connsiteY24" fmla="*/ 387515 h 2651420"/>
                <a:gd name="connsiteX25" fmla="*/ 492893 w 1488875"/>
                <a:gd name="connsiteY25" fmla="*/ 380716 h 2651420"/>
                <a:gd name="connsiteX26" fmla="*/ 506490 w 1488875"/>
                <a:gd name="connsiteY26" fmla="*/ 404511 h 2651420"/>
                <a:gd name="connsiteX27" fmla="*/ 499691 w 1488875"/>
                <a:gd name="connsiteY27" fmla="*/ 438504 h 2651420"/>
                <a:gd name="connsiteX28" fmla="*/ 462299 w 1488875"/>
                <a:gd name="connsiteY28" fmla="*/ 455500 h 2651420"/>
                <a:gd name="connsiteX29" fmla="*/ 438505 w 1488875"/>
                <a:gd name="connsiteY29" fmla="*/ 503090 h 2651420"/>
                <a:gd name="connsiteX30" fmla="*/ 411310 w 1488875"/>
                <a:gd name="connsiteY30" fmla="*/ 520086 h 2651420"/>
                <a:gd name="connsiteX31" fmla="*/ 394314 w 1488875"/>
                <a:gd name="connsiteY31" fmla="*/ 533683 h 2651420"/>
                <a:gd name="connsiteX32" fmla="*/ 394314 w 1488875"/>
                <a:gd name="connsiteY32" fmla="*/ 557478 h 2651420"/>
                <a:gd name="connsiteX33" fmla="*/ 404512 w 1488875"/>
                <a:gd name="connsiteY33" fmla="*/ 577873 h 2651420"/>
                <a:gd name="connsiteX34" fmla="*/ 418109 w 1488875"/>
                <a:gd name="connsiteY34" fmla="*/ 591470 h 2651420"/>
                <a:gd name="connsiteX35" fmla="*/ 492893 w 1488875"/>
                <a:gd name="connsiteY35" fmla="*/ 622064 h 2651420"/>
                <a:gd name="connsiteX36" fmla="*/ 533684 w 1488875"/>
                <a:gd name="connsiteY36" fmla="*/ 666254 h 2651420"/>
                <a:gd name="connsiteX37" fmla="*/ 564277 w 1488875"/>
                <a:gd name="connsiteY37" fmla="*/ 730840 h 2651420"/>
                <a:gd name="connsiteX38" fmla="*/ 594870 w 1488875"/>
                <a:gd name="connsiteY38" fmla="*/ 785228 h 2651420"/>
                <a:gd name="connsiteX39" fmla="*/ 618665 w 1488875"/>
                <a:gd name="connsiteY39" fmla="*/ 826019 h 2651420"/>
                <a:gd name="connsiteX40" fmla="*/ 615266 w 1488875"/>
                <a:gd name="connsiteY40" fmla="*/ 890605 h 2651420"/>
                <a:gd name="connsiteX41" fmla="*/ 601669 w 1488875"/>
                <a:gd name="connsiteY41" fmla="*/ 907601 h 2651420"/>
                <a:gd name="connsiteX42" fmla="*/ 543881 w 1488875"/>
                <a:gd name="connsiteY42" fmla="*/ 931396 h 2651420"/>
                <a:gd name="connsiteX43" fmla="*/ 523486 w 1488875"/>
                <a:gd name="connsiteY43" fmla="*/ 951791 h 2651420"/>
                <a:gd name="connsiteX44" fmla="*/ 513288 w 1488875"/>
                <a:gd name="connsiteY44" fmla="*/ 1036773 h 2651420"/>
                <a:gd name="connsiteX45" fmla="*/ 472497 w 1488875"/>
                <a:gd name="connsiteY45" fmla="*/ 1057168 h 2651420"/>
                <a:gd name="connsiteX46" fmla="*/ 384116 w 1488875"/>
                <a:gd name="connsiteY46" fmla="*/ 1125154 h 2651420"/>
                <a:gd name="connsiteX47" fmla="*/ 343325 w 1488875"/>
                <a:gd name="connsiteY47" fmla="*/ 1169344 h 2651420"/>
                <a:gd name="connsiteX48" fmla="*/ 319531 w 1488875"/>
                <a:gd name="connsiteY48" fmla="*/ 1169344 h 2651420"/>
                <a:gd name="connsiteX49" fmla="*/ 288937 w 1488875"/>
                <a:gd name="connsiteY49" fmla="*/ 1162545 h 2651420"/>
                <a:gd name="connsiteX50" fmla="*/ 275340 w 1488875"/>
                <a:gd name="connsiteY50" fmla="*/ 1148948 h 2651420"/>
                <a:gd name="connsiteX51" fmla="*/ 231150 w 1488875"/>
                <a:gd name="connsiteY51" fmla="*/ 1121754 h 2651420"/>
                <a:gd name="connsiteX52" fmla="*/ 169963 w 1488875"/>
                <a:gd name="connsiteY52" fmla="*/ 1101359 h 2651420"/>
                <a:gd name="connsiteX53" fmla="*/ 142769 w 1488875"/>
                <a:gd name="connsiteY53" fmla="*/ 1118355 h 2651420"/>
                <a:gd name="connsiteX54" fmla="*/ 142769 w 1488875"/>
                <a:gd name="connsiteY54" fmla="*/ 1142150 h 2651420"/>
                <a:gd name="connsiteX55" fmla="*/ 163165 w 1488875"/>
                <a:gd name="connsiteY55" fmla="*/ 1159146 h 2651420"/>
                <a:gd name="connsiteX56" fmla="*/ 193758 w 1488875"/>
                <a:gd name="connsiteY56" fmla="*/ 1165945 h 2651420"/>
                <a:gd name="connsiteX57" fmla="*/ 220952 w 1488875"/>
                <a:gd name="connsiteY57" fmla="*/ 1162545 h 2651420"/>
                <a:gd name="connsiteX58" fmla="*/ 244747 w 1488875"/>
                <a:gd name="connsiteY58" fmla="*/ 1172743 h 2651420"/>
                <a:gd name="connsiteX59" fmla="*/ 312732 w 1488875"/>
                <a:gd name="connsiteY59" fmla="*/ 1247527 h 2651420"/>
                <a:gd name="connsiteX60" fmla="*/ 384116 w 1488875"/>
                <a:gd name="connsiteY60" fmla="*/ 1267922 h 2651420"/>
                <a:gd name="connsiteX61" fmla="*/ 465699 w 1488875"/>
                <a:gd name="connsiteY61" fmla="*/ 1250926 h 2651420"/>
                <a:gd name="connsiteX62" fmla="*/ 533684 w 1488875"/>
                <a:gd name="connsiteY62" fmla="*/ 1233930 h 2651420"/>
                <a:gd name="connsiteX63" fmla="*/ 601669 w 1488875"/>
                <a:gd name="connsiteY63" fmla="*/ 1223732 h 2651420"/>
                <a:gd name="connsiteX64" fmla="*/ 666255 w 1488875"/>
                <a:gd name="connsiteY64" fmla="*/ 1271322 h 2651420"/>
                <a:gd name="connsiteX65" fmla="*/ 724042 w 1488875"/>
                <a:gd name="connsiteY65" fmla="*/ 1267922 h 2651420"/>
                <a:gd name="connsiteX66" fmla="*/ 771632 w 1488875"/>
                <a:gd name="connsiteY66" fmla="*/ 1271322 h 2651420"/>
                <a:gd name="connsiteX67" fmla="*/ 792027 w 1488875"/>
                <a:gd name="connsiteY67" fmla="*/ 1295116 h 2651420"/>
                <a:gd name="connsiteX68" fmla="*/ 805624 w 1488875"/>
                <a:gd name="connsiteY68" fmla="*/ 1298516 h 2651420"/>
                <a:gd name="connsiteX69" fmla="*/ 805624 w 1488875"/>
                <a:gd name="connsiteY69" fmla="*/ 1305314 h 2651420"/>
                <a:gd name="connsiteX70" fmla="*/ 826020 w 1488875"/>
                <a:gd name="connsiteY70" fmla="*/ 1325710 h 2651420"/>
                <a:gd name="connsiteX71" fmla="*/ 866811 w 1488875"/>
                <a:gd name="connsiteY71" fmla="*/ 1332508 h 2651420"/>
                <a:gd name="connsiteX72" fmla="*/ 917800 w 1488875"/>
                <a:gd name="connsiteY72" fmla="*/ 1278120 h 2651420"/>
                <a:gd name="connsiteX73" fmla="*/ 955191 w 1488875"/>
                <a:gd name="connsiteY73" fmla="*/ 1250926 h 2651420"/>
                <a:gd name="connsiteX74" fmla="*/ 978986 w 1488875"/>
                <a:gd name="connsiteY74" fmla="*/ 1264523 h 2651420"/>
                <a:gd name="connsiteX75" fmla="*/ 1023177 w 1488875"/>
                <a:gd name="connsiteY75" fmla="*/ 1315512 h 2651420"/>
                <a:gd name="connsiteX76" fmla="*/ 1046971 w 1488875"/>
                <a:gd name="connsiteY76" fmla="*/ 1397094 h 2651420"/>
                <a:gd name="connsiteX77" fmla="*/ 1165945 w 1488875"/>
                <a:gd name="connsiteY77" fmla="*/ 1539863 h 2651420"/>
                <a:gd name="connsiteX78" fmla="*/ 1179542 w 1488875"/>
                <a:gd name="connsiteY78" fmla="*/ 1550061 h 2651420"/>
                <a:gd name="connsiteX79" fmla="*/ 1247528 w 1488875"/>
                <a:gd name="connsiteY79" fmla="*/ 1560258 h 2651420"/>
                <a:gd name="connsiteX80" fmla="*/ 1274722 w 1488875"/>
                <a:gd name="connsiteY80" fmla="*/ 1584053 h 2651420"/>
                <a:gd name="connsiteX81" fmla="*/ 1305315 w 1488875"/>
                <a:gd name="connsiteY81" fmla="*/ 1621445 h 2651420"/>
                <a:gd name="connsiteX82" fmla="*/ 1288319 w 1488875"/>
                <a:gd name="connsiteY82" fmla="*/ 1662236 h 2651420"/>
                <a:gd name="connsiteX83" fmla="*/ 1223733 w 1488875"/>
                <a:gd name="connsiteY83" fmla="*/ 1675833 h 2651420"/>
                <a:gd name="connsiteX84" fmla="*/ 1186341 w 1488875"/>
                <a:gd name="connsiteY84" fmla="*/ 1723423 h 2651420"/>
                <a:gd name="connsiteX85" fmla="*/ 1176143 w 1488875"/>
                <a:gd name="connsiteY85" fmla="*/ 1777811 h 2651420"/>
                <a:gd name="connsiteX86" fmla="*/ 1203337 w 1488875"/>
                <a:gd name="connsiteY86" fmla="*/ 1835598 h 2651420"/>
                <a:gd name="connsiteX87" fmla="*/ 1254326 w 1488875"/>
                <a:gd name="connsiteY87" fmla="*/ 1937576 h 2651420"/>
                <a:gd name="connsiteX88" fmla="*/ 1278121 w 1488875"/>
                <a:gd name="connsiteY88" fmla="*/ 1957971 h 2651420"/>
                <a:gd name="connsiteX89" fmla="*/ 1288319 w 1488875"/>
                <a:gd name="connsiteY89" fmla="*/ 1978367 h 2651420"/>
                <a:gd name="connsiteX90" fmla="*/ 1315513 w 1488875"/>
                <a:gd name="connsiteY90" fmla="*/ 2005561 h 2651420"/>
                <a:gd name="connsiteX91" fmla="*/ 1352905 w 1488875"/>
                <a:gd name="connsiteY91" fmla="*/ 1991964 h 2651420"/>
                <a:gd name="connsiteX92" fmla="*/ 1448084 w 1488875"/>
                <a:gd name="connsiteY92" fmla="*/ 1991964 h 2651420"/>
                <a:gd name="connsiteX93" fmla="*/ 1471878 w 1488875"/>
                <a:gd name="connsiteY93" fmla="*/ 2005561 h 2651420"/>
                <a:gd name="connsiteX94" fmla="*/ 1478677 w 1488875"/>
                <a:gd name="connsiteY94" fmla="*/ 2036154 h 2651420"/>
                <a:gd name="connsiteX95" fmla="*/ 1488875 w 1488875"/>
                <a:gd name="connsiteY95" fmla="*/ 2114337 h 2651420"/>
                <a:gd name="connsiteX96" fmla="*/ 1441285 w 1488875"/>
                <a:gd name="connsiteY96" fmla="*/ 2246908 h 2651420"/>
                <a:gd name="connsiteX97" fmla="*/ 1420890 w 1488875"/>
                <a:gd name="connsiteY97" fmla="*/ 2301296 h 2651420"/>
                <a:gd name="connsiteX98" fmla="*/ 1420890 w 1488875"/>
                <a:gd name="connsiteY98" fmla="*/ 2345487 h 2651420"/>
                <a:gd name="connsiteX99" fmla="*/ 1356304 w 1488875"/>
                <a:gd name="connsiteY99" fmla="*/ 2420270 h 2651420"/>
                <a:gd name="connsiteX100" fmla="*/ 1315513 w 1488875"/>
                <a:gd name="connsiteY100" fmla="*/ 2474658 h 2651420"/>
                <a:gd name="connsiteX101" fmla="*/ 1305315 w 1488875"/>
                <a:gd name="connsiteY101" fmla="*/ 2522248 h 2651420"/>
                <a:gd name="connsiteX102" fmla="*/ 1295117 w 1488875"/>
                <a:gd name="connsiteY102" fmla="*/ 2583435 h 2651420"/>
                <a:gd name="connsiteX103" fmla="*/ 1237330 w 1488875"/>
                <a:gd name="connsiteY103" fmla="*/ 2637823 h 2651420"/>
                <a:gd name="connsiteX104" fmla="*/ 1213535 w 1488875"/>
                <a:gd name="connsiteY104" fmla="*/ 2651420 h 2651420"/>
                <a:gd name="connsiteX105" fmla="*/ 1203337 w 1488875"/>
                <a:gd name="connsiteY105" fmla="*/ 2651420 h 2651420"/>
                <a:gd name="connsiteX0" fmla="*/ 599134 w 1488875"/>
                <a:gd name="connsiteY0" fmla="*/ 0 h 2694214"/>
                <a:gd name="connsiteX1" fmla="*/ 581273 w 1488875"/>
                <a:gd name="connsiteY1" fmla="*/ 42794 h 2694214"/>
                <a:gd name="connsiteX2" fmla="*/ 530284 w 1488875"/>
                <a:gd name="connsiteY2" fmla="*/ 56391 h 2694214"/>
                <a:gd name="connsiteX3" fmla="*/ 475896 w 1488875"/>
                <a:gd name="connsiteY3" fmla="*/ 97182 h 2694214"/>
                <a:gd name="connsiteX4" fmla="*/ 445303 w 1488875"/>
                <a:gd name="connsiteY4" fmla="*/ 120977 h 2694214"/>
                <a:gd name="connsiteX5" fmla="*/ 411310 w 1488875"/>
                <a:gd name="connsiteY5" fmla="*/ 120977 h 2694214"/>
                <a:gd name="connsiteX6" fmla="*/ 390915 w 1488875"/>
                <a:gd name="connsiteY6" fmla="*/ 100581 h 2694214"/>
                <a:gd name="connsiteX7" fmla="*/ 360322 w 1488875"/>
                <a:gd name="connsiteY7" fmla="*/ 97182 h 2694214"/>
                <a:gd name="connsiteX8" fmla="*/ 309333 w 1488875"/>
                <a:gd name="connsiteY8" fmla="*/ 131174 h 2694214"/>
                <a:gd name="connsiteX9" fmla="*/ 265142 w 1488875"/>
                <a:gd name="connsiteY9" fmla="*/ 127775 h 2694214"/>
                <a:gd name="connsiteX10" fmla="*/ 241348 w 1488875"/>
                <a:gd name="connsiteY10" fmla="*/ 117577 h 2694214"/>
                <a:gd name="connsiteX11" fmla="*/ 217553 w 1488875"/>
                <a:gd name="connsiteY11" fmla="*/ 141372 h 2694214"/>
                <a:gd name="connsiteX12" fmla="*/ 166564 w 1488875"/>
                <a:gd name="connsiteY12" fmla="*/ 226353 h 2694214"/>
                <a:gd name="connsiteX13" fmla="*/ 122374 w 1488875"/>
                <a:gd name="connsiteY13" fmla="*/ 260346 h 2694214"/>
                <a:gd name="connsiteX14" fmla="*/ 78183 w 1488875"/>
                <a:gd name="connsiteY14" fmla="*/ 270544 h 2694214"/>
                <a:gd name="connsiteX15" fmla="*/ 33993 w 1488875"/>
                <a:gd name="connsiteY15" fmla="*/ 277342 h 2694214"/>
                <a:gd name="connsiteX16" fmla="*/ 6799 w 1488875"/>
                <a:gd name="connsiteY16" fmla="*/ 294339 h 2694214"/>
                <a:gd name="connsiteX17" fmla="*/ 0 w 1488875"/>
                <a:gd name="connsiteY17" fmla="*/ 328331 h 2694214"/>
                <a:gd name="connsiteX18" fmla="*/ 50989 w 1488875"/>
                <a:gd name="connsiteY18" fmla="*/ 372522 h 2694214"/>
                <a:gd name="connsiteX19" fmla="*/ 159765 w 1488875"/>
                <a:gd name="connsiteY19" fmla="*/ 433708 h 2694214"/>
                <a:gd name="connsiteX20" fmla="*/ 217553 w 1488875"/>
                <a:gd name="connsiteY20" fmla="*/ 443906 h 2694214"/>
                <a:gd name="connsiteX21" fmla="*/ 285538 w 1488875"/>
                <a:gd name="connsiteY21" fmla="*/ 440507 h 2694214"/>
                <a:gd name="connsiteX22" fmla="*/ 356922 w 1488875"/>
                <a:gd name="connsiteY22" fmla="*/ 450704 h 2694214"/>
                <a:gd name="connsiteX23" fmla="*/ 397713 w 1488875"/>
                <a:gd name="connsiteY23" fmla="*/ 457503 h 2694214"/>
                <a:gd name="connsiteX24" fmla="*/ 448702 w 1488875"/>
                <a:gd name="connsiteY24" fmla="*/ 430309 h 2694214"/>
                <a:gd name="connsiteX25" fmla="*/ 492893 w 1488875"/>
                <a:gd name="connsiteY25" fmla="*/ 423510 h 2694214"/>
                <a:gd name="connsiteX26" fmla="*/ 506490 w 1488875"/>
                <a:gd name="connsiteY26" fmla="*/ 447305 h 2694214"/>
                <a:gd name="connsiteX27" fmla="*/ 499691 w 1488875"/>
                <a:gd name="connsiteY27" fmla="*/ 481298 h 2694214"/>
                <a:gd name="connsiteX28" fmla="*/ 462299 w 1488875"/>
                <a:gd name="connsiteY28" fmla="*/ 498294 h 2694214"/>
                <a:gd name="connsiteX29" fmla="*/ 438505 w 1488875"/>
                <a:gd name="connsiteY29" fmla="*/ 545884 h 2694214"/>
                <a:gd name="connsiteX30" fmla="*/ 411310 w 1488875"/>
                <a:gd name="connsiteY30" fmla="*/ 562880 h 2694214"/>
                <a:gd name="connsiteX31" fmla="*/ 394314 w 1488875"/>
                <a:gd name="connsiteY31" fmla="*/ 576477 h 2694214"/>
                <a:gd name="connsiteX32" fmla="*/ 394314 w 1488875"/>
                <a:gd name="connsiteY32" fmla="*/ 600272 h 2694214"/>
                <a:gd name="connsiteX33" fmla="*/ 404512 w 1488875"/>
                <a:gd name="connsiteY33" fmla="*/ 620667 h 2694214"/>
                <a:gd name="connsiteX34" fmla="*/ 418109 w 1488875"/>
                <a:gd name="connsiteY34" fmla="*/ 634264 h 2694214"/>
                <a:gd name="connsiteX35" fmla="*/ 492893 w 1488875"/>
                <a:gd name="connsiteY35" fmla="*/ 664858 h 2694214"/>
                <a:gd name="connsiteX36" fmla="*/ 533684 w 1488875"/>
                <a:gd name="connsiteY36" fmla="*/ 709048 h 2694214"/>
                <a:gd name="connsiteX37" fmla="*/ 564277 w 1488875"/>
                <a:gd name="connsiteY37" fmla="*/ 773634 h 2694214"/>
                <a:gd name="connsiteX38" fmla="*/ 594870 w 1488875"/>
                <a:gd name="connsiteY38" fmla="*/ 828022 h 2694214"/>
                <a:gd name="connsiteX39" fmla="*/ 618665 w 1488875"/>
                <a:gd name="connsiteY39" fmla="*/ 868813 h 2694214"/>
                <a:gd name="connsiteX40" fmla="*/ 615266 w 1488875"/>
                <a:gd name="connsiteY40" fmla="*/ 933399 h 2694214"/>
                <a:gd name="connsiteX41" fmla="*/ 601669 w 1488875"/>
                <a:gd name="connsiteY41" fmla="*/ 950395 h 2694214"/>
                <a:gd name="connsiteX42" fmla="*/ 543881 w 1488875"/>
                <a:gd name="connsiteY42" fmla="*/ 974190 h 2694214"/>
                <a:gd name="connsiteX43" fmla="*/ 523486 w 1488875"/>
                <a:gd name="connsiteY43" fmla="*/ 994585 h 2694214"/>
                <a:gd name="connsiteX44" fmla="*/ 513288 w 1488875"/>
                <a:gd name="connsiteY44" fmla="*/ 1079567 h 2694214"/>
                <a:gd name="connsiteX45" fmla="*/ 472497 w 1488875"/>
                <a:gd name="connsiteY45" fmla="*/ 1099962 h 2694214"/>
                <a:gd name="connsiteX46" fmla="*/ 384116 w 1488875"/>
                <a:gd name="connsiteY46" fmla="*/ 1167948 h 2694214"/>
                <a:gd name="connsiteX47" fmla="*/ 343325 w 1488875"/>
                <a:gd name="connsiteY47" fmla="*/ 1212138 h 2694214"/>
                <a:gd name="connsiteX48" fmla="*/ 319531 w 1488875"/>
                <a:gd name="connsiteY48" fmla="*/ 1212138 h 2694214"/>
                <a:gd name="connsiteX49" fmla="*/ 288937 w 1488875"/>
                <a:gd name="connsiteY49" fmla="*/ 1205339 h 2694214"/>
                <a:gd name="connsiteX50" fmla="*/ 275340 w 1488875"/>
                <a:gd name="connsiteY50" fmla="*/ 1191742 h 2694214"/>
                <a:gd name="connsiteX51" fmla="*/ 231150 w 1488875"/>
                <a:gd name="connsiteY51" fmla="*/ 1164548 h 2694214"/>
                <a:gd name="connsiteX52" fmla="*/ 169963 w 1488875"/>
                <a:gd name="connsiteY52" fmla="*/ 1144153 h 2694214"/>
                <a:gd name="connsiteX53" fmla="*/ 142769 w 1488875"/>
                <a:gd name="connsiteY53" fmla="*/ 1161149 h 2694214"/>
                <a:gd name="connsiteX54" fmla="*/ 142769 w 1488875"/>
                <a:gd name="connsiteY54" fmla="*/ 1184944 h 2694214"/>
                <a:gd name="connsiteX55" fmla="*/ 163165 w 1488875"/>
                <a:gd name="connsiteY55" fmla="*/ 1201940 h 2694214"/>
                <a:gd name="connsiteX56" fmla="*/ 193758 w 1488875"/>
                <a:gd name="connsiteY56" fmla="*/ 1208739 h 2694214"/>
                <a:gd name="connsiteX57" fmla="*/ 220952 w 1488875"/>
                <a:gd name="connsiteY57" fmla="*/ 1205339 h 2694214"/>
                <a:gd name="connsiteX58" fmla="*/ 244747 w 1488875"/>
                <a:gd name="connsiteY58" fmla="*/ 1215537 h 2694214"/>
                <a:gd name="connsiteX59" fmla="*/ 312732 w 1488875"/>
                <a:gd name="connsiteY59" fmla="*/ 1290321 h 2694214"/>
                <a:gd name="connsiteX60" fmla="*/ 384116 w 1488875"/>
                <a:gd name="connsiteY60" fmla="*/ 1310716 h 2694214"/>
                <a:gd name="connsiteX61" fmla="*/ 465699 w 1488875"/>
                <a:gd name="connsiteY61" fmla="*/ 1293720 h 2694214"/>
                <a:gd name="connsiteX62" fmla="*/ 533684 w 1488875"/>
                <a:gd name="connsiteY62" fmla="*/ 1276724 h 2694214"/>
                <a:gd name="connsiteX63" fmla="*/ 601669 w 1488875"/>
                <a:gd name="connsiteY63" fmla="*/ 1266526 h 2694214"/>
                <a:gd name="connsiteX64" fmla="*/ 666255 w 1488875"/>
                <a:gd name="connsiteY64" fmla="*/ 1314116 h 2694214"/>
                <a:gd name="connsiteX65" fmla="*/ 724042 w 1488875"/>
                <a:gd name="connsiteY65" fmla="*/ 1310716 h 2694214"/>
                <a:gd name="connsiteX66" fmla="*/ 771632 w 1488875"/>
                <a:gd name="connsiteY66" fmla="*/ 1314116 h 2694214"/>
                <a:gd name="connsiteX67" fmla="*/ 792027 w 1488875"/>
                <a:gd name="connsiteY67" fmla="*/ 1337910 h 2694214"/>
                <a:gd name="connsiteX68" fmla="*/ 805624 w 1488875"/>
                <a:gd name="connsiteY68" fmla="*/ 1341310 h 2694214"/>
                <a:gd name="connsiteX69" fmla="*/ 805624 w 1488875"/>
                <a:gd name="connsiteY69" fmla="*/ 1348108 h 2694214"/>
                <a:gd name="connsiteX70" fmla="*/ 826020 w 1488875"/>
                <a:gd name="connsiteY70" fmla="*/ 1368504 h 2694214"/>
                <a:gd name="connsiteX71" fmla="*/ 866811 w 1488875"/>
                <a:gd name="connsiteY71" fmla="*/ 1375302 h 2694214"/>
                <a:gd name="connsiteX72" fmla="*/ 917800 w 1488875"/>
                <a:gd name="connsiteY72" fmla="*/ 1320914 h 2694214"/>
                <a:gd name="connsiteX73" fmla="*/ 955191 w 1488875"/>
                <a:gd name="connsiteY73" fmla="*/ 1293720 h 2694214"/>
                <a:gd name="connsiteX74" fmla="*/ 978986 w 1488875"/>
                <a:gd name="connsiteY74" fmla="*/ 1307317 h 2694214"/>
                <a:gd name="connsiteX75" fmla="*/ 1023177 w 1488875"/>
                <a:gd name="connsiteY75" fmla="*/ 1358306 h 2694214"/>
                <a:gd name="connsiteX76" fmla="*/ 1046971 w 1488875"/>
                <a:gd name="connsiteY76" fmla="*/ 1439888 h 2694214"/>
                <a:gd name="connsiteX77" fmla="*/ 1165945 w 1488875"/>
                <a:gd name="connsiteY77" fmla="*/ 1582657 h 2694214"/>
                <a:gd name="connsiteX78" fmla="*/ 1179542 w 1488875"/>
                <a:gd name="connsiteY78" fmla="*/ 1592855 h 2694214"/>
                <a:gd name="connsiteX79" fmla="*/ 1247528 w 1488875"/>
                <a:gd name="connsiteY79" fmla="*/ 1603052 h 2694214"/>
                <a:gd name="connsiteX80" fmla="*/ 1274722 w 1488875"/>
                <a:gd name="connsiteY80" fmla="*/ 1626847 h 2694214"/>
                <a:gd name="connsiteX81" fmla="*/ 1305315 w 1488875"/>
                <a:gd name="connsiteY81" fmla="*/ 1664239 h 2694214"/>
                <a:gd name="connsiteX82" fmla="*/ 1288319 w 1488875"/>
                <a:gd name="connsiteY82" fmla="*/ 1705030 h 2694214"/>
                <a:gd name="connsiteX83" fmla="*/ 1223733 w 1488875"/>
                <a:gd name="connsiteY83" fmla="*/ 1718627 h 2694214"/>
                <a:gd name="connsiteX84" fmla="*/ 1186341 w 1488875"/>
                <a:gd name="connsiteY84" fmla="*/ 1766217 h 2694214"/>
                <a:gd name="connsiteX85" fmla="*/ 1176143 w 1488875"/>
                <a:gd name="connsiteY85" fmla="*/ 1820605 h 2694214"/>
                <a:gd name="connsiteX86" fmla="*/ 1203337 w 1488875"/>
                <a:gd name="connsiteY86" fmla="*/ 1878392 h 2694214"/>
                <a:gd name="connsiteX87" fmla="*/ 1254326 w 1488875"/>
                <a:gd name="connsiteY87" fmla="*/ 1980370 h 2694214"/>
                <a:gd name="connsiteX88" fmla="*/ 1278121 w 1488875"/>
                <a:gd name="connsiteY88" fmla="*/ 2000765 h 2694214"/>
                <a:gd name="connsiteX89" fmla="*/ 1288319 w 1488875"/>
                <a:gd name="connsiteY89" fmla="*/ 2021161 h 2694214"/>
                <a:gd name="connsiteX90" fmla="*/ 1315513 w 1488875"/>
                <a:gd name="connsiteY90" fmla="*/ 2048355 h 2694214"/>
                <a:gd name="connsiteX91" fmla="*/ 1352905 w 1488875"/>
                <a:gd name="connsiteY91" fmla="*/ 2034758 h 2694214"/>
                <a:gd name="connsiteX92" fmla="*/ 1448084 w 1488875"/>
                <a:gd name="connsiteY92" fmla="*/ 2034758 h 2694214"/>
                <a:gd name="connsiteX93" fmla="*/ 1471878 w 1488875"/>
                <a:gd name="connsiteY93" fmla="*/ 2048355 h 2694214"/>
                <a:gd name="connsiteX94" fmla="*/ 1478677 w 1488875"/>
                <a:gd name="connsiteY94" fmla="*/ 2078948 h 2694214"/>
                <a:gd name="connsiteX95" fmla="*/ 1488875 w 1488875"/>
                <a:gd name="connsiteY95" fmla="*/ 2157131 h 2694214"/>
                <a:gd name="connsiteX96" fmla="*/ 1441285 w 1488875"/>
                <a:gd name="connsiteY96" fmla="*/ 2289702 h 2694214"/>
                <a:gd name="connsiteX97" fmla="*/ 1420890 w 1488875"/>
                <a:gd name="connsiteY97" fmla="*/ 2344090 h 2694214"/>
                <a:gd name="connsiteX98" fmla="*/ 1420890 w 1488875"/>
                <a:gd name="connsiteY98" fmla="*/ 2388281 h 2694214"/>
                <a:gd name="connsiteX99" fmla="*/ 1356304 w 1488875"/>
                <a:gd name="connsiteY99" fmla="*/ 2463064 h 2694214"/>
                <a:gd name="connsiteX100" fmla="*/ 1315513 w 1488875"/>
                <a:gd name="connsiteY100" fmla="*/ 2517452 h 2694214"/>
                <a:gd name="connsiteX101" fmla="*/ 1305315 w 1488875"/>
                <a:gd name="connsiteY101" fmla="*/ 2565042 h 2694214"/>
                <a:gd name="connsiteX102" fmla="*/ 1295117 w 1488875"/>
                <a:gd name="connsiteY102" fmla="*/ 2626229 h 2694214"/>
                <a:gd name="connsiteX103" fmla="*/ 1237330 w 1488875"/>
                <a:gd name="connsiteY103" fmla="*/ 2680617 h 2694214"/>
                <a:gd name="connsiteX104" fmla="*/ 1213535 w 1488875"/>
                <a:gd name="connsiteY104" fmla="*/ 2694214 h 2694214"/>
                <a:gd name="connsiteX105" fmla="*/ 1203337 w 1488875"/>
                <a:gd name="connsiteY105" fmla="*/ 2694214 h 2694214"/>
                <a:gd name="connsiteX0" fmla="*/ 581273 w 1488875"/>
                <a:gd name="connsiteY0" fmla="*/ 0 h 2651420"/>
                <a:gd name="connsiteX1" fmla="*/ 530284 w 1488875"/>
                <a:gd name="connsiteY1" fmla="*/ 13597 h 2651420"/>
                <a:gd name="connsiteX2" fmla="*/ 475896 w 1488875"/>
                <a:gd name="connsiteY2" fmla="*/ 54388 h 2651420"/>
                <a:gd name="connsiteX3" fmla="*/ 445303 w 1488875"/>
                <a:gd name="connsiteY3" fmla="*/ 78183 h 2651420"/>
                <a:gd name="connsiteX4" fmla="*/ 411310 w 1488875"/>
                <a:gd name="connsiteY4" fmla="*/ 78183 h 2651420"/>
                <a:gd name="connsiteX5" fmla="*/ 390915 w 1488875"/>
                <a:gd name="connsiteY5" fmla="*/ 57787 h 2651420"/>
                <a:gd name="connsiteX6" fmla="*/ 360322 w 1488875"/>
                <a:gd name="connsiteY6" fmla="*/ 54388 h 2651420"/>
                <a:gd name="connsiteX7" fmla="*/ 309333 w 1488875"/>
                <a:gd name="connsiteY7" fmla="*/ 88380 h 2651420"/>
                <a:gd name="connsiteX8" fmla="*/ 265142 w 1488875"/>
                <a:gd name="connsiteY8" fmla="*/ 84981 h 2651420"/>
                <a:gd name="connsiteX9" fmla="*/ 241348 w 1488875"/>
                <a:gd name="connsiteY9" fmla="*/ 74783 h 2651420"/>
                <a:gd name="connsiteX10" fmla="*/ 217553 w 1488875"/>
                <a:gd name="connsiteY10" fmla="*/ 98578 h 2651420"/>
                <a:gd name="connsiteX11" fmla="*/ 166564 w 1488875"/>
                <a:gd name="connsiteY11" fmla="*/ 183559 h 2651420"/>
                <a:gd name="connsiteX12" fmla="*/ 122374 w 1488875"/>
                <a:gd name="connsiteY12" fmla="*/ 217552 h 2651420"/>
                <a:gd name="connsiteX13" fmla="*/ 78183 w 1488875"/>
                <a:gd name="connsiteY13" fmla="*/ 227750 h 2651420"/>
                <a:gd name="connsiteX14" fmla="*/ 33993 w 1488875"/>
                <a:gd name="connsiteY14" fmla="*/ 234548 h 2651420"/>
                <a:gd name="connsiteX15" fmla="*/ 6799 w 1488875"/>
                <a:gd name="connsiteY15" fmla="*/ 251545 h 2651420"/>
                <a:gd name="connsiteX16" fmla="*/ 0 w 1488875"/>
                <a:gd name="connsiteY16" fmla="*/ 285537 h 2651420"/>
                <a:gd name="connsiteX17" fmla="*/ 50989 w 1488875"/>
                <a:gd name="connsiteY17" fmla="*/ 329728 h 2651420"/>
                <a:gd name="connsiteX18" fmla="*/ 159765 w 1488875"/>
                <a:gd name="connsiteY18" fmla="*/ 390914 h 2651420"/>
                <a:gd name="connsiteX19" fmla="*/ 217553 w 1488875"/>
                <a:gd name="connsiteY19" fmla="*/ 401112 h 2651420"/>
                <a:gd name="connsiteX20" fmla="*/ 285538 w 1488875"/>
                <a:gd name="connsiteY20" fmla="*/ 397713 h 2651420"/>
                <a:gd name="connsiteX21" fmla="*/ 356922 w 1488875"/>
                <a:gd name="connsiteY21" fmla="*/ 407910 h 2651420"/>
                <a:gd name="connsiteX22" fmla="*/ 397713 w 1488875"/>
                <a:gd name="connsiteY22" fmla="*/ 414709 h 2651420"/>
                <a:gd name="connsiteX23" fmla="*/ 448702 w 1488875"/>
                <a:gd name="connsiteY23" fmla="*/ 387515 h 2651420"/>
                <a:gd name="connsiteX24" fmla="*/ 492893 w 1488875"/>
                <a:gd name="connsiteY24" fmla="*/ 380716 h 2651420"/>
                <a:gd name="connsiteX25" fmla="*/ 506490 w 1488875"/>
                <a:gd name="connsiteY25" fmla="*/ 404511 h 2651420"/>
                <a:gd name="connsiteX26" fmla="*/ 499691 w 1488875"/>
                <a:gd name="connsiteY26" fmla="*/ 438504 h 2651420"/>
                <a:gd name="connsiteX27" fmla="*/ 462299 w 1488875"/>
                <a:gd name="connsiteY27" fmla="*/ 455500 h 2651420"/>
                <a:gd name="connsiteX28" fmla="*/ 438505 w 1488875"/>
                <a:gd name="connsiteY28" fmla="*/ 503090 h 2651420"/>
                <a:gd name="connsiteX29" fmla="*/ 411310 w 1488875"/>
                <a:gd name="connsiteY29" fmla="*/ 520086 h 2651420"/>
                <a:gd name="connsiteX30" fmla="*/ 394314 w 1488875"/>
                <a:gd name="connsiteY30" fmla="*/ 533683 h 2651420"/>
                <a:gd name="connsiteX31" fmla="*/ 394314 w 1488875"/>
                <a:gd name="connsiteY31" fmla="*/ 557478 h 2651420"/>
                <a:gd name="connsiteX32" fmla="*/ 404512 w 1488875"/>
                <a:gd name="connsiteY32" fmla="*/ 577873 h 2651420"/>
                <a:gd name="connsiteX33" fmla="*/ 418109 w 1488875"/>
                <a:gd name="connsiteY33" fmla="*/ 591470 h 2651420"/>
                <a:gd name="connsiteX34" fmla="*/ 492893 w 1488875"/>
                <a:gd name="connsiteY34" fmla="*/ 622064 h 2651420"/>
                <a:gd name="connsiteX35" fmla="*/ 533684 w 1488875"/>
                <a:gd name="connsiteY35" fmla="*/ 666254 h 2651420"/>
                <a:gd name="connsiteX36" fmla="*/ 564277 w 1488875"/>
                <a:gd name="connsiteY36" fmla="*/ 730840 h 2651420"/>
                <a:gd name="connsiteX37" fmla="*/ 594870 w 1488875"/>
                <a:gd name="connsiteY37" fmla="*/ 785228 h 2651420"/>
                <a:gd name="connsiteX38" fmla="*/ 618665 w 1488875"/>
                <a:gd name="connsiteY38" fmla="*/ 826019 h 2651420"/>
                <a:gd name="connsiteX39" fmla="*/ 615266 w 1488875"/>
                <a:gd name="connsiteY39" fmla="*/ 890605 h 2651420"/>
                <a:gd name="connsiteX40" fmla="*/ 601669 w 1488875"/>
                <a:gd name="connsiteY40" fmla="*/ 907601 h 2651420"/>
                <a:gd name="connsiteX41" fmla="*/ 543881 w 1488875"/>
                <a:gd name="connsiteY41" fmla="*/ 931396 h 2651420"/>
                <a:gd name="connsiteX42" fmla="*/ 523486 w 1488875"/>
                <a:gd name="connsiteY42" fmla="*/ 951791 h 2651420"/>
                <a:gd name="connsiteX43" fmla="*/ 513288 w 1488875"/>
                <a:gd name="connsiteY43" fmla="*/ 1036773 h 2651420"/>
                <a:gd name="connsiteX44" fmla="*/ 472497 w 1488875"/>
                <a:gd name="connsiteY44" fmla="*/ 1057168 h 2651420"/>
                <a:gd name="connsiteX45" fmla="*/ 384116 w 1488875"/>
                <a:gd name="connsiteY45" fmla="*/ 1125154 h 2651420"/>
                <a:gd name="connsiteX46" fmla="*/ 343325 w 1488875"/>
                <a:gd name="connsiteY46" fmla="*/ 1169344 h 2651420"/>
                <a:gd name="connsiteX47" fmla="*/ 319531 w 1488875"/>
                <a:gd name="connsiteY47" fmla="*/ 1169344 h 2651420"/>
                <a:gd name="connsiteX48" fmla="*/ 288937 w 1488875"/>
                <a:gd name="connsiteY48" fmla="*/ 1162545 h 2651420"/>
                <a:gd name="connsiteX49" fmla="*/ 275340 w 1488875"/>
                <a:gd name="connsiteY49" fmla="*/ 1148948 h 2651420"/>
                <a:gd name="connsiteX50" fmla="*/ 231150 w 1488875"/>
                <a:gd name="connsiteY50" fmla="*/ 1121754 h 2651420"/>
                <a:gd name="connsiteX51" fmla="*/ 169963 w 1488875"/>
                <a:gd name="connsiteY51" fmla="*/ 1101359 h 2651420"/>
                <a:gd name="connsiteX52" fmla="*/ 142769 w 1488875"/>
                <a:gd name="connsiteY52" fmla="*/ 1118355 h 2651420"/>
                <a:gd name="connsiteX53" fmla="*/ 142769 w 1488875"/>
                <a:gd name="connsiteY53" fmla="*/ 1142150 h 2651420"/>
                <a:gd name="connsiteX54" fmla="*/ 163165 w 1488875"/>
                <a:gd name="connsiteY54" fmla="*/ 1159146 h 2651420"/>
                <a:gd name="connsiteX55" fmla="*/ 193758 w 1488875"/>
                <a:gd name="connsiteY55" fmla="*/ 1165945 h 2651420"/>
                <a:gd name="connsiteX56" fmla="*/ 220952 w 1488875"/>
                <a:gd name="connsiteY56" fmla="*/ 1162545 h 2651420"/>
                <a:gd name="connsiteX57" fmla="*/ 244747 w 1488875"/>
                <a:gd name="connsiteY57" fmla="*/ 1172743 h 2651420"/>
                <a:gd name="connsiteX58" fmla="*/ 312732 w 1488875"/>
                <a:gd name="connsiteY58" fmla="*/ 1247527 h 2651420"/>
                <a:gd name="connsiteX59" fmla="*/ 384116 w 1488875"/>
                <a:gd name="connsiteY59" fmla="*/ 1267922 h 2651420"/>
                <a:gd name="connsiteX60" fmla="*/ 465699 w 1488875"/>
                <a:gd name="connsiteY60" fmla="*/ 1250926 h 2651420"/>
                <a:gd name="connsiteX61" fmla="*/ 533684 w 1488875"/>
                <a:gd name="connsiteY61" fmla="*/ 1233930 h 2651420"/>
                <a:gd name="connsiteX62" fmla="*/ 601669 w 1488875"/>
                <a:gd name="connsiteY62" fmla="*/ 1223732 h 2651420"/>
                <a:gd name="connsiteX63" fmla="*/ 666255 w 1488875"/>
                <a:gd name="connsiteY63" fmla="*/ 1271322 h 2651420"/>
                <a:gd name="connsiteX64" fmla="*/ 724042 w 1488875"/>
                <a:gd name="connsiteY64" fmla="*/ 1267922 h 2651420"/>
                <a:gd name="connsiteX65" fmla="*/ 771632 w 1488875"/>
                <a:gd name="connsiteY65" fmla="*/ 1271322 h 2651420"/>
                <a:gd name="connsiteX66" fmla="*/ 792027 w 1488875"/>
                <a:gd name="connsiteY66" fmla="*/ 1295116 h 2651420"/>
                <a:gd name="connsiteX67" fmla="*/ 805624 w 1488875"/>
                <a:gd name="connsiteY67" fmla="*/ 1298516 h 2651420"/>
                <a:gd name="connsiteX68" fmla="*/ 805624 w 1488875"/>
                <a:gd name="connsiteY68" fmla="*/ 1305314 h 2651420"/>
                <a:gd name="connsiteX69" fmla="*/ 826020 w 1488875"/>
                <a:gd name="connsiteY69" fmla="*/ 1325710 h 2651420"/>
                <a:gd name="connsiteX70" fmla="*/ 866811 w 1488875"/>
                <a:gd name="connsiteY70" fmla="*/ 1332508 h 2651420"/>
                <a:gd name="connsiteX71" fmla="*/ 917800 w 1488875"/>
                <a:gd name="connsiteY71" fmla="*/ 1278120 h 2651420"/>
                <a:gd name="connsiteX72" fmla="*/ 955191 w 1488875"/>
                <a:gd name="connsiteY72" fmla="*/ 1250926 h 2651420"/>
                <a:gd name="connsiteX73" fmla="*/ 978986 w 1488875"/>
                <a:gd name="connsiteY73" fmla="*/ 1264523 h 2651420"/>
                <a:gd name="connsiteX74" fmla="*/ 1023177 w 1488875"/>
                <a:gd name="connsiteY74" fmla="*/ 1315512 h 2651420"/>
                <a:gd name="connsiteX75" fmla="*/ 1046971 w 1488875"/>
                <a:gd name="connsiteY75" fmla="*/ 1397094 h 2651420"/>
                <a:gd name="connsiteX76" fmla="*/ 1165945 w 1488875"/>
                <a:gd name="connsiteY76" fmla="*/ 1539863 h 2651420"/>
                <a:gd name="connsiteX77" fmla="*/ 1179542 w 1488875"/>
                <a:gd name="connsiteY77" fmla="*/ 1550061 h 2651420"/>
                <a:gd name="connsiteX78" fmla="*/ 1247528 w 1488875"/>
                <a:gd name="connsiteY78" fmla="*/ 1560258 h 2651420"/>
                <a:gd name="connsiteX79" fmla="*/ 1274722 w 1488875"/>
                <a:gd name="connsiteY79" fmla="*/ 1584053 h 2651420"/>
                <a:gd name="connsiteX80" fmla="*/ 1305315 w 1488875"/>
                <a:gd name="connsiteY80" fmla="*/ 1621445 h 2651420"/>
                <a:gd name="connsiteX81" fmla="*/ 1288319 w 1488875"/>
                <a:gd name="connsiteY81" fmla="*/ 1662236 h 2651420"/>
                <a:gd name="connsiteX82" fmla="*/ 1223733 w 1488875"/>
                <a:gd name="connsiteY82" fmla="*/ 1675833 h 2651420"/>
                <a:gd name="connsiteX83" fmla="*/ 1186341 w 1488875"/>
                <a:gd name="connsiteY83" fmla="*/ 1723423 h 2651420"/>
                <a:gd name="connsiteX84" fmla="*/ 1176143 w 1488875"/>
                <a:gd name="connsiteY84" fmla="*/ 1777811 h 2651420"/>
                <a:gd name="connsiteX85" fmla="*/ 1203337 w 1488875"/>
                <a:gd name="connsiteY85" fmla="*/ 1835598 h 2651420"/>
                <a:gd name="connsiteX86" fmla="*/ 1254326 w 1488875"/>
                <a:gd name="connsiteY86" fmla="*/ 1937576 h 2651420"/>
                <a:gd name="connsiteX87" fmla="*/ 1278121 w 1488875"/>
                <a:gd name="connsiteY87" fmla="*/ 1957971 h 2651420"/>
                <a:gd name="connsiteX88" fmla="*/ 1288319 w 1488875"/>
                <a:gd name="connsiteY88" fmla="*/ 1978367 h 2651420"/>
                <a:gd name="connsiteX89" fmla="*/ 1315513 w 1488875"/>
                <a:gd name="connsiteY89" fmla="*/ 2005561 h 2651420"/>
                <a:gd name="connsiteX90" fmla="*/ 1352905 w 1488875"/>
                <a:gd name="connsiteY90" fmla="*/ 1991964 h 2651420"/>
                <a:gd name="connsiteX91" fmla="*/ 1448084 w 1488875"/>
                <a:gd name="connsiteY91" fmla="*/ 1991964 h 2651420"/>
                <a:gd name="connsiteX92" fmla="*/ 1471878 w 1488875"/>
                <a:gd name="connsiteY92" fmla="*/ 2005561 h 2651420"/>
                <a:gd name="connsiteX93" fmla="*/ 1478677 w 1488875"/>
                <a:gd name="connsiteY93" fmla="*/ 2036154 h 2651420"/>
                <a:gd name="connsiteX94" fmla="*/ 1488875 w 1488875"/>
                <a:gd name="connsiteY94" fmla="*/ 2114337 h 2651420"/>
                <a:gd name="connsiteX95" fmla="*/ 1441285 w 1488875"/>
                <a:gd name="connsiteY95" fmla="*/ 2246908 h 2651420"/>
                <a:gd name="connsiteX96" fmla="*/ 1420890 w 1488875"/>
                <a:gd name="connsiteY96" fmla="*/ 2301296 h 2651420"/>
                <a:gd name="connsiteX97" fmla="*/ 1420890 w 1488875"/>
                <a:gd name="connsiteY97" fmla="*/ 2345487 h 2651420"/>
                <a:gd name="connsiteX98" fmla="*/ 1356304 w 1488875"/>
                <a:gd name="connsiteY98" fmla="*/ 2420270 h 2651420"/>
                <a:gd name="connsiteX99" fmla="*/ 1315513 w 1488875"/>
                <a:gd name="connsiteY99" fmla="*/ 2474658 h 2651420"/>
                <a:gd name="connsiteX100" fmla="*/ 1305315 w 1488875"/>
                <a:gd name="connsiteY100" fmla="*/ 2522248 h 2651420"/>
                <a:gd name="connsiteX101" fmla="*/ 1295117 w 1488875"/>
                <a:gd name="connsiteY101" fmla="*/ 2583435 h 2651420"/>
                <a:gd name="connsiteX102" fmla="*/ 1237330 w 1488875"/>
                <a:gd name="connsiteY102" fmla="*/ 2637823 h 2651420"/>
                <a:gd name="connsiteX103" fmla="*/ 1213535 w 1488875"/>
                <a:gd name="connsiteY103" fmla="*/ 2651420 h 2651420"/>
                <a:gd name="connsiteX104" fmla="*/ 1203337 w 1488875"/>
                <a:gd name="connsiteY104" fmla="*/ 2651420 h 2651420"/>
                <a:gd name="connsiteX0" fmla="*/ 530284 w 1488875"/>
                <a:gd name="connsiteY0" fmla="*/ 0 h 2637823"/>
                <a:gd name="connsiteX1" fmla="*/ 475896 w 1488875"/>
                <a:gd name="connsiteY1" fmla="*/ 40791 h 2637823"/>
                <a:gd name="connsiteX2" fmla="*/ 445303 w 1488875"/>
                <a:gd name="connsiteY2" fmla="*/ 64586 h 2637823"/>
                <a:gd name="connsiteX3" fmla="*/ 411310 w 1488875"/>
                <a:gd name="connsiteY3" fmla="*/ 64586 h 2637823"/>
                <a:gd name="connsiteX4" fmla="*/ 390915 w 1488875"/>
                <a:gd name="connsiteY4" fmla="*/ 44190 h 2637823"/>
                <a:gd name="connsiteX5" fmla="*/ 360322 w 1488875"/>
                <a:gd name="connsiteY5" fmla="*/ 40791 h 2637823"/>
                <a:gd name="connsiteX6" fmla="*/ 309333 w 1488875"/>
                <a:gd name="connsiteY6" fmla="*/ 74783 h 2637823"/>
                <a:gd name="connsiteX7" fmla="*/ 265142 w 1488875"/>
                <a:gd name="connsiteY7" fmla="*/ 71384 h 2637823"/>
                <a:gd name="connsiteX8" fmla="*/ 241348 w 1488875"/>
                <a:gd name="connsiteY8" fmla="*/ 61186 h 2637823"/>
                <a:gd name="connsiteX9" fmla="*/ 217553 w 1488875"/>
                <a:gd name="connsiteY9" fmla="*/ 84981 h 2637823"/>
                <a:gd name="connsiteX10" fmla="*/ 166564 w 1488875"/>
                <a:gd name="connsiteY10" fmla="*/ 169962 h 2637823"/>
                <a:gd name="connsiteX11" fmla="*/ 122374 w 1488875"/>
                <a:gd name="connsiteY11" fmla="*/ 203955 h 2637823"/>
                <a:gd name="connsiteX12" fmla="*/ 78183 w 1488875"/>
                <a:gd name="connsiteY12" fmla="*/ 214153 h 2637823"/>
                <a:gd name="connsiteX13" fmla="*/ 33993 w 1488875"/>
                <a:gd name="connsiteY13" fmla="*/ 220951 h 2637823"/>
                <a:gd name="connsiteX14" fmla="*/ 6799 w 1488875"/>
                <a:gd name="connsiteY14" fmla="*/ 237948 h 2637823"/>
                <a:gd name="connsiteX15" fmla="*/ 0 w 1488875"/>
                <a:gd name="connsiteY15" fmla="*/ 271940 h 2637823"/>
                <a:gd name="connsiteX16" fmla="*/ 50989 w 1488875"/>
                <a:gd name="connsiteY16" fmla="*/ 316131 h 2637823"/>
                <a:gd name="connsiteX17" fmla="*/ 159765 w 1488875"/>
                <a:gd name="connsiteY17" fmla="*/ 377317 h 2637823"/>
                <a:gd name="connsiteX18" fmla="*/ 217553 w 1488875"/>
                <a:gd name="connsiteY18" fmla="*/ 387515 h 2637823"/>
                <a:gd name="connsiteX19" fmla="*/ 285538 w 1488875"/>
                <a:gd name="connsiteY19" fmla="*/ 384116 h 2637823"/>
                <a:gd name="connsiteX20" fmla="*/ 356922 w 1488875"/>
                <a:gd name="connsiteY20" fmla="*/ 394313 h 2637823"/>
                <a:gd name="connsiteX21" fmla="*/ 397713 w 1488875"/>
                <a:gd name="connsiteY21" fmla="*/ 401112 h 2637823"/>
                <a:gd name="connsiteX22" fmla="*/ 448702 w 1488875"/>
                <a:gd name="connsiteY22" fmla="*/ 373918 h 2637823"/>
                <a:gd name="connsiteX23" fmla="*/ 492893 w 1488875"/>
                <a:gd name="connsiteY23" fmla="*/ 367119 h 2637823"/>
                <a:gd name="connsiteX24" fmla="*/ 506490 w 1488875"/>
                <a:gd name="connsiteY24" fmla="*/ 390914 h 2637823"/>
                <a:gd name="connsiteX25" fmla="*/ 499691 w 1488875"/>
                <a:gd name="connsiteY25" fmla="*/ 424907 h 2637823"/>
                <a:gd name="connsiteX26" fmla="*/ 462299 w 1488875"/>
                <a:gd name="connsiteY26" fmla="*/ 441903 h 2637823"/>
                <a:gd name="connsiteX27" fmla="*/ 438505 w 1488875"/>
                <a:gd name="connsiteY27" fmla="*/ 489493 h 2637823"/>
                <a:gd name="connsiteX28" fmla="*/ 411310 w 1488875"/>
                <a:gd name="connsiteY28" fmla="*/ 506489 h 2637823"/>
                <a:gd name="connsiteX29" fmla="*/ 394314 w 1488875"/>
                <a:gd name="connsiteY29" fmla="*/ 520086 h 2637823"/>
                <a:gd name="connsiteX30" fmla="*/ 394314 w 1488875"/>
                <a:gd name="connsiteY30" fmla="*/ 543881 h 2637823"/>
                <a:gd name="connsiteX31" fmla="*/ 404512 w 1488875"/>
                <a:gd name="connsiteY31" fmla="*/ 564276 h 2637823"/>
                <a:gd name="connsiteX32" fmla="*/ 418109 w 1488875"/>
                <a:gd name="connsiteY32" fmla="*/ 577873 h 2637823"/>
                <a:gd name="connsiteX33" fmla="*/ 492893 w 1488875"/>
                <a:gd name="connsiteY33" fmla="*/ 608467 h 2637823"/>
                <a:gd name="connsiteX34" fmla="*/ 533684 w 1488875"/>
                <a:gd name="connsiteY34" fmla="*/ 652657 h 2637823"/>
                <a:gd name="connsiteX35" fmla="*/ 564277 w 1488875"/>
                <a:gd name="connsiteY35" fmla="*/ 717243 h 2637823"/>
                <a:gd name="connsiteX36" fmla="*/ 594870 w 1488875"/>
                <a:gd name="connsiteY36" fmla="*/ 771631 h 2637823"/>
                <a:gd name="connsiteX37" fmla="*/ 618665 w 1488875"/>
                <a:gd name="connsiteY37" fmla="*/ 812422 h 2637823"/>
                <a:gd name="connsiteX38" fmla="*/ 615266 w 1488875"/>
                <a:gd name="connsiteY38" fmla="*/ 877008 h 2637823"/>
                <a:gd name="connsiteX39" fmla="*/ 601669 w 1488875"/>
                <a:gd name="connsiteY39" fmla="*/ 894004 h 2637823"/>
                <a:gd name="connsiteX40" fmla="*/ 543881 w 1488875"/>
                <a:gd name="connsiteY40" fmla="*/ 917799 h 2637823"/>
                <a:gd name="connsiteX41" fmla="*/ 523486 w 1488875"/>
                <a:gd name="connsiteY41" fmla="*/ 938194 h 2637823"/>
                <a:gd name="connsiteX42" fmla="*/ 513288 w 1488875"/>
                <a:gd name="connsiteY42" fmla="*/ 1023176 h 2637823"/>
                <a:gd name="connsiteX43" fmla="*/ 472497 w 1488875"/>
                <a:gd name="connsiteY43" fmla="*/ 1043571 h 2637823"/>
                <a:gd name="connsiteX44" fmla="*/ 384116 w 1488875"/>
                <a:gd name="connsiteY44" fmla="*/ 1111557 h 2637823"/>
                <a:gd name="connsiteX45" fmla="*/ 343325 w 1488875"/>
                <a:gd name="connsiteY45" fmla="*/ 1155747 h 2637823"/>
                <a:gd name="connsiteX46" fmla="*/ 319531 w 1488875"/>
                <a:gd name="connsiteY46" fmla="*/ 1155747 h 2637823"/>
                <a:gd name="connsiteX47" fmla="*/ 288937 w 1488875"/>
                <a:gd name="connsiteY47" fmla="*/ 1148948 h 2637823"/>
                <a:gd name="connsiteX48" fmla="*/ 275340 w 1488875"/>
                <a:gd name="connsiteY48" fmla="*/ 1135351 h 2637823"/>
                <a:gd name="connsiteX49" fmla="*/ 231150 w 1488875"/>
                <a:gd name="connsiteY49" fmla="*/ 1108157 h 2637823"/>
                <a:gd name="connsiteX50" fmla="*/ 169963 w 1488875"/>
                <a:gd name="connsiteY50" fmla="*/ 1087762 h 2637823"/>
                <a:gd name="connsiteX51" fmla="*/ 142769 w 1488875"/>
                <a:gd name="connsiteY51" fmla="*/ 1104758 h 2637823"/>
                <a:gd name="connsiteX52" fmla="*/ 142769 w 1488875"/>
                <a:gd name="connsiteY52" fmla="*/ 1128553 h 2637823"/>
                <a:gd name="connsiteX53" fmla="*/ 163165 w 1488875"/>
                <a:gd name="connsiteY53" fmla="*/ 1145549 h 2637823"/>
                <a:gd name="connsiteX54" fmla="*/ 193758 w 1488875"/>
                <a:gd name="connsiteY54" fmla="*/ 1152348 h 2637823"/>
                <a:gd name="connsiteX55" fmla="*/ 220952 w 1488875"/>
                <a:gd name="connsiteY55" fmla="*/ 1148948 h 2637823"/>
                <a:gd name="connsiteX56" fmla="*/ 244747 w 1488875"/>
                <a:gd name="connsiteY56" fmla="*/ 1159146 h 2637823"/>
                <a:gd name="connsiteX57" fmla="*/ 312732 w 1488875"/>
                <a:gd name="connsiteY57" fmla="*/ 1233930 h 2637823"/>
                <a:gd name="connsiteX58" fmla="*/ 384116 w 1488875"/>
                <a:gd name="connsiteY58" fmla="*/ 1254325 h 2637823"/>
                <a:gd name="connsiteX59" fmla="*/ 465699 w 1488875"/>
                <a:gd name="connsiteY59" fmla="*/ 1237329 h 2637823"/>
                <a:gd name="connsiteX60" fmla="*/ 533684 w 1488875"/>
                <a:gd name="connsiteY60" fmla="*/ 1220333 h 2637823"/>
                <a:gd name="connsiteX61" fmla="*/ 601669 w 1488875"/>
                <a:gd name="connsiteY61" fmla="*/ 1210135 h 2637823"/>
                <a:gd name="connsiteX62" fmla="*/ 666255 w 1488875"/>
                <a:gd name="connsiteY62" fmla="*/ 1257725 h 2637823"/>
                <a:gd name="connsiteX63" fmla="*/ 724042 w 1488875"/>
                <a:gd name="connsiteY63" fmla="*/ 1254325 h 2637823"/>
                <a:gd name="connsiteX64" fmla="*/ 771632 w 1488875"/>
                <a:gd name="connsiteY64" fmla="*/ 1257725 h 2637823"/>
                <a:gd name="connsiteX65" fmla="*/ 792027 w 1488875"/>
                <a:gd name="connsiteY65" fmla="*/ 1281519 h 2637823"/>
                <a:gd name="connsiteX66" fmla="*/ 805624 w 1488875"/>
                <a:gd name="connsiteY66" fmla="*/ 1284919 h 2637823"/>
                <a:gd name="connsiteX67" fmla="*/ 805624 w 1488875"/>
                <a:gd name="connsiteY67" fmla="*/ 1291717 h 2637823"/>
                <a:gd name="connsiteX68" fmla="*/ 826020 w 1488875"/>
                <a:gd name="connsiteY68" fmla="*/ 1312113 h 2637823"/>
                <a:gd name="connsiteX69" fmla="*/ 866811 w 1488875"/>
                <a:gd name="connsiteY69" fmla="*/ 1318911 h 2637823"/>
                <a:gd name="connsiteX70" fmla="*/ 917800 w 1488875"/>
                <a:gd name="connsiteY70" fmla="*/ 1264523 h 2637823"/>
                <a:gd name="connsiteX71" fmla="*/ 955191 w 1488875"/>
                <a:gd name="connsiteY71" fmla="*/ 1237329 h 2637823"/>
                <a:gd name="connsiteX72" fmla="*/ 978986 w 1488875"/>
                <a:gd name="connsiteY72" fmla="*/ 1250926 h 2637823"/>
                <a:gd name="connsiteX73" fmla="*/ 1023177 w 1488875"/>
                <a:gd name="connsiteY73" fmla="*/ 1301915 h 2637823"/>
                <a:gd name="connsiteX74" fmla="*/ 1046971 w 1488875"/>
                <a:gd name="connsiteY74" fmla="*/ 1383497 h 2637823"/>
                <a:gd name="connsiteX75" fmla="*/ 1165945 w 1488875"/>
                <a:gd name="connsiteY75" fmla="*/ 1526266 h 2637823"/>
                <a:gd name="connsiteX76" fmla="*/ 1179542 w 1488875"/>
                <a:gd name="connsiteY76" fmla="*/ 1536464 h 2637823"/>
                <a:gd name="connsiteX77" fmla="*/ 1247528 w 1488875"/>
                <a:gd name="connsiteY77" fmla="*/ 1546661 h 2637823"/>
                <a:gd name="connsiteX78" fmla="*/ 1274722 w 1488875"/>
                <a:gd name="connsiteY78" fmla="*/ 1570456 h 2637823"/>
                <a:gd name="connsiteX79" fmla="*/ 1305315 w 1488875"/>
                <a:gd name="connsiteY79" fmla="*/ 1607848 h 2637823"/>
                <a:gd name="connsiteX80" fmla="*/ 1288319 w 1488875"/>
                <a:gd name="connsiteY80" fmla="*/ 1648639 h 2637823"/>
                <a:gd name="connsiteX81" fmla="*/ 1223733 w 1488875"/>
                <a:gd name="connsiteY81" fmla="*/ 1662236 h 2637823"/>
                <a:gd name="connsiteX82" fmla="*/ 1186341 w 1488875"/>
                <a:gd name="connsiteY82" fmla="*/ 1709826 h 2637823"/>
                <a:gd name="connsiteX83" fmla="*/ 1176143 w 1488875"/>
                <a:gd name="connsiteY83" fmla="*/ 1764214 h 2637823"/>
                <a:gd name="connsiteX84" fmla="*/ 1203337 w 1488875"/>
                <a:gd name="connsiteY84" fmla="*/ 1822001 h 2637823"/>
                <a:gd name="connsiteX85" fmla="*/ 1254326 w 1488875"/>
                <a:gd name="connsiteY85" fmla="*/ 1923979 h 2637823"/>
                <a:gd name="connsiteX86" fmla="*/ 1278121 w 1488875"/>
                <a:gd name="connsiteY86" fmla="*/ 1944374 h 2637823"/>
                <a:gd name="connsiteX87" fmla="*/ 1288319 w 1488875"/>
                <a:gd name="connsiteY87" fmla="*/ 1964770 h 2637823"/>
                <a:gd name="connsiteX88" fmla="*/ 1315513 w 1488875"/>
                <a:gd name="connsiteY88" fmla="*/ 1991964 h 2637823"/>
                <a:gd name="connsiteX89" fmla="*/ 1352905 w 1488875"/>
                <a:gd name="connsiteY89" fmla="*/ 1978367 h 2637823"/>
                <a:gd name="connsiteX90" fmla="*/ 1448084 w 1488875"/>
                <a:gd name="connsiteY90" fmla="*/ 1978367 h 2637823"/>
                <a:gd name="connsiteX91" fmla="*/ 1471878 w 1488875"/>
                <a:gd name="connsiteY91" fmla="*/ 1991964 h 2637823"/>
                <a:gd name="connsiteX92" fmla="*/ 1478677 w 1488875"/>
                <a:gd name="connsiteY92" fmla="*/ 2022557 h 2637823"/>
                <a:gd name="connsiteX93" fmla="*/ 1488875 w 1488875"/>
                <a:gd name="connsiteY93" fmla="*/ 2100740 h 2637823"/>
                <a:gd name="connsiteX94" fmla="*/ 1441285 w 1488875"/>
                <a:gd name="connsiteY94" fmla="*/ 2233311 h 2637823"/>
                <a:gd name="connsiteX95" fmla="*/ 1420890 w 1488875"/>
                <a:gd name="connsiteY95" fmla="*/ 2287699 h 2637823"/>
                <a:gd name="connsiteX96" fmla="*/ 1420890 w 1488875"/>
                <a:gd name="connsiteY96" fmla="*/ 2331890 h 2637823"/>
                <a:gd name="connsiteX97" fmla="*/ 1356304 w 1488875"/>
                <a:gd name="connsiteY97" fmla="*/ 2406673 h 2637823"/>
                <a:gd name="connsiteX98" fmla="*/ 1315513 w 1488875"/>
                <a:gd name="connsiteY98" fmla="*/ 2461061 h 2637823"/>
                <a:gd name="connsiteX99" fmla="*/ 1305315 w 1488875"/>
                <a:gd name="connsiteY99" fmla="*/ 2508651 h 2637823"/>
                <a:gd name="connsiteX100" fmla="*/ 1295117 w 1488875"/>
                <a:gd name="connsiteY100" fmla="*/ 2569838 h 2637823"/>
                <a:gd name="connsiteX101" fmla="*/ 1237330 w 1488875"/>
                <a:gd name="connsiteY101" fmla="*/ 2624226 h 2637823"/>
                <a:gd name="connsiteX102" fmla="*/ 1213535 w 1488875"/>
                <a:gd name="connsiteY102" fmla="*/ 2637823 h 2637823"/>
                <a:gd name="connsiteX103" fmla="*/ 1203337 w 1488875"/>
                <a:gd name="connsiteY103" fmla="*/ 2637823 h 2637823"/>
                <a:gd name="connsiteX0" fmla="*/ 475896 w 1488875"/>
                <a:gd name="connsiteY0" fmla="*/ 0 h 2597032"/>
                <a:gd name="connsiteX1" fmla="*/ 445303 w 1488875"/>
                <a:gd name="connsiteY1" fmla="*/ 23795 h 2597032"/>
                <a:gd name="connsiteX2" fmla="*/ 411310 w 1488875"/>
                <a:gd name="connsiteY2" fmla="*/ 23795 h 2597032"/>
                <a:gd name="connsiteX3" fmla="*/ 390915 w 1488875"/>
                <a:gd name="connsiteY3" fmla="*/ 3399 h 2597032"/>
                <a:gd name="connsiteX4" fmla="*/ 360322 w 1488875"/>
                <a:gd name="connsiteY4" fmla="*/ 0 h 2597032"/>
                <a:gd name="connsiteX5" fmla="*/ 309333 w 1488875"/>
                <a:gd name="connsiteY5" fmla="*/ 33992 h 2597032"/>
                <a:gd name="connsiteX6" fmla="*/ 265142 w 1488875"/>
                <a:gd name="connsiteY6" fmla="*/ 30593 h 2597032"/>
                <a:gd name="connsiteX7" fmla="*/ 241348 w 1488875"/>
                <a:gd name="connsiteY7" fmla="*/ 20395 h 2597032"/>
                <a:gd name="connsiteX8" fmla="*/ 217553 w 1488875"/>
                <a:gd name="connsiteY8" fmla="*/ 44190 h 2597032"/>
                <a:gd name="connsiteX9" fmla="*/ 166564 w 1488875"/>
                <a:gd name="connsiteY9" fmla="*/ 129171 h 2597032"/>
                <a:gd name="connsiteX10" fmla="*/ 122374 w 1488875"/>
                <a:gd name="connsiteY10" fmla="*/ 163164 h 2597032"/>
                <a:gd name="connsiteX11" fmla="*/ 78183 w 1488875"/>
                <a:gd name="connsiteY11" fmla="*/ 173362 h 2597032"/>
                <a:gd name="connsiteX12" fmla="*/ 33993 w 1488875"/>
                <a:gd name="connsiteY12" fmla="*/ 180160 h 2597032"/>
                <a:gd name="connsiteX13" fmla="*/ 6799 w 1488875"/>
                <a:gd name="connsiteY13" fmla="*/ 197157 h 2597032"/>
                <a:gd name="connsiteX14" fmla="*/ 0 w 1488875"/>
                <a:gd name="connsiteY14" fmla="*/ 231149 h 2597032"/>
                <a:gd name="connsiteX15" fmla="*/ 50989 w 1488875"/>
                <a:gd name="connsiteY15" fmla="*/ 275340 h 2597032"/>
                <a:gd name="connsiteX16" fmla="*/ 159765 w 1488875"/>
                <a:gd name="connsiteY16" fmla="*/ 336526 h 2597032"/>
                <a:gd name="connsiteX17" fmla="*/ 217553 w 1488875"/>
                <a:gd name="connsiteY17" fmla="*/ 346724 h 2597032"/>
                <a:gd name="connsiteX18" fmla="*/ 285538 w 1488875"/>
                <a:gd name="connsiteY18" fmla="*/ 343325 h 2597032"/>
                <a:gd name="connsiteX19" fmla="*/ 356922 w 1488875"/>
                <a:gd name="connsiteY19" fmla="*/ 353522 h 2597032"/>
                <a:gd name="connsiteX20" fmla="*/ 397713 w 1488875"/>
                <a:gd name="connsiteY20" fmla="*/ 360321 h 2597032"/>
                <a:gd name="connsiteX21" fmla="*/ 448702 w 1488875"/>
                <a:gd name="connsiteY21" fmla="*/ 333127 h 2597032"/>
                <a:gd name="connsiteX22" fmla="*/ 492893 w 1488875"/>
                <a:gd name="connsiteY22" fmla="*/ 326328 h 2597032"/>
                <a:gd name="connsiteX23" fmla="*/ 506490 w 1488875"/>
                <a:gd name="connsiteY23" fmla="*/ 350123 h 2597032"/>
                <a:gd name="connsiteX24" fmla="*/ 499691 w 1488875"/>
                <a:gd name="connsiteY24" fmla="*/ 384116 h 2597032"/>
                <a:gd name="connsiteX25" fmla="*/ 462299 w 1488875"/>
                <a:gd name="connsiteY25" fmla="*/ 401112 h 2597032"/>
                <a:gd name="connsiteX26" fmla="*/ 438505 w 1488875"/>
                <a:gd name="connsiteY26" fmla="*/ 448702 h 2597032"/>
                <a:gd name="connsiteX27" fmla="*/ 411310 w 1488875"/>
                <a:gd name="connsiteY27" fmla="*/ 465698 h 2597032"/>
                <a:gd name="connsiteX28" fmla="*/ 394314 w 1488875"/>
                <a:gd name="connsiteY28" fmla="*/ 479295 h 2597032"/>
                <a:gd name="connsiteX29" fmla="*/ 394314 w 1488875"/>
                <a:gd name="connsiteY29" fmla="*/ 503090 h 2597032"/>
                <a:gd name="connsiteX30" fmla="*/ 404512 w 1488875"/>
                <a:gd name="connsiteY30" fmla="*/ 523485 h 2597032"/>
                <a:gd name="connsiteX31" fmla="*/ 418109 w 1488875"/>
                <a:gd name="connsiteY31" fmla="*/ 537082 h 2597032"/>
                <a:gd name="connsiteX32" fmla="*/ 492893 w 1488875"/>
                <a:gd name="connsiteY32" fmla="*/ 567676 h 2597032"/>
                <a:gd name="connsiteX33" fmla="*/ 533684 w 1488875"/>
                <a:gd name="connsiteY33" fmla="*/ 611866 h 2597032"/>
                <a:gd name="connsiteX34" fmla="*/ 564277 w 1488875"/>
                <a:gd name="connsiteY34" fmla="*/ 676452 h 2597032"/>
                <a:gd name="connsiteX35" fmla="*/ 594870 w 1488875"/>
                <a:gd name="connsiteY35" fmla="*/ 730840 h 2597032"/>
                <a:gd name="connsiteX36" fmla="*/ 618665 w 1488875"/>
                <a:gd name="connsiteY36" fmla="*/ 771631 h 2597032"/>
                <a:gd name="connsiteX37" fmla="*/ 615266 w 1488875"/>
                <a:gd name="connsiteY37" fmla="*/ 836217 h 2597032"/>
                <a:gd name="connsiteX38" fmla="*/ 601669 w 1488875"/>
                <a:gd name="connsiteY38" fmla="*/ 853213 h 2597032"/>
                <a:gd name="connsiteX39" fmla="*/ 543881 w 1488875"/>
                <a:gd name="connsiteY39" fmla="*/ 877008 h 2597032"/>
                <a:gd name="connsiteX40" fmla="*/ 523486 w 1488875"/>
                <a:gd name="connsiteY40" fmla="*/ 897403 h 2597032"/>
                <a:gd name="connsiteX41" fmla="*/ 513288 w 1488875"/>
                <a:gd name="connsiteY41" fmla="*/ 982385 h 2597032"/>
                <a:gd name="connsiteX42" fmla="*/ 472497 w 1488875"/>
                <a:gd name="connsiteY42" fmla="*/ 1002780 h 2597032"/>
                <a:gd name="connsiteX43" fmla="*/ 384116 w 1488875"/>
                <a:gd name="connsiteY43" fmla="*/ 1070766 h 2597032"/>
                <a:gd name="connsiteX44" fmla="*/ 343325 w 1488875"/>
                <a:gd name="connsiteY44" fmla="*/ 1114956 h 2597032"/>
                <a:gd name="connsiteX45" fmla="*/ 319531 w 1488875"/>
                <a:gd name="connsiteY45" fmla="*/ 1114956 h 2597032"/>
                <a:gd name="connsiteX46" fmla="*/ 288937 w 1488875"/>
                <a:gd name="connsiteY46" fmla="*/ 1108157 h 2597032"/>
                <a:gd name="connsiteX47" fmla="*/ 275340 w 1488875"/>
                <a:gd name="connsiteY47" fmla="*/ 1094560 h 2597032"/>
                <a:gd name="connsiteX48" fmla="*/ 231150 w 1488875"/>
                <a:gd name="connsiteY48" fmla="*/ 1067366 h 2597032"/>
                <a:gd name="connsiteX49" fmla="*/ 169963 w 1488875"/>
                <a:gd name="connsiteY49" fmla="*/ 1046971 h 2597032"/>
                <a:gd name="connsiteX50" fmla="*/ 142769 w 1488875"/>
                <a:gd name="connsiteY50" fmla="*/ 1063967 h 2597032"/>
                <a:gd name="connsiteX51" fmla="*/ 142769 w 1488875"/>
                <a:gd name="connsiteY51" fmla="*/ 1087762 h 2597032"/>
                <a:gd name="connsiteX52" fmla="*/ 163165 w 1488875"/>
                <a:gd name="connsiteY52" fmla="*/ 1104758 h 2597032"/>
                <a:gd name="connsiteX53" fmla="*/ 193758 w 1488875"/>
                <a:gd name="connsiteY53" fmla="*/ 1111557 h 2597032"/>
                <a:gd name="connsiteX54" fmla="*/ 220952 w 1488875"/>
                <a:gd name="connsiteY54" fmla="*/ 1108157 h 2597032"/>
                <a:gd name="connsiteX55" fmla="*/ 244747 w 1488875"/>
                <a:gd name="connsiteY55" fmla="*/ 1118355 h 2597032"/>
                <a:gd name="connsiteX56" fmla="*/ 312732 w 1488875"/>
                <a:gd name="connsiteY56" fmla="*/ 1193139 h 2597032"/>
                <a:gd name="connsiteX57" fmla="*/ 384116 w 1488875"/>
                <a:gd name="connsiteY57" fmla="*/ 1213534 h 2597032"/>
                <a:gd name="connsiteX58" fmla="*/ 465699 w 1488875"/>
                <a:gd name="connsiteY58" fmla="*/ 1196538 h 2597032"/>
                <a:gd name="connsiteX59" fmla="*/ 533684 w 1488875"/>
                <a:gd name="connsiteY59" fmla="*/ 1179542 h 2597032"/>
                <a:gd name="connsiteX60" fmla="*/ 601669 w 1488875"/>
                <a:gd name="connsiteY60" fmla="*/ 1169344 h 2597032"/>
                <a:gd name="connsiteX61" fmla="*/ 666255 w 1488875"/>
                <a:gd name="connsiteY61" fmla="*/ 1216934 h 2597032"/>
                <a:gd name="connsiteX62" fmla="*/ 724042 w 1488875"/>
                <a:gd name="connsiteY62" fmla="*/ 1213534 h 2597032"/>
                <a:gd name="connsiteX63" fmla="*/ 771632 w 1488875"/>
                <a:gd name="connsiteY63" fmla="*/ 1216934 h 2597032"/>
                <a:gd name="connsiteX64" fmla="*/ 792027 w 1488875"/>
                <a:gd name="connsiteY64" fmla="*/ 1240728 h 2597032"/>
                <a:gd name="connsiteX65" fmla="*/ 805624 w 1488875"/>
                <a:gd name="connsiteY65" fmla="*/ 1244128 h 2597032"/>
                <a:gd name="connsiteX66" fmla="*/ 805624 w 1488875"/>
                <a:gd name="connsiteY66" fmla="*/ 1250926 h 2597032"/>
                <a:gd name="connsiteX67" fmla="*/ 826020 w 1488875"/>
                <a:gd name="connsiteY67" fmla="*/ 1271322 h 2597032"/>
                <a:gd name="connsiteX68" fmla="*/ 866811 w 1488875"/>
                <a:gd name="connsiteY68" fmla="*/ 1278120 h 2597032"/>
                <a:gd name="connsiteX69" fmla="*/ 917800 w 1488875"/>
                <a:gd name="connsiteY69" fmla="*/ 1223732 h 2597032"/>
                <a:gd name="connsiteX70" fmla="*/ 955191 w 1488875"/>
                <a:gd name="connsiteY70" fmla="*/ 1196538 h 2597032"/>
                <a:gd name="connsiteX71" fmla="*/ 978986 w 1488875"/>
                <a:gd name="connsiteY71" fmla="*/ 1210135 h 2597032"/>
                <a:gd name="connsiteX72" fmla="*/ 1023177 w 1488875"/>
                <a:gd name="connsiteY72" fmla="*/ 1261124 h 2597032"/>
                <a:gd name="connsiteX73" fmla="*/ 1046971 w 1488875"/>
                <a:gd name="connsiteY73" fmla="*/ 1342706 h 2597032"/>
                <a:gd name="connsiteX74" fmla="*/ 1165945 w 1488875"/>
                <a:gd name="connsiteY74" fmla="*/ 1485475 h 2597032"/>
                <a:gd name="connsiteX75" fmla="*/ 1179542 w 1488875"/>
                <a:gd name="connsiteY75" fmla="*/ 1495673 h 2597032"/>
                <a:gd name="connsiteX76" fmla="*/ 1247528 w 1488875"/>
                <a:gd name="connsiteY76" fmla="*/ 1505870 h 2597032"/>
                <a:gd name="connsiteX77" fmla="*/ 1274722 w 1488875"/>
                <a:gd name="connsiteY77" fmla="*/ 1529665 h 2597032"/>
                <a:gd name="connsiteX78" fmla="*/ 1305315 w 1488875"/>
                <a:gd name="connsiteY78" fmla="*/ 1567057 h 2597032"/>
                <a:gd name="connsiteX79" fmla="*/ 1288319 w 1488875"/>
                <a:gd name="connsiteY79" fmla="*/ 1607848 h 2597032"/>
                <a:gd name="connsiteX80" fmla="*/ 1223733 w 1488875"/>
                <a:gd name="connsiteY80" fmla="*/ 1621445 h 2597032"/>
                <a:gd name="connsiteX81" fmla="*/ 1186341 w 1488875"/>
                <a:gd name="connsiteY81" fmla="*/ 1669035 h 2597032"/>
                <a:gd name="connsiteX82" fmla="*/ 1176143 w 1488875"/>
                <a:gd name="connsiteY82" fmla="*/ 1723423 h 2597032"/>
                <a:gd name="connsiteX83" fmla="*/ 1203337 w 1488875"/>
                <a:gd name="connsiteY83" fmla="*/ 1781210 h 2597032"/>
                <a:gd name="connsiteX84" fmla="*/ 1254326 w 1488875"/>
                <a:gd name="connsiteY84" fmla="*/ 1883188 h 2597032"/>
                <a:gd name="connsiteX85" fmla="*/ 1278121 w 1488875"/>
                <a:gd name="connsiteY85" fmla="*/ 1903583 h 2597032"/>
                <a:gd name="connsiteX86" fmla="*/ 1288319 w 1488875"/>
                <a:gd name="connsiteY86" fmla="*/ 1923979 h 2597032"/>
                <a:gd name="connsiteX87" fmla="*/ 1315513 w 1488875"/>
                <a:gd name="connsiteY87" fmla="*/ 1951173 h 2597032"/>
                <a:gd name="connsiteX88" fmla="*/ 1352905 w 1488875"/>
                <a:gd name="connsiteY88" fmla="*/ 1937576 h 2597032"/>
                <a:gd name="connsiteX89" fmla="*/ 1448084 w 1488875"/>
                <a:gd name="connsiteY89" fmla="*/ 1937576 h 2597032"/>
                <a:gd name="connsiteX90" fmla="*/ 1471878 w 1488875"/>
                <a:gd name="connsiteY90" fmla="*/ 1951173 h 2597032"/>
                <a:gd name="connsiteX91" fmla="*/ 1478677 w 1488875"/>
                <a:gd name="connsiteY91" fmla="*/ 1981766 h 2597032"/>
                <a:gd name="connsiteX92" fmla="*/ 1488875 w 1488875"/>
                <a:gd name="connsiteY92" fmla="*/ 2059949 h 2597032"/>
                <a:gd name="connsiteX93" fmla="*/ 1441285 w 1488875"/>
                <a:gd name="connsiteY93" fmla="*/ 2192520 h 2597032"/>
                <a:gd name="connsiteX94" fmla="*/ 1420890 w 1488875"/>
                <a:gd name="connsiteY94" fmla="*/ 2246908 h 2597032"/>
                <a:gd name="connsiteX95" fmla="*/ 1420890 w 1488875"/>
                <a:gd name="connsiteY95" fmla="*/ 2291099 h 2597032"/>
                <a:gd name="connsiteX96" fmla="*/ 1356304 w 1488875"/>
                <a:gd name="connsiteY96" fmla="*/ 2365882 h 2597032"/>
                <a:gd name="connsiteX97" fmla="*/ 1315513 w 1488875"/>
                <a:gd name="connsiteY97" fmla="*/ 2420270 h 2597032"/>
                <a:gd name="connsiteX98" fmla="*/ 1305315 w 1488875"/>
                <a:gd name="connsiteY98" fmla="*/ 2467860 h 2597032"/>
                <a:gd name="connsiteX99" fmla="*/ 1295117 w 1488875"/>
                <a:gd name="connsiteY99" fmla="*/ 2529047 h 2597032"/>
                <a:gd name="connsiteX100" fmla="*/ 1237330 w 1488875"/>
                <a:gd name="connsiteY100" fmla="*/ 2583435 h 2597032"/>
                <a:gd name="connsiteX101" fmla="*/ 1213535 w 1488875"/>
                <a:gd name="connsiteY101" fmla="*/ 2597032 h 2597032"/>
                <a:gd name="connsiteX102" fmla="*/ 1203337 w 1488875"/>
                <a:gd name="connsiteY102" fmla="*/ 2597032 h 2597032"/>
                <a:gd name="connsiteX0" fmla="*/ 475896 w 1488875"/>
                <a:gd name="connsiteY0" fmla="*/ 0 h 2597032"/>
                <a:gd name="connsiteX1" fmla="*/ 411310 w 1488875"/>
                <a:gd name="connsiteY1" fmla="*/ 23795 h 2597032"/>
                <a:gd name="connsiteX2" fmla="*/ 390915 w 1488875"/>
                <a:gd name="connsiteY2" fmla="*/ 3399 h 2597032"/>
                <a:gd name="connsiteX3" fmla="*/ 360322 w 1488875"/>
                <a:gd name="connsiteY3" fmla="*/ 0 h 2597032"/>
                <a:gd name="connsiteX4" fmla="*/ 309333 w 1488875"/>
                <a:gd name="connsiteY4" fmla="*/ 33992 h 2597032"/>
                <a:gd name="connsiteX5" fmla="*/ 265142 w 1488875"/>
                <a:gd name="connsiteY5" fmla="*/ 30593 h 2597032"/>
                <a:gd name="connsiteX6" fmla="*/ 241348 w 1488875"/>
                <a:gd name="connsiteY6" fmla="*/ 20395 h 2597032"/>
                <a:gd name="connsiteX7" fmla="*/ 217553 w 1488875"/>
                <a:gd name="connsiteY7" fmla="*/ 44190 h 2597032"/>
                <a:gd name="connsiteX8" fmla="*/ 166564 w 1488875"/>
                <a:gd name="connsiteY8" fmla="*/ 129171 h 2597032"/>
                <a:gd name="connsiteX9" fmla="*/ 122374 w 1488875"/>
                <a:gd name="connsiteY9" fmla="*/ 163164 h 2597032"/>
                <a:gd name="connsiteX10" fmla="*/ 78183 w 1488875"/>
                <a:gd name="connsiteY10" fmla="*/ 173362 h 2597032"/>
                <a:gd name="connsiteX11" fmla="*/ 33993 w 1488875"/>
                <a:gd name="connsiteY11" fmla="*/ 180160 h 2597032"/>
                <a:gd name="connsiteX12" fmla="*/ 6799 w 1488875"/>
                <a:gd name="connsiteY12" fmla="*/ 197157 h 2597032"/>
                <a:gd name="connsiteX13" fmla="*/ 0 w 1488875"/>
                <a:gd name="connsiteY13" fmla="*/ 231149 h 2597032"/>
                <a:gd name="connsiteX14" fmla="*/ 50989 w 1488875"/>
                <a:gd name="connsiteY14" fmla="*/ 275340 h 2597032"/>
                <a:gd name="connsiteX15" fmla="*/ 159765 w 1488875"/>
                <a:gd name="connsiteY15" fmla="*/ 336526 h 2597032"/>
                <a:gd name="connsiteX16" fmla="*/ 217553 w 1488875"/>
                <a:gd name="connsiteY16" fmla="*/ 346724 h 2597032"/>
                <a:gd name="connsiteX17" fmla="*/ 285538 w 1488875"/>
                <a:gd name="connsiteY17" fmla="*/ 343325 h 2597032"/>
                <a:gd name="connsiteX18" fmla="*/ 356922 w 1488875"/>
                <a:gd name="connsiteY18" fmla="*/ 353522 h 2597032"/>
                <a:gd name="connsiteX19" fmla="*/ 397713 w 1488875"/>
                <a:gd name="connsiteY19" fmla="*/ 360321 h 2597032"/>
                <a:gd name="connsiteX20" fmla="*/ 448702 w 1488875"/>
                <a:gd name="connsiteY20" fmla="*/ 333127 h 2597032"/>
                <a:gd name="connsiteX21" fmla="*/ 492893 w 1488875"/>
                <a:gd name="connsiteY21" fmla="*/ 326328 h 2597032"/>
                <a:gd name="connsiteX22" fmla="*/ 506490 w 1488875"/>
                <a:gd name="connsiteY22" fmla="*/ 350123 h 2597032"/>
                <a:gd name="connsiteX23" fmla="*/ 499691 w 1488875"/>
                <a:gd name="connsiteY23" fmla="*/ 384116 h 2597032"/>
                <a:gd name="connsiteX24" fmla="*/ 462299 w 1488875"/>
                <a:gd name="connsiteY24" fmla="*/ 401112 h 2597032"/>
                <a:gd name="connsiteX25" fmla="*/ 438505 w 1488875"/>
                <a:gd name="connsiteY25" fmla="*/ 448702 h 2597032"/>
                <a:gd name="connsiteX26" fmla="*/ 411310 w 1488875"/>
                <a:gd name="connsiteY26" fmla="*/ 465698 h 2597032"/>
                <a:gd name="connsiteX27" fmla="*/ 394314 w 1488875"/>
                <a:gd name="connsiteY27" fmla="*/ 479295 h 2597032"/>
                <a:gd name="connsiteX28" fmla="*/ 394314 w 1488875"/>
                <a:gd name="connsiteY28" fmla="*/ 503090 h 2597032"/>
                <a:gd name="connsiteX29" fmla="*/ 404512 w 1488875"/>
                <a:gd name="connsiteY29" fmla="*/ 523485 h 2597032"/>
                <a:gd name="connsiteX30" fmla="*/ 418109 w 1488875"/>
                <a:gd name="connsiteY30" fmla="*/ 537082 h 2597032"/>
                <a:gd name="connsiteX31" fmla="*/ 492893 w 1488875"/>
                <a:gd name="connsiteY31" fmla="*/ 567676 h 2597032"/>
                <a:gd name="connsiteX32" fmla="*/ 533684 w 1488875"/>
                <a:gd name="connsiteY32" fmla="*/ 611866 h 2597032"/>
                <a:gd name="connsiteX33" fmla="*/ 564277 w 1488875"/>
                <a:gd name="connsiteY33" fmla="*/ 676452 h 2597032"/>
                <a:gd name="connsiteX34" fmla="*/ 594870 w 1488875"/>
                <a:gd name="connsiteY34" fmla="*/ 730840 h 2597032"/>
                <a:gd name="connsiteX35" fmla="*/ 618665 w 1488875"/>
                <a:gd name="connsiteY35" fmla="*/ 771631 h 2597032"/>
                <a:gd name="connsiteX36" fmla="*/ 615266 w 1488875"/>
                <a:gd name="connsiteY36" fmla="*/ 836217 h 2597032"/>
                <a:gd name="connsiteX37" fmla="*/ 601669 w 1488875"/>
                <a:gd name="connsiteY37" fmla="*/ 853213 h 2597032"/>
                <a:gd name="connsiteX38" fmla="*/ 543881 w 1488875"/>
                <a:gd name="connsiteY38" fmla="*/ 877008 h 2597032"/>
                <a:gd name="connsiteX39" fmla="*/ 523486 w 1488875"/>
                <a:gd name="connsiteY39" fmla="*/ 897403 h 2597032"/>
                <a:gd name="connsiteX40" fmla="*/ 513288 w 1488875"/>
                <a:gd name="connsiteY40" fmla="*/ 982385 h 2597032"/>
                <a:gd name="connsiteX41" fmla="*/ 472497 w 1488875"/>
                <a:gd name="connsiteY41" fmla="*/ 1002780 h 2597032"/>
                <a:gd name="connsiteX42" fmla="*/ 384116 w 1488875"/>
                <a:gd name="connsiteY42" fmla="*/ 1070766 h 2597032"/>
                <a:gd name="connsiteX43" fmla="*/ 343325 w 1488875"/>
                <a:gd name="connsiteY43" fmla="*/ 1114956 h 2597032"/>
                <a:gd name="connsiteX44" fmla="*/ 319531 w 1488875"/>
                <a:gd name="connsiteY44" fmla="*/ 1114956 h 2597032"/>
                <a:gd name="connsiteX45" fmla="*/ 288937 w 1488875"/>
                <a:gd name="connsiteY45" fmla="*/ 1108157 h 2597032"/>
                <a:gd name="connsiteX46" fmla="*/ 275340 w 1488875"/>
                <a:gd name="connsiteY46" fmla="*/ 1094560 h 2597032"/>
                <a:gd name="connsiteX47" fmla="*/ 231150 w 1488875"/>
                <a:gd name="connsiteY47" fmla="*/ 1067366 h 2597032"/>
                <a:gd name="connsiteX48" fmla="*/ 169963 w 1488875"/>
                <a:gd name="connsiteY48" fmla="*/ 1046971 h 2597032"/>
                <a:gd name="connsiteX49" fmla="*/ 142769 w 1488875"/>
                <a:gd name="connsiteY49" fmla="*/ 1063967 h 2597032"/>
                <a:gd name="connsiteX50" fmla="*/ 142769 w 1488875"/>
                <a:gd name="connsiteY50" fmla="*/ 1087762 h 2597032"/>
                <a:gd name="connsiteX51" fmla="*/ 163165 w 1488875"/>
                <a:gd name="connsiteY51" fmla="*/ 1104758 h 2597032"/>
                <a:gd name="connsiteX52" fmla="*/ 193758 w 1488875"/>
                <a:gd name="connsiteY52" fmla="*/ 1111557 h 2597032"/>
                <a:gd name="connsiteX53" fmla="*/ 220952 w 1488875"/>
                <a:gd name="connsiteY53" fmla="*/ 1108157 h 2597032"/>
                <a:gd name="connsiteX54" fmla="*/ 244747 w 1488875"/>
                <a:gd name="connsiteY54" fmla="*/ 1118355 h 2597032"/>
                <a:gd name="connsiteX55" fmla="*/ 312732 w 1488875"/>
                <a:gd name="connsiteY55" fmla="*/ 1193139 h 2597032"/>
                <a:gd name="connsiteX56" fmla="*/ 384116 w 1488875"/>
                <a:gd name="connsiteY56" fmla="*/ 1213534 h 2597032"/>
                <a:gd name="connsiteX57" fmla="*/ 465699 w 1488875"/>
                <a:gd name="connsiteY57" fmla="*/ 1196538 h 2597032"/>
                <a:gd name="connsiteX58" fmla="*/ 533684 w 1488875"/>
                <a:gd name="connsiteY58" fmla="*/ 1179542 h 2597032"/>
                <a:gd name="connsiteX59" fmla="*/ 601669 w 1488875"/>
                <a:gd name="connsiteY59" fmla="*/ 1169344 h 2597032"/>
                <a:gd name="connsiteX60" fmla="*/ 666255 w 1488875"/>
                <a:gd name="connsiteY60" fmla="*/ 1216934 h 2597032"/>
                <a:gd name="connsiteX61" fmla="*/ 724042 w 1488875"/>
                <a:gd name="connsiteY61" fmla="*/ 1213534 h 2597032"/>
                <a:gd name="connsiteX62" fmla="*/ 771632 w 1488875"/>
                <a:gd name="connsiteY62" fmla="*/ 1216934 h 2597032"/>
                <a:gd name="connsiteX63" fmla="*/ 792027 w 1488875"/>
                <a:gd name="connsiteY63" fmla="*/ 1240728 h 2597032"/>
                <a:gd name="connsiteX64" fmla="*/ 805624 w 1488875"/>
                <a:gd name="connsiteY64" fmla="*/ 1244128 h 2597032"/>
                <a:gd name="connsiteX65" fmla="*/ 805624 w 1488875"/>
                <a:gd name="connsiteY65" fmla="*/ 1250926 h 2597032"/>
                <a:gd name="connsiteX66" fmla="*/ 826020 w 1488875"/>
                <a:gd name="connsiteY66" fmla="*/ 1271322 h 2597032"/>
                <a:gd name="connsiteX67" fmla="*/ 866811 w 1488875"/>
                <a:gd name="connsiteY67" fmla="*/ 1278120 h 2597032"/>
                <a:gd name="connsiteX68" fmla="*/ 917800 w 1488875"/>
                <a:gd name="connsiteY68" fmla="*/ 1223732 h 2597032"/>
                <a:gd name="connsiteX69" fmla="*/ 955191 w 1488875"/>
                <a:gd name="connsiteY69" fmla="*/ 1196538 h 2597032"/>
                <a:gd name="connsiteX70" fmla="*/ 978986 w 1488875"/>
                <a:gd name="connsiteY70" fmla="*/ 1210135 h 2597032"/>
                <a:gd name="connsiteX71" fmla="*/ 1023177 w 1488875"/>
                <a:gd name="connsiteY71" fmla="*/ 1261124 h 2597032"/>
                <a:gd name="connsiteX72" fmla="*/ 1046971 w 1488875"/>
                <a:gd name="connsiteY72" fmla="*/ 1342706 h 2597032"/>
                <a:gd name="connsiteX73" fmla="*/ 1165945 w 1488875"/>
                <a:gd name="connsiteY73" fmla="*/ 1485475 h 2597032"/>
                <a:gd name="connsiteX74" fmla="*/ 1179542 w 1488875"/>
                <a:gd name="connsiteY74" fmla="*/ 1495673 h 2597032"/>
                <a:gd name="connsiteX75" fmla="*/ 1247528 w 1488875"/>
                <a:gd name="connsiteY75" fmla="*/ 1505870 h 2597032"/>
                <a:gd name="connsiteX76" fmla="*/ 1274722 w 1488875"/>
                <a:gd name="connsiteY76" fmla="*/ 1529665 h 2597032"/>
                <a:gd name="connsiteX77" fmla="*/ 1305315 w 1488875"/>
                <a:gd name="connsiteY77" fmla="*/ 1567057 h 2597032"/>
                <a:gd name="connsiteX78" fmla="*/ 1288319 w 1488875"/>
                <a:gd name="connsiteY78" fmla="*/ 1607848 h 2597032"/>
                <a:gd name="connsiteX79" fmla="*/ 1223733 w 1488875"/>
                <a:gd name="connsiteY79" fmla="*/ 1621445 h 2597032"/>
                <a:gd name="connsiteX80" fmla="*/ 1186341 w 1488875"/>
                <a:gd name="connsiteY80" fmla="*/ 1669035 h 2597032"/>
                <a:gd name="connsiteX81" fmla="*/ 1176143 w 1488875"/>
                <a:gd name="connsiteY81" fmla="*/ 1723423 h 2597032"/>
                <a:gd name="connsiteX82" fmla="*/ 1203337 w 1488875"/>
                <a:gd name="connsiteY82" fmla="*/ 1781210 h 2597032"/>
                <a:gd name="connsiteX83" fmla="*/ 1254326 w 1488875"/>
                <a:gd name="connsiteY83" fmla="*/ 1883188 h 2597032"/>
                <a:gd name="connsiteX84" fmla="*/ 1278121 w 1488875"/>
                <a:gd name="connsiteY84" fmla="*/ 1903583 h 2597032"/>
                <a:gd name="connsiteX85" fmla="*/ 1288319 w 1488875"/>
                <a:gd name="connsiteY85" fmla="*/ 1923979 h 2597032"/>
                <a:gd name="connsiteX86" fmla="*/ 1315513 w 1488875"/>
                <a:gd name="connsiteY86" fmla="*/ 1951173 h 2597032"/>
                <a:gd name="connsiteX87" fmla="*/ 1352905 w 1488875"/>
                <a:gd name="connsiteY87" fmla="*/ 1937576 h 2597032"/>
                <a:gd name="connsiteX88" fmla="*/ 1448084 w 1488875"/>
                <a:gd name="connsiteY88" fmla="*/ 1937576 h 2597032"/>
                <a:gd name="connsiteX89" fmla="*/ 1471878 w 1488875"/>
                <a:gd name="connsiteY89" fmla="*/ 1951173 h 2597032"/>
                <a:gd name="connsiteX90" fmla="*/ 1478677 w 1488875"/>
                <a:gd name="connsiteY90" fmla="*/ 1981766 h 2597032"/>
                <a:gd name="connsiteX91" fmla="*/ 1488875 w 1488875"/>
                <a:gd name="connsiteY91" fmla="*/ 2059949 h 2597032"/>
                <a:gd name="connsiteX92" fmla="*/ 1441285 w 1488875"/>
                <a:gd name="connsiteY92" fmla="*/ 2192520 h 2597032"/>
                <a:gd name="connsiteX93" fmla="*/ 1420890 w 1488875"/>
                <a:gd name="connsiteY93" fmla="*/ 2246908 h 2597032"/>
                <a:gd name="connsiteX94" fmla="*/ 1420890 w 1488875"/>
                <a:gd name="connsiteY94" fmla="*/ 2291099 h 2597032"/>
                <a:gd name="connsiteX95" fmla="*/ 1356304 w 1488875"/>
                <a:gd name="connsiteY95" fmla="*/ 2365882 h 2597032"/>
                <a:gd name="connsiteX96" fmla="*/ 1315513 w 1488875"/>
                <a:gd name="connsiteY96" fmla="*/ 2420270 h 2597032"/>
                <a:gd name="connsiteX97" fmla="*/ 1305315 w 1488875"/>
                <a:gd name="connsiteY97" fmla="*/ 2467860 h 2597032"/>
                <a:gd name="connsiteX98" fmla="*/ 1295117 w 1488875"/>
                <a:gd name="connsiteY98" fmla="*/ 2529047 h 2597032"/>
                <a:gd name="connsiteX99" fmla="*/ 1237330 w 1488875"/>
                <a:gd name="connsiteY99" fmla="*/ 2583435 h 2597032"/>
                <a:gd name="connsiteX100" fmla="*/ 1213535 w 1488875"/>
                <a:gd name="connsiteY100" fmla="*/ 2597032 h 2597032"/>
                <a:gd name="connsiteX101" fmla="*/ 1203337 w 1488875"/>
                <a:gd name="connsiteY101" fmla="*/ 2597032 h 2597032"/>
                <a:gd name="connsiteX0" fmla="*/ 411310 w 1488875"/>
                <a:gd name="connsiteY0" fmla="*/ 23795 h 2597032"/>
                <a:gd name="connsiteX1" fmla="*/ 390915 w 1488875"/>
                <a:gd name="connsiteY1" fmla="*/ 3399 h 2597032"/>
                <a:gd name="connsiteX2" fmla="*/ 360322 w 1488875"/>
                <a:gd name="connsiteY2" fmla="*/ 0 h 2597032"/>
                <a:gd name="connsiteX3" fmla="*/ 309333 w 1488875"/>
                <a:gd name="connsiteY3" fmla="*/ 33992 h 2597032"/>
                <a:gd name="connsiteX4" fmla="*/ 265142 w 1488875"/>
                <a:gd name="connsiteY4" fmla="*/ 30593 h 2597032"/>
                <a:gd name="connsiteX5" fmla="*/ 241348 w 1488875"/>
                <a:gd name="connsiteY5" fmla="*/ 20395 h 2597032"/>
                <a:gd name="connsiteX6" fmla="*/ 217553 w 1488875"/>
                <a:gd name="connsiteY6" fmla="*/ 44190 h 2597032"/>
                <a:gd name="connsiteX7" fmla="*/ 166564 w 1488875"/>
                <a:gd name="connsiteY7" fmla="*/ 129171 h 2597032"/>
                <a:gd name="connsiteX8" fmla="*/ 122374 w 1488875"/>
                <a:gd name="connsiteY8" fmla="*/ 163164 h 2597032"/>
                <a:gd name="connsiteX9" fmla="*/ 78183 w 1488875"/>
                <a:gd name="connsiteY9" fmla="*/ 173362 h 2597032"/>
                <a:gd name="connsiteX10" fmla="*/ 33993 w 1488875"/>
                <a:gd name="connsiteY10" fmla="*/ 180160 h 2597032"/>
                <a:gd name="connsiteX11" fmla="*/ 6799 w 1488875"/>
                <a:gd name="connsiteY11" fmla="*/ 197157 h 2597032"/>
                <a:gd name="connsiteX12" fmla="*/ 0 w 1488875"/>
                <a:gd name="connsiteY12" fmla="*/ 231149 h 2597032"/>
                <a:gd name="connsiteX13" fmla="*/ 50989 w 1488875"/>
                <a:gd name="connsiteY13" fmla="*/ 275340 h 2597032"/>
                <a:gd name="connsiteX14" fmla="*/ 159765 w 1488875"/>
                <a:gd name="connsiteY14" fmla="*/ 336526 h 2597032"/>
                <a:gd name="connsiteX15" fmla="*/ 217553 w 1488875"/>
                <a:gd name="connsiteY15" fmla="*/ 346724 h 2597032"/>
                <a:gd name="connsiteX16" fmla="*/ 285538 w 1488875"/>
                <a:gd name="connsiteY16" fmla="*/ 343325 h 2597032"/>
                <a:gd name="connsiteX17" fmla="*/ 356922 w 1488875"/>
                <a:gd name="connsiteY17" fmla="*/ 353522 h 2597032"/>
                <a:gd name="connsiteX18" fmla="*/ 397713 w 1488875"/>
                <a:gd name="connsiteY18" fmla="*/ 360321 h 2597032"/>
                <a:gd name="connsiteX19" fmla="*/ 448702 w 1488875"/>
                <a:gd name="connsiteY19" fmla="*/ 333127 h 2597032"/>
                <a:gd name="connsiteX20" fmla="*/ 492893 w 1488875"/>
                <a:gd name="connsiteY20" fmla="*/ 326328 h 2597032"/>
                <a:gd name="connsiteX21" fmla="*/ 506490 w 1488875"/>
                <a:gd name="connsiteY21" fmla="*/ 350123 h 2597032"/>
                <a:gd name="connsiteX22" fmla="*/ 499691 w 1488875"/>
                <a:gd name="connsiteY22" fmla="*/ 384116 h 2597032"/>
                <a:gd name="connsiteX23" fmla="*/ 462299 w 1488875"/>
                <a:gd name="connsiteY23" fmla="*/ 401112 h 2597032"/>
                <a:gd name="connsiteX24" fmla="*/ 438505 w 1488875"/>
                <a:gd name="connsiteY24" fmla="*/ 448702 h 2597032"/>
                <a:gd name="connsiteX25" fmla="*/ 411310 w 1488875"/>
                <a:gd name="connsiteY25" fmla="*/ 465698 h 2597032"/>
                <a:gd name="connsiteX26" fmla="*/ 394314 w 1488875"/>
                <a:gd name="connsiteY26" fmla="*/ 479295 h 2597032"/>
                <a:gd name="connsiteX27" fmla="*/ 394314 w 1488875"/>
                <a:gd name="connsiteY27" fmla="*/ 503090 h 2597032"/>
                <a:gd name="connsiteX28" fmla="*/ 404512 w 1488875"/>
                <a:gd name="connsiteY28" fmla="*/ 523485 h 2597032"/>
                <a:gd name="connsiteX29" fmla="*/ 418109 w 1488875"/>
                <a:gd name="connsiteY29" fmla="*/ 537082 h 2597032"/>
                <a:gd name="connsiteX30" fmla="*/ 492893 w 1488875"/>
                <a:gd name="connsiteY30" fmla="*/ 567676 h 2597032"/>
                <a:gd name="connsiteX31" fmla="*/ 533684 w 1488875"/>
                <a:gd name="connsiteY31" fmla="*/ 611866 h 2597032"/>
                <a:gd name="connsiteX32" fmla="*/ 564277 w 1488875"/>
                <a:gd name="connsiteY32" fmla="*/ 676452 h 2597032"/>
                <a:gd name="connsiteX33" fmla="*/ 594870 w 1488875"/>
                <a:gd name="connsiteY33" fmla="*/ 730840 h 2597032"/>
                <a:gd name="connsiteX34" fmla="*/ 618665 w 1488875"/>
                <a:gd name="connsiteY34" fmla="*/ 771631 h 2597032"/>
                <a:gd name="connsiteX35" fmla="*/ 615266 w 1488875"/>
                <a:gd name="connsiteY35" fmla="*/ 836217 h 2597032"/>
                <a:gd name="connsiteX36" fmla="*/ 601669 w 1488875"/>
                <a:gd name="connsiteY36" fmla="*/ 853213 h 2597032"/>
                <a:gd name="connsiteX37" fmla="*/ 543881 w 1488875"/>
                <a:gd name="connsiteY37" fmla="*/ 877008 h 2597032"/>
                <a:gd name="connsiteX38" fmla="*/ 523486 w 1488875"/>
                <a:gd name="connsiteY38" fmla="*/ 897403 h 2597032"/>
                <a:gd name="connsiteX39" fmla="*/ 513288 w 1488875"/>
                <a:gd name="connsiteY39" fmla="*/ 982385 h 2597032"/>
                <a:gd name="connsiteX40" fmla="*/ 472497 w 1488875"/>
                <a:gd name="connsiteY40" fmla="*/ 1002780 h 2597032"/>
                <a:gd name="connsiteX41" fmla="*/ 384116 w 1488875"/>
                <a:gd name="connsiteY41" fmla="*/ 1070766 h 2597032"/>
                <a:gd name="connsiteX42" fmla="*/ 343325 w 1488875"/>
                <a:gd name="connsiteY42" fmla="*/ 1114956 h 2597032"/>
                <a:gd name="connsiteX43" fmla="*/ 319531 w 1488875"/>
                <a:gd name="connsiteY43" fmla="*/ 1114956 h 2597032"/>
                <a:gd name="connsiteX44" fmla="*/ 288937 w 1488875"/>
                <a:gd name="connsiteY44" fmla="*/ 1108157 h 2597032"/>
                <a:gd name="connsiteX45" fmla="*/ 275340 w 1488875"/>
                <a:gd name="connsiteY45" fmla="*/ 1094560 h 2597032"/>
                <a:gd name="connsiteX46" fmla="*/ 231150 w 1488875"/>
                <a:gd name="connsiteY46" fmla="*/ 1067366 h 2597032"/>
                <a:gd name="connsiteX47" fmla="*/ 169963 w 1488875"/>
                <a:gd name="connsiteY47" fmla="*/ 1046971 h 2597032"/>
                <a:gd name="connsiteX48" fmla="*/ 142769 w 1488875"/>
                <a:gd name="connsiteY48" fmla="*/ 1063967 h 2597032"/>
                <a:gd name="connsiteX49" fmla="*/ 142769 w 1488875"/>
                <a:gd name="connsiteY49" fmla="*/ 1087762 h 2597032"/>
                <a:gd name="connsiteX50" fmla="*/ 163165 w 1488875"/>
                <a:gd name="connsiteY50" fmla="*/ 1104758 h 2597032"/>
                <a:gd name="connsiteX51" fmla="*/ 193758 w 1488875"/>
                <a:gd name="connsiteY51" fmla="*/ 1111557 h 2597032"/>
                <a:gd name="connsiteX52" fmla="*/ 220952 w 1488875"/>
                <a:gd name="connsiteY52" fmla="*/ 1108157 h 2597032"/>
                <a:gd name="connsiteX53" fmla="*/ 244747 w 1488875"/>
                <a:gd name="connsiteY53" fmla="*/ 1118355 h 2597032"/>
                <a:gd name="connsiteX54" fmla="*/ 312732 w 1488875"/>
                <a:gd name="connsiteY54" fmla="*/ 1193139 h 2597032"/>
                <a:gd name="connsiteX55" fmla="*/ 384116 w 1488875"/>
                <a:gd name="connsiteY55" fmla="*/ 1213534 h 2597032"/>
                <a:gd name="connsiteX56" fmla="*/ 465699 w 1488875"/>
                <a:gd name="connsiteY56" fmla="*/ 1196538 h 2597032"/>
                <a:gd name="connsiteX57" fmla="*/ 533684 w 1488875"/>
                <a:gd name="connsiteY57" fmla="*/ 1179542 h 2597032"/>
                <a:gd name="connsiteX58" fmla="*/ 601669 w 1488875"/>
                <a:gd name="connsiteY58" fmla="*/ 1169344 h 2597032"/>
                <a:gd name="connsiteX59" fmla="*/ 666255 w 1488875"/>
                <a:gd name="connsiteY59" fmla="*/ 1216934 h 2597032"/>
                <a:gd name="connsiteX60" fmla="*/ 724042 w 1488875"/>
                <a:gd name="connsiteY60" fmla="*/ 1213534 h 2597032"/>
                <a:gd name="connsiteX61" fmla="*/ 771632 w 1488875"/>
                <a:gd name="connsiteY61" fmla="*/ 1216934 h 2597032"/>
                <a:gd name="connsiteX62" fmla="*/ 792027 w 1488875"/>
                <a:gd name="connsiteY62" fmla="*/ 1240728 h 2597032"/>
                <a:gd name="connsiteX63" fmla="*/ 805624 w 1488875"/>
                <a:gd name="connsiteY63" fmla="*/ 1244128 h 2597032"/>
                <a:gd name="connsiteX64" fmla="*/ 805624 w 1488875"/>
                <a:gd name="connsiteY64" fmla="*/ 1250926 h 2597032"/>
                <a:gd name="connsiteX65" fmla="*/ 826020 w 1488875"/>
                <a:gd name="connsiteY65" fmla="*/ 1271322 h 2597032"/>
                <a:gd name="connsiteX66" fmla="*/ 866811 w 1488875"/>
                <a:gd name="connsiteY66" fmla="*/ 1278120 h 2597032"/>
                <a:gd name="connsiteX67" fmla="*/ 917800 w 1488875"/>
                <a:gd name="connsiteY67" fmla="*/ 1223732 h 2597032"/>
                <a:gd name="connsiteX68" fmla="*/ 955191 w 1488875"/>
                <a:gd name="connsiteY68" fmla="*/ 1196538 h 2597032"/>
                <a:gd name="connsiteX69" fmla="*/ 978986 w 1488875"/>
                <a:gd name="connsiteY69" fmla="*/ 1210135 h 2597032"/>
                <a:gd name="connsiteX70" fmla="*/ 1023177 w 1488875"/>
                <a:gd name="connsiteY70" fmla="*/ 1261124 h 2597032"/>
                <a:gd name="connsiteX71" fmla="*/ 1046971 w 1488875"/>
                <a:gd name="connsiteY71" fmla="*/ 1342706 h 2597032"/>
                <a:gd name="connsiteX72" fmla="*/ 1165945 w 1488875"/>
                <a:gd name="connsiteY72" fmla="*/ 1485475 h 2597032"/>
                <a:gd name="connsiteX73" fmla="*/ 1179542 w 1488875"/>
                <a:gd name="connsiteY73" fmla="*/ 1495673 h 2597032"/>
                <a:gd name="connsiteX74" fmla="*/ 1247528 w 1488875"/>
                <a:gd name="connsiteY74" fmla="*/ 1505870 h 2597032"/>
                <a:gd name="connsiteX75" fmla="*/ 1274722 w 1488875"/>
                <a:gd name="connsiteY75" fmla="*/ 1529665 h 2597032"/>
                <a:gd name="connsiteX76" fmla="*/ 1305315 w 1488875"/>
                <a:gd name="connsiteY76" fmla="*/ 1567057 h 2597032"/>
                <a:gd name="connsiteX77" fmla="*/ 1288319 w 1488875"/>
                <a:gd name="connsiteY77" fmla="*/ 1607848 h 2597032"/>
                <a:gd name="connsiteX78" fmla="*/ 1223733 w 1488875"/>
                <a:gd name="connsiteY78" fmla="*/ 1621445 h 2597032"/>
                <a:gd name="connsiteX79" fmla="*/ 1186341 w 1488875"/>
                <a:gd name="connsiteY79" fmla="*/ 1669035 h 2597032"/>
                <a:gd name="connsiteX80" fmla="*/ 1176143 w 1488875"/>
                <a:gd name="connsiteY80" fmla="*/ 1723423 h 2597032"/>
                <a:gd name="connsiteX81" fmla="*/ 1203337 w 1488875"/>
                <a:gd name="connsiteY81" fmla="*/ 1781210 h 2597032"/>
                <a:gd name="connsiteX82" fmla="*/ 1254326 w 1488875"/>
                <a:gd name="connsiteY82" fmla="*/ 1883188 h 2597032"/>
                <a:gd name="connsiteX83" fmla="*/ 1278121 w 1488875"/>
                <a:gd name="connsiteY83" fmla="*/ 1903583 h 2597032"/>
                <a:gd name="connsiteX84" fmla="*/ 1288319 w 1488875"/>
                <a:gd name="connsiteY84" fmla="*/ 1923979 h 2597032"/>
                <a:gd name="connsiteX85" fmla="*/ 1315513 w 1488875"/>
                <a:gd name="connsiteY85" fmla="*/ 1951173 h 2597032"/>
                <a:gd name="connsiteX86" fmla="*/ 1352905 w 1488875"/>
                <a:gd name="connsiteY86" fmla="*/ 1937576 h 2597032"/>
                <a:gd name="connsiteX87" fmla="*/ 1448084 w 1488875"/>
                <a:gd name="connsiteY87" fmla="*/ 1937576 h 2597032"/>
                <a:gd name="connsiteX88" fmla="*/ 1471878 w 1488875"/>
                <a:gd name="connsiteY88" fmla="*/ 1951173 h 2597032"/>
                <a:gd name="connsiteX89" fmla="*/ 1478677 w 1488875"/>
                <a:gd name="connsiteY89" fmla="*/ 1981766 h 2597032"/>
                <a:gd name="connsiteX90" fmla="*/ 1488875 w 1488875"/>
                <a:gd name="connsiteY90" fmla="*/ 2059949 h 2597032"/>
                <a:gd name="connsiteX91" fmla="*/ 1441285 w 1488875"/>
                <a:gd name="connsiteY91" fmla="*/ 2192520 h 2597032"/>
                <a:gd name="connsiteX92" fmla="*/ 1420890 w 1488875"/>
                <a:gd name="connsiteY92" fmla="*/ 2246908 h 2597032"/>
                <a:gd name="connsiteX93" fmla="*/ 1420890 w 1488875"/>
                <a:gd name="connsiteY93" fmla="*/ 2291099 h 2597032"/>
                <a:gd name="connsiteX94" fmla="*/ 1356304 w 1488875"/>
                <a:gd name="connsiteY94" fmla="*/ 2365882 h 2597032"/>
                <a:gd name="connsiteX95" fmla="*/ 1315513 w 1488875"/>
                <a:gd name="connsiteY95" fmla="*/ 2420270 h 2597032"/>
                <a:gd name="connsiteX96" fmla="*/ 1305315 w 1488875"/>
                <a:gd name="connsiteY96" fmla="*/ 2467860 h 2597032"/>
                <a:gd name="connsiteX97" fmla="*/ 1295117 w 1488875"/>
                <a:gd name="connsiteY97" fmla="*/ 2529047 h 2597032"/>
                <a:gd name="connsiteX98" fmla="*/ 1237330 w 1488875"/>
                <a:gd name="connsiteY98" fmla="*/ 2583435 h 2597032"/>
                <a:gd name="connsiteX99" fmla="*/ 1213535 w 1488875"/>
                <a:gd name="connsiteY99" fmla="*/ 2597032 h 2597032"/>
                <a:gd name="connsiteX100" fmla="*/ 1203337 w 1488875"/>
                <a:gd name="connsiteY100" fmla="*/ 2597032 h 2597032"/>
                <a:gd name="connsiteX0" fmla="*/ 411310 w 1488875"/>
                <a:gd name="connsiteY0" fmla="*/ 23795 h 2597032"/>
                <a:gd name="connsiteX1" fmla="*/ 360322 w 1488875"/>
                <a:gd name="connsiteY1" fmla="*/ 0 h 2597032"/>
                <a:gd name="connsiteX2" fmla="*/ 309333 w 1488875"/>
                <a:gd name="connsiteY2" fmla="*/ 33992 h 2597032"/>
                <a:gd name="connsiteX3" fmla="*/ 265142 w 1488875"/>
                <a:gd name="connsiteY3" fmla="*/ 30593 h 2597032"/>
                <a:gd name="connsiteX4" fmla="*/ 241348 w 1488875"/>
                <a:gd name="connsiteY4" fmla="*/ 20395 h 2597032"/>
                <a:gd name="connsiteX5" fmla="*/ 217553 w 1488875"/>
                <a:gd name="connsiteY5" fmla="*/ 44190 h 2597032"/>
                <a:gd name="connsiteX6" fmla="*/ 166564 w 1488875"/>
                <a:gd name="connsiteY6" fmla="*/ 129171 h 2597032"/>
                <a:gd name="connsiteX7" fmla="*/ 122374 w 1488875"/>
                <a:gd name="connsiteY7" fmla="*/ 163164 h 2597032"/>
                <a:gd name="connsiteX8" fmla="*/ 78183 w 1488875"/>
                <a:gd name="connsiteY8" fmla="*/ 173362 h 2597032"/>
                <a:gd name="connsiteX9" fmla="*/ 33993 w 1488875"/>
                <a:gd name="connsiteY9" fmla="*/ 180160 h 2597032"/>
                <a:gd name="connsiteX10" fmla="*/ 6799 w 1488875"/>
                <a:gd name="connsiteY10" fmla="*/ 197157 h 2597032"/>
                <a:gd name="connsiteX11" fmla="*/ 0 w 1488875"/>
                <a:gd name="connsiteY11" fmla="*/ 231149 h 2597032"/>
                <a:gd name="connsiteX12" fmla="*/ 50989 w 1488875"/>
                <a:gd name="connsiteY12" fmla="*/ 275340 h 2597032"/>
                <a:gd name="connsiteX13" fmla="*/ 159765 w 1488875"/>
                <a:gd name="connsiteY13" fmla="*/ 336526 h 2597032"/>
                <a:gd name="connsiteX14" fmla="*/ 217553 w 1488875"/>
                <a:gd name="connsiteY14" fmla="*/ 346724 h 2597032"/>
                <a:gd name="connsiteX15" fmla="*/ 285538 w 1488875"/>
                <a:gd name="connsiteY15" fmla="*/ 343325 h 2597032"/>
                <a:gd name="connsiteX16" fmla="*/ 356922 w 1488875"/>
                <a:gd name="connsiteY16" fmla="*/ 353522 h 2597032"/>
                <a:gd name="connsiteX17" fmla="*/ 397713 w 1488875"/>
                <a:gd name="connsiteY17" fmla="*/ 360321 h 2597032"/>
                <a:gd name="connsiteX18" fmla="*/ 448702 w 1488875"/>
                <a:gd name="connsiteY18" fmla="*/ 333127 h 2597032"/>
                <a:gd name="connsiteX19" fmla="*/ 492893 w 1488875"/>
                <a:gd name="connsiteY19" fmla="*/ 326328 h 2597032"/>
                <a:gd name="connsiteX20" fmla="*/ 506490 w 1488875"/>
                <a:gd name="connsiteY20" fmla="*/ 350123 h 2597032"/>
                <a:gd name="connsiteX21" fmla="*/ 499691 w 1488875"/>
                <a:gd name="connsiteY21" fmla="*/ 384116 h 2597032"/>
                <a:gd name="connsiteX22" fmla="*/ 462299 w 1488875"/>
                <a:gd name="connsiteY22" fmla="*/ 401112 h 2597032"/>
                <a:gd name="connsiteX23" fmla="*/ 438505 w 1488875"/>
                <a:gd name="connsiteY23" fmla="*/ 448702 h 2597032"/>
                <a:gd name="connsiteX24" fmla="*/ 411310 w 1488875"/>
                <a:gd name="connsiteY24" fmla="*/ 465698 h 2597032"/>
                <a:gd name="connsiteX25" fmla="*/ 394314 w 1488875"/>
                <a:gd name="connsiteY25" fmla="*/ 479295 h 2597032"/>
                <a:gd name="connsiteX26" fmla="*/ 394314 w 1488875"/>
                <a:gd name="connsiteY26" fmla="*/ 503090 h 2597032"/>
                <a:gd name="connsiteX27" fmla="*/ 404512 w 1488875"/>
                <a:gd name="connsiteY27" fmla="*/ 523485 h 2597032"/>
                <a:gd name="connsiteX28" fmla="*/ 418109 w 1488875"/>
                <a:gd name="connsiteY28" fmla="*/ 537082 h 2597032"/>
                <a:gd name="connsiteX29" fmla="*/ 492893 w 1488875"/>
                <a:gd name="connsiteY29" fmla="*/ 567676 h 2597032"/>
                <a:gd name="connsiteX30" fmla="*/ 533684 w 1488875"/>
                <a:gd name="connsiteY30" fmla="*/ 611866 h 2597032"/>
                <a:gd name="connsiteX31" fmla="*/ 564277 w 1488875"/>
                <a:gd name="connsiteY31" fmla="*/ 676452 h 2597032"/>
                <a:gd name="connsiteX32" fmla="*/ 594870 w 1488875"/>
                <a:gd name="connsiteY32" fmla="*/ 730840 h 2597032"/>
                <a:gd name="connsiteX33" fmla="*/ 618665 w 1488875"/>
                <a:gd name="connsiteY33" fmla="*/ 771631 h 2597032"/>
                <a:gd name="connsiteX34" fmla="*/ 615266 w 1488875"/>
                <a:gd name="connsiteY34" fmla="*/ 836217 h 2597032"/>
                <a:gd name="connsiteX35" fmla="*/ 601669 w 1488875"/>
                <a:gd name="connsiteY35" fmla="*/ 853213 h 2597032"/>
                <a:gd name="connsiteX36" fmla="*/ 543881 w 1488875"/>
                <a:gd name="connsiteY36" fmla="*/ 877008 h 2597032"/>
                <a:gd name="connsiteX37" fmla="*/ 523486 w 1488875"/>
                <a:gd name="connsiteY37" fmla="*/ 897403 h 2597032"/>
                <a:gd name="connsiteX38" fmla="*/ 513288 w 1488875"/>
                <a:gd name="connsiteY38" fmla="*/ 982385 h 2597032"/>
                <a:gd name="connsiteX39" fmla="*/ 472497 w 1488875"/>
                <a:gd name="connsiteY39" fmla="*/ 1002780 h 2597032"/>
                <a:gd name="connsiteX40" fmla="*/ 384116 w 1488875"/>
                <a:gd name="connsiteY40" fmla="*/ 1070766 h 2597032"/>
                <a:gd name="connsiteX41" fmla="*/ 343325 w 1488875"/>
                <a:gd name="connsiteY41" fmla="*/ 1114956 h 2597032"/>
                <a:gd name="connsiteX42" fmla="*/ 319531 w 1488875"/>
                <a:gd name="connsiteY42" fmla="*/ 1114956 h 2597032"/>
                <a:gd name="connsiteX43" fmla="*/ 288937 w 1488875"/>
                <a:gd name="connsiteY43" fmla="*/ 1108157 h 2597032"/>
                <a:gd name="connsiteX44" fmla="*/ 275340 w 1488875"/>
                <a:gd name="connsiteY44" fmla="*/ 1094560 h 2597032"/>
                <a:gd name="connsiteX45" fmla="*/ 231150 w 1488875"/>
                <a:gd name="connsiteY45" fmla="*/ 1067366 h 2597032"/>
                <a:gd name="connsiteX46" fmla="*/ 169963 w 1488875"/>
                <a:gd name="connsiteY46" fmla="*/ 1046971 h 2597032"/>
                <a:gd name="connsiteX47" fmla="*/ 142769 w 1488875"/>
                <a:gd name="connsiteY47" fmla="*/ 1063967 h 2597032"/>
                <a:gd name="connsiteX48" fmla="*/ 142769 w 1488875"/>
                <a:gd name="connsiteY48" fmla="*/ 1087762 h 2597032"/>
                <a:gd name="connsiteX49" fmla="*/ 163165 w 1488875"/>
                <a:gd name="connsiteY49" fmla="*/ 1104758 h 2597032"/>
                <a:gd name="connsiteX50" fmla="*/ 193758 w 1488875"/>
                <a:gd name="connsiteY50" fmla="*/ 1111557 h 2597032"/>
                <a:gd name="connsiteX51" fmla="*/ 220952 w 1488875"/>
                <a:gd name="connsiteY51" fmla="*/ 1108157 h 2597032"/>
                <a:gd name="connsiteX52" fmla="*/ 244747 w 1488875"/>
                <a:gd name="connsiteY52" fmla="*/ 1118355 h 2597032"/>
                <a:gd name="connsiteX53" fmla="*/ 312732 w 1488875"/>
                <a:gd name="connsiteY53" fmla="*/ 1193139 h 2597032"/>
                <a:gd name="connsiteX54" fmla="*/ 384116 w 1488875"/>
                <a:gd name="connsiteY54" fmla="*/ 1213534 h 2597032"/>
                <a:gd name="connsiteX55" fmla="*/ 465699 w 1488875"/>
                <a:gd name="connsiteY55" fmla="*/ 1196538 h 2597032"/>
                <a:gd name="connsiteX56" fmla="*/ 533684 w 1488875"/>
                <a:gd name="connsiteY56" fmla="*/ 1179542 h 2597032"/>
                <a:gd name="connsiteX57" fmla="*/ 601669 w 1488875"/>
                <a:gd name="connsiteY57" fmla="*/ 1169344 h 2597032"/>
                <a:gd name="connsiteX58" fmla="*/ 666255 w 1488875"/>
                <a:gd name="connsiteY58" fmla="*/ 1216934 h 2597032"/>
                <a:gd name="connsiteX59" fmla="*/ 724042 w 1488875"/>
                <a:gd name="connsiteY59" fmla="*/ 1213534 h 2597032"/>
                <a:gd name="connsiteX60" fmla="*/ 771632 w 1488875"/>
                <a:gd name="connsiteY60" fmla="*/ 1216934 h 2597032"/>
                <a:gd name="connsiteX61" fmla="*/ 792027 w 1488875"/>
                <a:gd name="connsiteY61" fmla="*/ 1240728 h 2597032"/>
                <a:gd name="connsiteX62" fmla="*/ 805624 w 1488875"/>
                <a:gd name="connsiteY62" fmla="*/ 1244128 h 2597032"/>
                <a:gd name="connsiteX63" fmla="*/ 805624 w 1488875"/>
                <a:gd name="connsiteY63" fmla="*/ 1250926 h 2597032"/>
                <a:gd name="connsiteX64" fmla="*/ 826020 w 1488875"/>
                <a:gd name="connsiteY64" fmla="*/ 1271322 h 2597032"/>
                <a:gd name="connsiteX65" fmla="*/ 866811 w 1488875"/>
                <a:gd name="connsiteY65" fmla="*/ 1278120 h 2597032"/>
                <a:gd name="connsiteX66" fmla="*/ 917800 w 1488875"/>
                <a:gd name="connsiteY66" fmla="*/ 1223732 h 2597032"/>
                <a:gd name="connsiteX67" fmla="*/ 955191 w 1488875"/>
                <a:gd name="connsiteY67" fmla="*/ 1196538 h 2597032"/>
                <a:gd name="connsiteX68" fmla="*/ 978986 w 1488875"/>
                <a:gd name="connsiteY68" fmla="*/ 1210135 h 2597032"/>
                <a:gd name="connsiteX69" fmla="*/ 1023177 w 1488875"/>
                <a:gd name="connsiteY69" fmla="*/ 1261124 h 2597032"/>
                <a:gd name="connsiteX70" fmla="*/ 1046971 w 1488875"/>
                <a:gd name="connsiteY70" fmla="*/ 1342706 h 2597032"/>
                <a:gd name="connsiteX71" fmla="*/ 1165945 w 1488875"/>
                <a:gd name="connsiteY71" fmla="*/ 1485475 h 2597032"/>
                <a:gd name="connsiteX72" fmla="*/ 1179542 w 1488875"/>
                <a:gd name="connsiteY72" fmla="*/ 1495673 h 2597032"/>
                <a:gd name="connsiteX73" fmla="*/ 1247528 w 1488875"/>
                <a:gd name="connsiteY73" fmla="*/ 1505870 h 2597032"/>
                <a:gd name="connsiteX74" fmla="*/ 1274722 w 1488875"/>
                <a:gd name="connsiteY74" fmla="*/ 1529665 h 2597032"/>
                <a:gd name="connsiteX75" fmla="*/ 1305315 w 1488875"/>
                <a:gd name="connsiteY75" fmla="*/ 1567057 h 2597032"/>
                <a:gd name="connsiteX76" fmla="*/ 1288319 w 1488875"/>
                <a:gd name="connsiteY76" fmla="*/ 1607848 h 2597032"/>
                <a:gd name="connsiteX77" fmla="*/ 1223733 w 1488875"/>
                <a:gd name="connsiteY77" fmla="*/ 1621445 h 2597032"/>
                <a:gd name="connsiteX78" fmla="*/ 1186341 w 1488875"/>
                <a:gd name="connsiteY78" fmla="*/ 1669035 h 2597032"/>
                <a:gd name="connsiteX79" fmla="*/ 1176143 w 1488875"/>
                <a:gd name="connsiteY79" fmla="*/ 1723423 h 2597032"/>
                <a:gd name="connsiteX80" fmla="*/ 1203337 w 1488875"/>
                <a:gd name="connsiteY80" fmla="*/ 1781210 h 2597032"/>
                <a:gd name="connsiteX81" fmla="*/ 1254326 w 1488875"/>
                <a:gd name="connsiteY81" fmla="*/ 1883188 h 2597032"/>
                <a:gd name="connsiteX82" fmla="*/ 1278121 w 1488875"/>
                <a:gd name="connsiteY82" fmla="*/ 1903583 h 2597032"/>
                <a:gd name="connsiteX83" fmla="*/ 1288319 w 1488875"/>
                <a:gd name="connsiteY83" fmla="*/ 1923979 h 2597032"/>
                <a:gd name="connsiteX84" fmla="*/ 1315513 w 1488875"/>
                <a:gd name="connsiteY84" fmla="*/ 1951173 h 2597032"/>
                <a:gd name="connsiteX85" fmla="*/ 1352905 w 1488875"/>
                <a:gd name="connsiteY85" fmla="*/ 1937576 h 2597032"/>
                <a:gd name="connsiteX86" fmla="*/ 1448084 w 1488875"/>
                <a:gd name="connsiteY86" fmla="*/ 1937576 h 2597032"/>
                <a:gd name="connsiteX87" fmla="*/ 1471878 w 1488875"/>
                <a:gd name="connsiteY87" fmla="*/ 1951173 h 2597032"/>
                <a:gd name="connsiteX88" fmla="*/ 1478677 w 1488875"/>
                <a:gd name="connsiteY88" fmla="*/ 1981766 h 2597032"/>
                <a:gd name="connsiteX89" fmla="*/ 1488875 w 1488875"/>
                <a:gd name="connsiteY89" fmla="*/ 2059949 h 2597032"/>
                <a:gd name="connsiteX90" fmla="*/ 1441285 w 1488875"/>
                <a:gd name="connsiteY90" fmla="*/ 2192520 h 2597032"/>
                <a:gd name="connsiteX91" fmla="*/ 1420890 w 1488875"/>
                <a:gd name="connsiteY91" fmla="*/ 2246908 h 2597032"/>
                <a:gd name="connsiteX92" fmla="*/ 1420890 w 1488875"/>
                <a:gd name="connsiteY92" fmla="*/ 2291099 h 2597032"/>
                <a:gd name="connsiteX93" fmla="*/ 1356304 w 1488875"/>
                <a:gd name="connsiteY93" fmla="*/ 2365882 h 2597032"/>
                <a:gd name="connsiteX94" fmla="*/ 1315513 w 1488875"/>
                <a:gd name="connsiteY94" fmla="*/ 2420270 h 2597032"/>
                <a:gd name="connsiteX95" fmla="*/ 1305315 w 1488875"/>
                <a:gd name="connsiteY95" fmla="*/ 2467860 h 2597032"/>
                <a:gd name="connsiteX96" fmla="*/ 1295117 w 1488875"/>
                <a:gd name="connsiteY96" fmla="*/ 2529047 h 2597032"/>
                <a:gd name="connsiteX97" fmla="*/ 1237330 w 1488875"/>
                <a:gd name="connsiteY97" fmla="*/ 2583435 h 2597032"/>
                <a:gd name="connsiteX98" fmla="*/ 1213535 w 1488875"/>
                <a:gd name="connsiteY98" fmla="*/ 2597032 h 2597032"/>
                <a:gd name="connsiteX99" fmla="*/ 1203337 w 1488875"/>
                <a:gd name="connsiteY99" fmla="*/ 2597032 h 2597032"/>
                <a:gd name="connsiteX0" fmla="*/ 360322 w 1488875"/>
                <a:gd name="connsiteY0" fmla="*/ 0 h 2597032"/>
                <a:gd name="connsiteX1" fmla="*/ 309333 w 1488875"/>
                <a:gd name="connsiteY1" fmla="*/ 33992 h 2597032"/>
                <a:gd name="connsiteX2" fmla="*/ 265142 w 1488875"/>
                <a:gd name="connsiteY2" fmla="*/ 30593 h 2597032"/>
                <a:gd name="connsiteX3" fmla="*/ 241348 w 1488875"/>
                <a:gd name="connsiteY3" fmla="*/ 20395 h 2597032"/>
                <a:gd name="connsiteX4" fmla="*/ 217553 w 1488875"/>
                <a:gd name="connsiteY4" fmla="*/ 44190 h 2597032"/>
                <a:gd name="connsiteX5" fmla="*/ 166564 w 1488875"/>
                <a:gd name="connsiteY5" fmla="*/ 129171 h 2597032"/>
                <a:gd name="connsiteX6" fmla="*/ 122374 w 1488875"/>
                <a:gd name="connsiteY6" fmla="*/ 163164 h 2597032"/>
                <a:gd name="connsiteX7" fmla="*/ 78183 w 1488875"/>
                <a:gd name="connsiteY7" fmla="*/ 173362 h 2597032"/>
                <a:gd name="connsiteX8" fmla="*/ 33993 w 1488875"/>
                <a:gd name="connsiteY8" fmla="*/ 180160 h 2597032"/>
                <a:gd name="connsiteX9" fmla="*/ 6799 w 1488875"/>
                <a:gd name="connsiteY9" fmla="*/ 197157 h 2597032"/>
                <a:gd name="connsiteX10" fmla="*/ 0 w 1488875"/>
                <a:gd name="connsiteY10" fmla="*/ 231149 h 2597032"/>
                <a:gd name="connsiteX11" fmla="*/ 50989 w 1488875"/>
                <a:gd name="connsiteY11" fmla="*/ 275340 h 2597032"/>
                <a:gd name="connsiteX12" fmla="*/ 159765 w 1488875"/>
                <a:gd name="connsiteY12" fmla="*/ 336526 h 2597032"/>
                <a:gd name="connsiteX13" fmla="*/ 217553 w 1488875"/>
                <a:gd name="connsiteY13" fmla="*/ 346724 h 2597032"/>
                <a:gd name="connsiteX14" fmla="*/ 285538 w 1488875"/>
                <a:gd name="connsiteY14" fmla="*/ 343325 h 2597032"/>
                <a:gd name="connsiteX15" fmla="*/ 356922 w 1488875"/>
                <a:gd name="connsiteY15" fmla="*/ 353522 h 2597032"/>
                <a:gd name="connsiteX16" fmla="*/ 397713 w 1488875"/>
                <a:gd name="connsiteY16" fmla="*/ 360321 h 2597032"/>
                <a:gd name="connsiteX17" fmla="*/ 448702 w 1488875"/>
                <a:gd name="connsiteY17" fmla="*/ 333127 h 2597032"/>
                <a:gd name="connsiteX18" fmla="*/ 492893 w 1488875"/>
                <a:gd name="connsiteY18" fmla="*/ 326328 h 2597032"/>
                <a:gd name="connsiteX19" fmla="*/ 506490 w 1488875"/>
                <a:gd name="connsiteY19" fmla="*/ 350123 h 2597032"/>
                <a:gd name="connsiteX20" fmla="*/ 499691 w 1488875"/>
                <a:gd name="connsiteY20" fmla="*/ 384116 h 2597032"/>
                <a:gd name="connsiteX21" fmla="*/ 462299 w 1488875"/>
                <a:gd name="connsiteY21" fmla="*/ 401112 h 2597032"/>
                <a:gd name="connsiteX22" fmla="*/ 438505 w 1488875"/>
                <a:gd name="connsiteY22" fmla="*/ 448702 h 2597032"/>
                <a:gd name="connsiteX23" fmla="*/ 411310 w 1488875"/>
                <a:gd name="connsiteY23" fmla="*/ 465698 h 2597032"/>
                <a:gd name="connsiteX24" fmla="*/ 394314 w 1488875"/>
                <a:gd name="connsiteY24" fmla="*/ 479295 h 2597032"/>
                <a:gd name="connsiteX25" fmla="*/ 394314 w 1488875"/>
                <a:gd name="connsiteY25" fmla="*/ 503090 h 2597032"/>
                <a:gd name="connsiteX26" fmla="*/ 404512 w 1488875"/>
                <a:gd name="connsiteY26" fmla="*/ 523485 h 2597032"/>
                <a:gd name="connsiteX27" fmla="*/ 418109 w 1488875"/>
                <a:gd name="connsiteY27" fmla="*/ 537082 h 2597032"/>
                <a:gd name="connsiteX28" fmla="*/ 492893 w 1488875"/>
                <a:gd name="connsiteY28" fmla="*/ 567676 h 2597032"/>
                <a:gd name="connsiteX29" fmla="*/ 533684 w 1488875"/>
                <a:gd name="connsiteY29" fmla="*/ 611866 h 2597032"/>
                <a:gd name="connsiteX30" fmla="*/ 564277 w 1488875"/>
                <a:gd name="connsiteY30" fmla="*/ 676452 h 2597032"/>
                <a:gd name="connsiteX31" fmla="*/ 594870 w 1488875"/>
                <a:gd name="connsiteY31" fmla="*/ 730840 h 2597032"/>
                <a:gd name="connsiteX32" fmla="*/ 618665 w 1488875"/>
                <a:gd name="connsiteY32" fmla="*/ 771631 h 2597032"/>
                <a:gd name="connsiteX33" fmla="*/ 615266 w 1488875"/>
                <a:gd name="connsiteY33" fmla="*/ 836217 h 2597032"/>
                <a:gd name="connsiteX34" fmla="*/ 601669 w 1488875"/>
                <a:gd name="connsiteY34" fmla="*/ 853213 h 2597032"/>
                <a:gd name="connsiteX35" fmla="*/ 543881 w 1488875"/>
                <a:gd name="connsiteY35" fmla="*/ 877008 h 2597032"/>
                <a:gd name="connsiteX36" fmla="*/ 523486 w 1488875"/>
                <a:gd name="connsiteY36" fmla="*/ 897403 h 2597032"/>
                <a:gd name="connsiteX37" fmla="*/ 513288 w 1488875"/>
                <a:gd name="connsiteY37" fmla="*/ 982385 h 2597032"/>
                <a:gd name="connsiteX38" fmla="*/ 472497 w 1488875"/>
                <a:gd name="connsiteY38" fmla="*/ 1002780 h 2597032"/>
                <a:gd name="connsiteX39" fmla="*/ 384116 w 1488875"/>
                <a:gd name="connsiteY39" fmla="*/ 1070766 h 2597032"/>
                <a:gd name="connsiteX40" fmla="*/ 343325 w 1488875"/>
                <a:gd name="connsiteY40" fmla="*/ 1114956 h 2597032"/>
                <a:gd name="connsiteX41" fmla="*/ 319531 w 1488875"/>
                <a:gd name="connsiteY41" fmla="*/ 1114956 h 2597032"/>
                <a:gd name="connsiteX42" fmla="*/ 288937 w 1488875"/>
                <a:gd name="connsiteY42" fmla="*/ 1108157 h 2597032"/>
                <a:gd name="connsiteX43" fmla="*/ 275340 w 1488875"/>
                <a:gd name="connsiteY43" fmla="*/ 1094560 h 2597032"/>
                <a:gd name="connsiteX44" fmla="*/ 231150 w 1488875"/>
                <a:gd name="connsiteY44" fmla="*/ 1067366 h 2597032"/>
                <a:gd name="connsiteX45" fmla="*/ 169963 w 1488875"/>
                <a:gd name="connsiteY45" fmla="*/ 1046971 h 2597032"/>
                <a:gd name="connsiteX46" fmla="*/ 142769 w 1488875"/>
                <a:gd name="connsiteY46" fmla="*/ 1063967 h 2597032"/>
                <a:gd name="connsiteX47" fmla="*/ 142769 w 1488875"/>
                <a:gd name="connsiteY47" fmla="*/ 1087762 h 2597032"/>
                <a:gd name="connsiteX48" fmla="*/ 163165 w 1488875"/>
                <a:gd name="connsiteY48" fmla="*/ 1104758 h 2597032"/>
                <a:gd name="connsiteX49" fmla="*/ 193758 w 1488875"/>
                <a:gd name="connsiteY49" fmla="*/ 1111557 h 2597032"/>
                <a:gd name="connsiteX50" fmla="*/ 220952 w 1488875"/>
                <a:gd name="connsiteY50" fmla="*/ 1108157 h 2597032"/>
                <a:gd name="connsiteX51" fmla="*/ 244747 w 1488875"/>
                <a:gd name="connsiteY51" fmla="*/ 1118355 h 2597032"/>
                <a:gd name="connsiteX52" fmla="*/ 312732 w 1488875"/>
                <a:gd name="connsiteY52" fmla="*/ 1193139 h 2597032"/>
                <a:gd name="connsiteX53" fmla="*/ 384116 w 1488875"/>
                <a:gd name="connsiteY53" fmla="*/ 1213534 h 2597032"/>
                <a:gd name="connsiteX54" fmla="*/ 465699 w 1488875"/>
                <a:gd name="connsiteY54" fmla="*/ 1196538 h 2597032"/>
                <a:gd name="connsiteX55" fmla="*/ 533684 w 1488875"/>
                <a:gd name="connsiteY55" fmla="*/ 1179542 h 2597032"/>
                <a:gd name="connsiteX56" fmla="*/ 601669 w 1488875"/>
                <a:gd name="connsiteY56" fmla="*/ 1169344 h 2597032"/>
                <a:gd name="connsiteX57" fmla="*/ 666255 w 1488875"/>
                <a:gd name="connsiteY57" fmla="*/ 1216934 h 2597032"/>
                <a:gd name="connsiteX58" fmla="*/ 724042 w 1488875"/>
                <a:gd name="connsiteY58" fmla="*/ 1213534 h 2597032"/>
                <a:gd name="connsiteX59" fmla="*/ 771632 w 1488875"/>
                <a:gd name="connsiteY59" fmla="*/ 1216934 h 2597032"/>
                <a:gd name="connsiteX60" fmla="*/ 792027 w 1488875"/>
                <a:gd name="connsiteY60" fmla="*/ 1240728 h 2597032"/>
                <a:gd name="connsiteX61" fmla="*/ 805624 w 1488875"/>
                <a:gd name="connsiteY61" fmla="*/ 1244128 h 2597032"/>
                <a:gd name="connsiteX62" fmla="*/ 805624 w 1488875"/>
                <a:gd name="connsiteY62" fmla="*/ 1250926 h 2597032"/>
                <a:gd name="connsiteX63" fmla="*/ 826020 w 1488875"/>
                <a:gd name="connsiteY63" fmla="*/ 1271322 h 2597032"/>
                <a:gd name="connsiteX64" fmla="*/ 866811 w 1488875"/>
                <a:gd name="connsiteY64" fmla="*/ 1278120 h 2597032"/>
                <a:gd name="connsiteX65" fmla="*/ 917800 w 1488875"/>
                <a:gd name="connsiteY65" fmla="*/ 1223732 h 2597032"/>
                <a:gd name="connsiteX66" fmla="*/ 955191 w 1488875"/>
                <a:gd name="connsiteY66" fmla="*/ 1196538 h 2597032"/>
                <a:gd name="connsiteX67" fmla="*/ 978986 w 1488875"/>
                <a:gd name="connsiteY67" fmla="*/ 1210135 h 2597032"/>
                <a:gd name="connsiteX68" fmla="*/ 1023177 w 1488875"/>
                <a:gd name="connsiteY68" fmla="*/ 1261124 h 2597032"/>
                <a:gd name="connsiteX69" fmla="*/ 1046971 w 1488875"/>
                <a:gd name="connsiteY69" fmla="*/ 1342706 h 2597032"/>
                <a:gd name="connsiteX70" fmla="*/ 1165945 w 1488875"/>
                <a:gd name="connsiteY70" fmla="*/ 1485475 h 2597032"/>
                <a:gd name="connsiteX71" fmla="*/ 1179542 w 1488875"/>
                <a:gd name="connsiteY71" fmla="*/ 1495673 h 2597032"/>
                <a:gd name="connsiteX72" fmla="*/ 1247528 w 1488875"/>
                <a:gd name="connsiteY72" fmla="*/ 1505870 h 2597032"/>
                <a:gd name="connsiteX73" fmla="*/ 1274722 w 1488875"/>
                <a:gd name="connsiteY73" fmla="*/ 1529665 h 2597032"/>
                <a:gd name="connsiteX74" fmla="*/ 1305315 w 1488875"/>
                <a:gd name="connsiteY74" fmla="*/ 1567057 h 2597032"/>
                <a:gd name="connsiteX75" fmla="*/ 1288319 w 1488875"/>
                <a:gd name="connsiteY75" fmla="*/ 1607848 h 2597032"/>
                <a:gd name="connsiteX76" fmla="*/ 1223733 w 1488875"/>
                <a:gd name="connsiteY76" fmla="*/ 1621445 h 2597032"/>
                <a:gd name="connsiteX77" fmla="*/ 1186341 w 1488875"/>
                <a:gd name="connsiteY77" fmla="*/ 1669035 h 2597032"/>
                <a:gd name="connsiteX78" fmla="*/ 1176143 w 1488875"/>
                <a:gd name="connsiteY78" fmla="*/ 1723423 h 2597032"/>
                <a:gd name="connsiteX79" fmla="*/ 1203337 w 1488875"/>
                <a:gd name="connsiteY79" fmla="*/ 1781210 h 2597032"/>
                <a:gd name="connsiteX80" fmla="*/ 1254326 w 1488875"/>
                <a:gd name="connsiteY80" fmla="*/ 1883188 h 2597032"/>
                <a:gd name="connsiteX81" fmla="*/ 1278121 w 1488875"/>
                <a:gd name="connsiteY81" fmla="*/ 1903583 h 2597032"/>
                <a:gd name="connsiteX82" fmla="*/ 1288319 w 1488875"/>
                <a:gd name="connsiteY82" fmla="*/ 1923979 h 2597032"/>
                <a:gd name="connsiteX83" fmla="*/ 1315513 w 1488875"/>
                <a:gd name="connsiteY83" fmla="*/ 1951173 h 2597032"/>
                <a:gd name="connsiteX84" fmla="*/ 1352905 w 1488875"/>
                <a:gd name="connsiteY84" fmla="*/ 1937576 h 2597032"/>
                <a:gd name="connsiteX85" fmla="*/ 1448084 w 1488875"/>
                <a:gd name="connsiteY85" fmla="*/ 1937576 h 2597032"/>
                <a:gd name="connsiteX86" fmla="*/ 1471878 w 1488875"/>
                <a:gd name="connsiteY86" fmla="*/ 1951173 h 2597032"/>
                <a:gd name="connsiteX87" fmla="*/ 1478677 w 1488875"/>
                <a:gd name="connsiteY87" fmla="*/ 1981766 h 2597032"/>
                <a:gd name="connsiteX88" fmla="*/ 1488875 w 1488875"/>
                <a:gd name="connsiteY88" fmla="*/ 2059949 h 2597032"/>
                <a:gd name="connsiteX89" fmla="*/ 1441285 w 1488875"/>
                <a:gd name="connsiteY89" fmla="*/ 2192520 h 2597032"/>
                <a:gd name="connsiteX90" fmla="*/ 1420890 w 1488875"/>
                <a:gd name="connsiteY90" fmla="*/ 2246908 h 2597032"/>
                <a:gd name="connsiteX91" fmla="*/ 1420890 w 1488875"/>
                <a:gd name="connsiteY91" fmla="*/ 2291099 h 2597032"/>
                <a:gd name="connsiteX92" fmla="*/ 1356304 w 1488875"/>
                <a:gd name="connsiteY92" fmla="*/ 2365882 h 2597032"/>
                <a:gd name="connsiteX93" fmla="*/ 1315513 w 1488875"/>
                <a:gd name="connsiteY93" fmla="*/ 2420270 h 2597032"/>
                <a:gd name="connsiteX94" fmla="*/ 1305315 w 1488875"/>
                <a:gd name="connsiteY94" fmla="*/ 2467860 h 2597032"/>
                <a:gd name="connsiteX95" fmla="*/ 1295117 w 1488875"/>
                <a:gd name="connsiteY95" fmla="*/ 2529047 h 2597032"/>
                <a:gd name="connsiteX96" fmla="*/ 1237330 w 1488875"/>
                <a:gd name="connsiteY96" fmla="*/ 2583435 h 2597032"/>
                <a:gd name="connsiteX97" fmla="*/ 1213535 w 1488875"/>
                <a:gd name="connsiteY97" fmla="*/ 2597032 h 2597032"/>
                <a:gd name="connsiteX98" fmla="*/ 1203337 w 1488875"/>
                <a:gd name="connsiteY98" fmla="*/ 2597032 h 2597032"/>
                <a:gd name="connsiteX0" fmla="*/ 309333 w 1488875"/>
                <a:gd name="connsiteY0" fmla="*/ 13597 h 2576637"/>
                <a:gd name="connsiteX1" fmla="*/ 265142 w 1488875"/>
                <a:gd name="connsiteY1" fmla="*/ 10198 h 2576637"/>
                <a:gd name="connsiteX2" fmla="*/ 241348 w 1488875"/>
                <a:gd name="connsiteY2" fmla="*/ 0 h 2576637"/>
                <a:gd name="connsiteX3" fmla="*/ 217553 w 1488875"/>
                <a:gd name="connsiteY3" fmla="*/ 23795 h 2576637"/>
                <a:gd name="connsiteX4" fmla="*/ 166564 w 1488875"/>
                <a:gd name="connsiteY4" fmla="*/ 108776 h 2576637"/>
                <a:gd name="connsiteX5" fmla="*/ 122374 w 1488875"/>
                <a:gd name="connsiteY5" fmla="*/ 142769 h 2576637"/>
                <a:gd name="connsiteX6" fmla="*/ 78183 w 1488875"/>
                <a:gd name="connsiteY6" fmla="*/ 152967 h 2576637"/>
                <a:gd name="connsiteX7" fmla="*/ 33993 w 1488875"/>
                <a:gd name="connsiteY7" fmla="*/ 159765 h 2576637"/>
                <a:gd name="connsiteX8" fmla="*/ 6799 w 1488875"/>
                <a:gd name="connsiteY8" fmla="*/ 176762 h 2576637"/>
                <a:gd name="connsiteX9" fmla="*/ 0 w 1488875"/>
                <a:gd name="connsiteY9" fmla="*/ 210754 h 2576637"/>
                <a:gd name="connsiteX10" fmla="*/ 50989 w 1488875"/>
                <a:gd name="connsiteY10" fmla="*/ 254945 h 2576637"/>
                <a:gd name="connsiteX11" fmla="*/ 159765 w 1488875"/>
                <a:gd name="connsiteY11" fmla="*/ 316131 h 2576637"/>
                <a:gd name="connsiteX12" fmla="*/ 217553 w 1488875"/>
                <a:gd name="connsiteY12" fmla="*/ 326329 h 2576637"/>
                <a:gd name="connsiteX13" fmla="*/ 285538 w 1488875"/>
                <a:gd name="connsiteY13" fmla="*/ 322930 h 2576637"/>
                <a:gd name="connsiteX14" fmla="*/ 356922 w 1488875"/>
                <a:gd name="connsiteY14" fmla="*/ 333127 h 2576637"/>
                <a:gd name="connsiteX15" fmla="*/ 397713 w 1488875"/>
                <a:gd name="connsiteY15" fmla="*/ 339926 h 2576637"/>
                <a:gd name="connsiteX16" fmla="*/ 448702 w 1488875"/>
                <a:gd name="connsiteY16" fmla="*/ 312732 h 2576637"/>
                <a:gd name="connsiteX17" fmla="*/ 492893 w 1488875"/>
                <a:gd name="connsiteY17" fmla="*/ 305933 h 2576637"/>
                <a:gd name="connsiteX18" fmla="*/ 506490 w 1488875"/>
                <a:gd name="connsiteY18" fmla="*/ 329728 h 2576637"/>
                <a:gd name="connsiteX19" fmla="*/ 499691 w 1488875"/>
                <a:gd name="connsiteY19" fmla="*/ 363721 h 2576637"/>
                <a:gd name="connsiteX20" fmla="*/ 462299 w 1488875"/>
                <a:gd name="connsiteY20" fmla="*/ 380717 h 2576637"/>
                <a:gd name="connsiteX21" fmla="*/ 438505 w 1488875"/>
                <a:gd name="connsiteY21" fmla="*/ 428307 h 2576637"/>
                <a:gd name="connsiteX22" fmla="*/ 411310 w 1488875"/>
                <a:gd name="connsiteY22" fmla="*/ 445303 h 2576637"/>
                <a:gd name="connsiteX23" fmla="*/ 394314 w 1488875"/>
                <a:gd name="connsiteY23" fmla="*/ 458900 h 2576637"/>
                <a:gd name="connsiteX24" fmla="*/ 394314 w 1488875"/>
                <a:gd name="connsiteY24" fmla="*/ 482695 h 2576637"/>
                <a:gd name="connsiteX25" fmla="*/ 404512 w 1488875"/>
                <a:gd name="connsiteY25" fmla="*/ 503090 h 2576637"/>
                <a:gd name="connsiteX26" fmla="*/ 418109 w 1488875"/>
                <a:gd name="connsiteY26" fmla="*/ 516687 h 2576637"/>
                <a:gd name="connsiteX27" fmla="*/ 492893 w 1488875"/>
                <a:gd name="connsiteY27" fmla="*/ 547281 h 2576637"/>
                <a:gd name="connsiteX28" fmla="*/ 533684 w 1488875"/>
                <a:gd name="connsiteY28" fmla="*/ 591471 h 2576637"/>
                <a:gd name="connsiteX29" fmla="*/ 564277 w 1488875"/>
                <a:gd name="connsiteY29" fmla="*/ 656057 h 2576637"/>
                <a:gd name="connsiteX30" fmla="*/ 594870 w 1488875"/>
                <a:gd name="connsiteY30" fmla="*/ 710445 h 2576637"/>
                <a:gd name="connsiteX31" fmla="*/ 618665 w 1488875"/>
                <a:gd name="connsiteY31" fmla="*/ 751236 h 2576637"/>
                <a:gd name="connsiteX32" fmla="*/ 615266 w 1488875"/>
                <a:gd name="connsiteY32" fmla="*/ 815822 h 2576637"/>
                <a:gd name="connsiteX33" fmla="*/ 601669 w 1488875"/>
                <a:gd name="connsiteY33" fmla="*/ 832818 h 2576637"/>
                <a:gd name="connsiteX34" fmla="*/ 543881 w 1488875"/>
                <a:gd name="connsiteY34" fmla="*/ 856613 h 2576637"/>
                <a:gd name="connsiteX35" fmla="*/ 523486 w 1488875"/>
                <a:gd name="connsiteY35" fmla="*/ 877008 h 2576637"/>
                <a:gd name="connsiteX36" fmla="*/ 513288 w 1488875"/>
                <a:gd name="connsiteY36" fmla="*/ 961990 h 2576637"/>
                <a:gd name="connsiteX37" fmla="*/ 472497 w 1488875"/>
                <a:gd name="connsiteY37" fmla="*/ 982385 h 2576637"/>
                <a:gd name="connsiteX38" fmla="*/ 384116 w 1488875"/>
                <a:gd name="connsiteY38" fmla="*/ 1050371 h 2576637"/>
                <a:gd name="connsiteX39" fmla="*/ 343325 w 1488875"/>
                <a:gd name="connsiteY39" fmla="*/ 1094561 h 2576637"/>
                <a:gd name="connsiteX40" fmla="*/ 319531 w 1488875"/>
                <a:gd name="connsiteY40" fmla="*/ 1094561 h 2576637"/>
                <a:gd name="connsiteX41" fmla="*/ 288937 w 1488875"/>
                <a:gd name="connsiteY41" fmla="*/ 1087762 h 2576637"/>
                <a:gd name="connsiteX42" fmla="*/ 275340 w 1488875"/>
                <a:gd name="connsiteY42" fmla="*/ 1074165 h 2576637"/>
                <a:gd name="connsiteX43" fmla="*/ 231150 w 1488875"/>
                <a:gd name="connsiteY43" fmla="*/ 1046971 h 2576637"/>
                <a:gd name="connsiteX44" fmla="*/ 169963 w 1488875"/>
                <a:gd name="connsiteY44" fmla="*/ 1026576 h 2576637"/>
                <a:gd name="connsiteX45" fmla="*/ 142769 w 1488875"/>
                <a:gd name="connsiteY45" fmla="*/ 1043572 h 2576637"/>
                <a:gd name="connsiteX46" fmla="*/ 142769 w 1488875"/>
                <a:gd name="connsiteY46" fmla="*/ 1067367 h 2576637"/>
                <a:gd name="connsiteX47" fmla="*/ 163165 w 1488875"/>
                <a:gd name="connsiteY47" fmla="*/ 1084363 h 2576637"/>
                <a:gd name="connsiteX48" fmla="*/ 193758 w 1488875"/>
                <a:gd name="connsiteY48" fmla="*/ 1091162 h 2576637"/>
                <a:gd name="connsiteX49" fmla="*/ 220952 w 1488875"/>
                <a:gd name="connsiteY49" fmla="*/ 1087762 h 2576637"/>
                <a:gd name="connsiteX50" fmla="*/ 244747 w 1488875"/>
                <a:gd name="connsiteY50" fmla="*/ 1097960 h 2576637"/>
                <a:gd name="connsiteX51" fmla="*/ 312732 w 1488875"/>
                <a:gd name="connsiteY51" fmla="*/ 1172744 h 2576637"/>
                <a:gd name="connsiteX52" fmla="*/ 384116 w 1488875"/>
                <a:gd name="connsiteY52" fmla="*/ 1193139 h 2576637"/>
                <a:gd name="connsiteX53" fmla="*/ 465699 w 1488875"/>
                <a:gd name="connsiteY53" fmla="*/ 1176143 h 2576637"/>
                <a:gd name="connsiteX54" fmla="*/ 533684 w 1488875"/>
                <a:gd name="connsiteY54" fmla="*/ 1159147 h 2576637"/>
                <a:gd name="connsiteX55" fmla="*/ 601669 w 1488875"/>
                <a:gd name="connsiteY55" fmla="*/ 1148949 h 2576637"/>
                <a:gd name="connsiteX56" fmla="*/ 666255 w 1488875"/>
                <a:gd name="connsiteY56" fmla="*/ 1196539 h 2576637"/>
                <a:gd name="connsiteX57" fmla="*/ 724042 w 1488875"/>
                <a:gd name="connsiteY57" fmla="*/ 1193139 h 2576637"/>
                <a:gd name="connsiteX58" fmla="*/ 771632 w 1488875"/>
                <a:gd name="connsiteY58" fmla="*/ 1196539 h 2576637"/>
                <a:gd name="connsiteX59" fmla="*/ 792027 w 1488875"/>
                <a:gd name="connsiteY59" fmla="*/ 1220333 h 2576637"/>
                <a:gd name="connsiteX60" fmla="*/ 805624 w 1488875"/>
                <a:gd name="connsiteY60" fmla="*/ 1223733 h 2576637"/>
                <a:gd name="connsiteX61" fmla="*/ 805624 w 1488875"/>
                <a:gd name="connsiteY61" fmla="*/ 1230531 h 2576637"/>
                <a:gd name="connsiteX62" fmla="*/ 826020 w 1488875"/>
                <a:gd name="connsiteY62" fmla="*/ 1250927 h 2576637"/>
                <a:gd name="connsiteX63" fmla="*/ 866811 w 1488875"/>
                <a:gd name="connsiteY63" fmla="*/ 1257725 h 2576637"/>
                <a:gd name="connsiteX64" fmla="*/ 917800 w 1488875"/>
                <a:gd name="connsiteY64" fmla="*/ 1203337 h 2576637"/>
                <a:gd name="connsiteX65" fmla="*/ 955191 w 1488875"/>
                <a:gd name="connsiteY65" fmla="*/ 1176143 h 2576637"/>
                <a:gd name="connsiteX66" fmla="*/ 978986 w 1488875"/>
                <a:gd name="connsiteY66" fmla="*/ 1189740 h 2576637"/>
                <a:gd name="connsiteX67" fmla="*/ 1023177 w 1488875"/>
                <a:gd name="connsiteY67" fmla="*/ 1240729 h 2576637"/>
                <a:gd name="connsiteX68" fmla="*/ 1046971 w 1488875"/>
                <a:gd name="connsiteY68" fmla="*/ 1322311 h 2576637"/>
                <a:gd name="connsiteX69" fmla="*/ 1165945 w 1488875"/>
                <a:gd name="connsiteY69" fmla="*/ 1465080 h 2576637"/>
                <a:gd name="connsiteX70" fmla="*/ 1179542 w 1488875"/>
                <a:gd name="connsiteY70" fmla="*/ 1475278 h 2576637"/>
                <a:gd name="connsiteX71" fmla="*/ 1247528 w 1488875"/>
                <a:gd name="connsiteY71" fmla="*/ 1485475 h 2576637"/>
                <a:gd name="connsiteX72" fmla="*/ 1274722 w 1488875"/>
                <a:gd name="connsiteY72" fmla="*/ 1509270 h 2576637"/>
                <a:gd name="connsiteX73" fmla="*/ 1305315 w 1488875"/>
                <a:gd name="connsiteY73" fmla="*/ 1546662 h 2576637"/>
                <a:gd name="connsiteX74" fmla="*/ 1288319 w 1488875"/>
                <a:gd name="connsiteY74" fmla="*/ 1587453 h 2576637"/>
                <a:gd name="connsiteX75" fmla="*/ 1223733 w 1488875"/>
                <a:gd name="connsiteY75" fmla="*/ 1601050 h 2576637"/>
                <a:gd name="connsiteX76" fmla="*/ 1186341 w 1488875"/>
                <a:gd name="connsiteY76" fmla="*/ 1648640 h 2576637"/>
                <a:gd name="connsiteX77" fmla="*/ 1176143 w 1488875"/>
                <a:gd name="connsiteY77" fmla="*/ 1703028 h 2576637"/>
                <a:gd name="connsiteX78" fmla="*/ 1203337 w 1488875"/>
                <a:gd name="connsiteY78" fmla="*/ 1760815 h 2576637"/>
                <a:gd name="connsiteX79" fmla="*/ 1254326 w 1488875"/>
                <a:gd name="connsiteY79" fmla="*/ 1862793 h 2576637"/>
                <a:gd name="connsiteX80" fmla="*/ 1278121 w 1488875"/>
                <a:gd name="connsiteY80" fmla="*/ 1883188 h 2576637"/>
                <a:gd name="connsiteX81" fmla="*/ 1288319 w 1488875"/>
                <a:gd name="connsiteY81" fmla="*/ 1903584 h 2576637"/>
                <a:gd name="connsiteX82" fmla="*/ 1315513 w 1488875"/>
                <a:gd name="connsiteY82" fmla="*/ 1930778 h 2576637"/>
                <a:gd name="connsiteX83" fmla="*/ 1352905 w 1488875"/>
                <a:gd name="connsiteY83" fmla="*/ 1917181 h 2576637"/>
                <a:gd name="connsiteX84" fmla="*/ 1448084 w 1488875"/>
                <a:gd name="connsiteY84" fmla="*/ 1917181 h 2576637"/>
                <a:gd name="connsiteX85" fmla="*/ 1471878 w 1488875"/>
                <a:gd name="connsiteY85" fmla="*/ 1930778 h 2576637"/>
                <a:gd name="connsiteX86" fmla="*/ 1478677 w 1488875"/>
                <a:gd name="connsiteY86" fmla="*/ 1961371 h 2576637"/>
                <a:gd name="connsiteX87" fmla="*/ 1488875 w 1488875"/>
                <a:gd name="connsiteY87" fmla="*/ 2039554 h 2576637"/>
                <a:gd name="connsiteX88" fmla="*/ 1441285 w 1488875"/>
                <a:gd name="connsiteY88" fmla="*/ 2172125 h 2576637"/>
                <a:gd name="connsiteX89" fmla="*/ 1420890 w 1488875"/>
                <a:gd name="connsiteY89" fmla="*/ 2226513 h 2576637"/>
                <a:gd name="connsiteX90" fmla="*/ 1420890 w 1488875"/>
                <a:gd name="connsiteY90" fmla="*/ 2270704 h 2576637"/>
                <a:gd name="connsiteX91" fmla="*/ 1356304 w 1488875"/>
                <a:gd name="connsiteY91" fmla="*/ 2345487 h 2576637"/>
                <a:gd name="connsiteX92" fmla="*/ 1315513 w 1488875"/>
                <a:gd name="connsiteY92" fmla="*/ 2399875 h 2576637"/>
                <a:gd name="connsiteX93" fmla="*/ 1305315 w 1488875"/>
                <a:gd name="connsiteY93" fmla="*/ 2447465 h 2576637"/>
                <a:gd name="connsiteX94" fmla="*/ 1295117 w 1488875"/>
                <a:gd name="connsiteY94" fmla="*/ 2508652 h 2576637"/>
                <a:gd name="connsiteX95" fmla="*/ 1237330 w 1488875"/>
                <a:gd name="connsiteY95" fmla="*/ 2563040 h 2576637"/>
                <a:gd name="connsiteX96" fmla="*/ 1213535 w 1488875"/>
                <a:gd name="connsiteY96" fmla="*/ 2576637 h 2576637"/>
                <a:gd name="connsiteX97" fmla="*/ 1203337 w 1488875"/>
                <a:gd name="connsiteY97" fmla="*/ 2576637 h 2576637"/>
                <a:gd name="connsiteX0" fmla="*/ 265142 w 1488875"/>
                <a:gd name="connsiteY0" fmla="*/ 10198 h 2576637"/>
                <a:gd name="connsiteX1" fmla="*/ 241348 w 1488875"/>
                <a:gd name="connsiteY1" fmla="*/ 0 h 2576637"/>
                <a:gd name="connsiteX2" fmla="*/ 217553 w 1488875"/>
                <a:gd name="connsiteY2" fmla="*/ 23795 h 2576637"/>
                <a:gd name="connsiteX3" fmla="*/ 166564 w 1488875"/>
                <a:gd name="connsiteY3" fmla="*/ 108776 h 2576637"/>
                <a:gd name="connsiteX4" fmla="*/ 122374 w 1488875"/>
                <a:gd name="connsiteY4" fmla="*/ 142769 h 2576637"/>
                <a:gd name="connsiteX5" fmla="*/ 78183 w 1488875"/>
                <a:gd name="connsiteY5" fmla="*/ 152967 h 2576637"/>
                <a:gd name="connsiteX6" fmla="*/ 33993 w 1488875"/>
                <a:gd name="connsiteY6" fmla="*/ 159765 h 2576637"/>
                <a:gd name="connsiteX7" fmla="*/ 6799 w 1488875"/>
                <a:gd name="connsiteY7" fmla="*/ 176762 h 2576637"/>
                <a:gd name="connsiteX8" fmla="*/ 0 w 1488875"/>
                <a:gd name="connsiteY8" fmla="*/ 210754 h 2576637"/>
                <a:gd name="connsiteX9" fmla="*/ 50989 w 1488875"/>
                <a:gd name="connsiteY9" fmla="*/ 254945 h 2576637"/>
                <a:gd name="connsiteX10" fmla="*/ 159765 w 1488875"/>
                <a:gd name="connsiteY10" fmla="*/ 316131 h 2576637"/>
                <a:gd name="connsiteX11" fmla="*/ 217553 w 1488875"/>
                <a:gd name="connsiteY11" fmla="*/ 326329 h 2576637"/>
                <a:gd name="connsiteX12" fmla="*/ 285538 w 1488875"/>
                <a:gd name="connsiteY12" fmla="*/ 322930 h 2576637"/>
                <a:gd name="connsiteX13" fmla="*/ 356922 w 1488875"/>
                <a:gd name="connsiteY13" fmla="*/ 333127 h 2576637"/>
                <a:gd name="connsiteX14" fmla="*/ 397713 w 1488875"/>
                <a:gd name="connsiteY14" fmla="*/ 339926 h 2576637"/>
                <a:gd name="connsiteX15" fmla="*/ 448702 w 1488875"/>
                <a:gd name="connsiteY15" fmla="*/ 312732 h 2576637"/>
                <a:gd name="connsiteX16" fmla="*/ 492893 w 1488875"/>
                <a:gd name="connsiteY16" fmla="*/ 305933 h 2576637"/>
                <a:gd name="connsiteX17" fmla="*/ 506490 w 1488875"/>
                <a:gd name="connsiteY17" fmla="*/ 329728 h 2576637"/>
                <a:gd name="connsiteX18" fmla="*/ 499691 w 1488875"/>
                <a:gd name="connsiteY18" fmla="*/ 363721 h 2576637"/>
                <a:gd name="connsiteX19" fmla="*/ 462299 w 1488875"/>
                <a:gd name="connsiteY19" fmla="*/ 380717 h 2576637"/>
                <a:gd name="connsiteX20" fmla="*/ 438505 w 1488875"/>
                <a:gd name="connsiteY20" fmla="*/ 428307 h 2576637"/>
                <a:gd name="connsiteX21" fmla="*/ 411310 w 1488875"/>
                <a:gd name="connsiteY21" fmla="*/ 445303 h 2576637"/>
                <a:gd name="connsiteX22" fmla="*/ 394314 w 1488875"/>
                <a:gd name="connsiteY22" fmla="*/ 458900 h 2576637"/>
                <a:gd name="connsiteX23" fmla="*/ 394314 w 1488875"/>
                <a:gd name="connsiteY23" fmla="*/ 482695 h 2576637"/>
                <a:gd name="connsiteX24" fmla="*/ 404512 w 1488875"/>
                <a:gd name="connsiteY24" fmla="*/ 503090 h 2576637"/>
                <a:gd name="connsiteX25" fmla="*/ 418109 w 1488875"/>
                <a:gd name="connsiteY25" fmla="*/ 516687 h 2576637"/>
                <a:gd name="connsiteX26" fmla="*/ 492893 w 1488875"/>
                <a:gd name="connsiteY26" fmla="*/ 547281 h 2576637"/>
                <a:gd name="connsiteX27" fmla="*/ 533684 w 1488875"/>
                <a:gd name="connsiteY27" fmla="*/ 591471 h 2576637"/>
                <a:gd name="connsiteX28" fmla="*/ 564277 w 1488875"/>
                <a:gd name="connsiteY28" fmla="*/ 656057 h 2576637"/>
                <a:gd name="connsiteX29" fmla="*/ 594870 w 1488875"/>
                <a:gd name="connsiteY29" fmla="*/ 710445 h 2576637"/>
                <a:gd name="connsiteX30" fmla="*/ 618665 w 1488875"/>
                <a:gd name="connsiteY30" fmla="*/ 751236 h 2576637"/>
                <a:gd name="connsiteX31" fmla="*/ 615266 w 1488875"/>
                <a:gd name="connsiteY31" fmla="*/ 815822 h 2576637"/>
                <a:gd name="connsiteX32" fmla="*/ 601669 w 1488875"/>
                <a:gd name="connsiteY32" fmla="*/ 832818 h 2576637"/>
                <a:gd name="connsiteX33" fmla="*/ 543881 w 1488875"/>
                <a:gd name="connsiteY33" fmla="*/ 856613 h 2576637"/>
                <a:gd name="connsiteX34" fmla="*/ 523486 w 1488875"/>
                <a:gd name="connsiteY34" fmla="*/ 877008 h 2576637"/>
                <a:gd name="connsiteX35" fmla="*/ 513288 w 1488875"/>
                <a:gd name="connsiteY35" fmla="*/ 961990 h 2576637"/>
                <a:gd name="connsiteX36" fmla="*/ 472497 w 1488875"/>
                <a:gd name="connsiteY36" fmla="*/ 982385 h 2576637"/>
                <a:gd name="connsiteX37" fmla="*/ 384116 w 1488875"/>
                <a:gd name="connsiteY37" fmla="*/ 1050371 h 2576637"/>
                <a:gd name="connsiteX38" fmla="*/ 343325 w 1488875"/>
                <a:gd name="connsiteY38" fmla="*/ 1094561 h 2576637"/>
                <a:gd name="connsiteX39" fmla="*/ 319531 w 1488875"/>
                <a:gd name="connsiteY39" fmla="*/ 1094561 h 2576637"/>
                <a:gd name="connsiteX40" fmla="*/ 288937 w 1488875"/>
                <a:gd name="connsiteY40" fmla="*/ 1087762 h 2576637"/>
                <a:gd name="connsiteX41" fmla="*/ 275340 w 1488875"/>
                <a:gd name="connsiteY41" fmla="*/ 1074165 h 2576637"/>
                <a:gd name="connsiteX42" fmla="*/ 231150 w 1488875"/>
                <a:gd name="connsiteY42" fmla="*/ 1046971 h 2576637"/>
                <a:gd name="connsiteX43" fmla="*/ 169963 w 1488875"/>
                <a:gd name="connsiteY43" fmla="*/ 1026576 h 2576637"/>
                <a:gd name="connsiteX44" fmla="*/ 142769 w 1488875"/>
                <a:gd name="connsiteY44" fmla="*/ 1043572 h 2576637"/>
                <a:gd name="connsiteX45" fmla="*/ 142769 w 1488875"/>
                <a:gd name="connsiteY45" fmla="*/ 1067367 h 2576637"/>
                <a:gd name="connsiteX46" fmla="*/ 163165 w 1488875"/>
                <a:gd name="connsiteY46" fmla="*/ 1084363 h 2576637"/>
                <a:gd name="connsiteX47" fmla="*/ 193758 w 1488875"/>
                <a:gd name="connsiteY47" fmla="*/ 1091162 h 2576637"/>
                <a:gd name="connsiteX48" fmla="*/ 220952 w 1488875"/>
                <a:gd name="connsiteY48" fmla="*/ 1087762 h 2576637"/>
                <a:gd name="connsiteX49" fmla="*/ 244747 w 1488875"/>
                <a:gd name="connsiteY49" fmla="*/ 1097960 h 2576637"/>
                <a:gd name="connsiteX50" fmla="*/ 312732 w 1488875"/>
                <a:gd name="connsiteY50" fmla="*/ 1172744 h 2576637"/>
                <a:gd name="connsiteX51" fmla="*/ 384116 w 1488875"/>
                <a:gd name="connsiteY51" fmla="*/ 1193139 h 2576637"/>
                <a:gd name="connsiteX52" fmla="*/ 465699 w 1488875"/>
                <a:gd name="connsiteY52" fmla="*/ 1176143 h 2576637"/>
                <a:gd name="connsiteX53" fmla="*/ 533684 w 1488875"/>
                <a:gd name="connsiteY53" fmla="*/ 1159147 h 2576637"/>
                <a:gd name="connsiteX54" fmla="*/ 601669 w 1488875"/>
                <a:gd name="connsiteY54" fmla="*/ 1148949 h 2576637"/>
                <a:gd name="connsiteX55" fmla="*/ 666255 w 1488875"/>
                <a:gd name="connsiteY55" fmla="*/ 1196539 h 2576637"/>
                <a:gd name="connsiteX56" fmla="*/ 724042 w 1488875"/>
                <a:gd name="connsiteY56" fmla="*/ 1193139 h 2576637"/>
                <a:gd name="connsiteX57" fmla="*/ 771632 w 1488875"/>
                <a:gd name="connsiteY57" fmla="*/ 1196539 h 2576637"/>
                <a:gd name="connsiteX58" fmla="*/ 792027 w 1488875"/>
                <a:gd name="connsiteY58" fmla="*/ 1220333 h 2576637"/>
                <a:gd name="connsiteX59" fmla="*/ 805624 w 1488875"/>
                <a:gd name="connsiteY59" fmla="*/ 1223733 h 2576637"/>
                <a:gd name="connsiteX60" fmla="*/ 805624 w 1488875"/>
                <a:gd name="connsiteY60" fmla="*/ 1230531 h 2576637"/>
                <a:gd name="connsiteX61" fmla="*/ 826020 w 1488875"/>
                <a:gd name="connsiteY61" fmla="*/ 1250927 h 2576637"/>
                <a:gd name="connsiteX62" fmla="*/ 866811 w 1488875"/>
                <a:gd name="connsiteY62" fmla="*/ 1257725 h 2576637"/>
                <a:gd name="connsiteX63" fmla="*/ 917800 w 1488875"/>
                <a:gd name="connsiteY63" fmla="*/ 1203337 h 2576637"/>
                <a:gd name="connsiteX64" fmla="*/ 955191 w 1488875"/>
                <a:gd name="connsiteY64" fmla="*/ 1176143 h 2576637"/>
                <a:gd name="connsiteX65" fmla="*/ 978986 w 1488875"/>
                <a:gd name="connsiteY65" fmla="*/ 1189740 h 2576637"/>
                <a:gd name="connsiteX66" fmla="*/ 1023177 w 1488875"/>
                <a:gd name="connsiteY66" fmla="*/ 1240729 h 2576637"/>
                <a:gd name="connsiteX67" fmla="*/ 1046971 w 1488875"/>
                <a:gd name="connsiteY67" fmla="*/ 1322311 h 2576637"/>
                <a:gd name="connsiteX68" fmla="*/ 1165945 w 1488875"/>
                <a:gd name="connsiteY68" fmla="*/ 1465080 h 2576637"/>
                <a:gd name="connsiteX69" fmla="*/ 1179542 w 1488875"/>
                <a:gd name="connsiteY69" fmla="*/ 1475278 h 2576637"/>
                <a:gd name="connsiteX70" fmla="*/ 1247528 w 1488875"/>
                <a:gd name="connsiteY70" fmla="*/ 1485475 h 2576637"/>
                <a:gd name="connsiteX71" fmla="*/ 1274722 w 1488875"/>
                <a:gd name="connsiteY71" fmla="*/ 1509270 h 2576637"/>
                <a:gd name="connsiteX72" fmla="*/ 1305315 w 1488875"/>
                <a:gd name="connsiteY72" fmla="*/ 1546662 h 2576637"/>
                <a:gd name="connsiteX73" fmla="*/ 1288319 w 1488875"/>
                <a:gd name="connsiteY73" fmla="*/ 1587453 h 2576637"/>
                <a:gd name="connsiteX74" fmla="*/ 1223733 w 1488875"/>
                <a:gd name="connsiteY74" fmla="*/ 1601050 h 2576637"/>
                <a:gd name="connsiteX75" fmla="*/ 1186341 w 1488875"/>
                <a:gd name="connsiteY75" fmla="*/ 1648640 h 2576637"/>
                <a:gd name="connsiteX76" fmla="*/ 1176143 w 1488875"/>
                <a:gd name="connsiteY76" fmla="*/ 1703028 h 2576637"/>
                <a:gd name="connsiteX77" fmla="*/ 1203337 w 1488875"/>
                <a:gd name="connsiteY77" fmla="*/ 1760815 h 2576637"/>
                <a:gd name="connsiteX78" fmla="*/ 1254326 w 1488875"/>
                <a:gd name="connsiteY78" fmla="*/ 1862793 h 2576637"/>
                <a:gd name="connsiteX79" fmla="*/ 1278121 w 1488875"/>
                <a:gd name="connsiteY79" fmla="*/ 1883188 h 2576637"/>
                <a:gd name="connsiteX80" fmla="*/ 1288319 w 1488875"/>
                <a:gd name="connsiteY80" fmla="*/ 1903584 h 2576637"/>
                <a:gd name="connsiteX81" fmla="*/ 1315513 w 1488875"/>
                <a:gd name="connsiteY81" fmla="*/ 1930778 h 2576637"/>
                <a:gd name="connsiteX82" fmla="*/ 1352905 w 1488875"/>
                <a:gd name="connsiteY82" fmla="*/ 1917181 h 2576637"/>
                <a:gd name="connsiteX83" fmla="*/ 1448084 w 1488875"/>
                <a:gd name="connsiteY83" fmla="*/ 1917181 h 2576637"/>
                <a:gd name="connsiteX84" fmla="*/ 1471878 w 1488875"/>
                <a:gd name="connsiteY84" fmla="*/ 1930778 h 2576637"/>
                <a:gd name="connsiteX85" fmla="*/ 1478677 w 1488875"/>
                <a:gd name="connsiteY85" fmla="*/ 1961371 h 2576637"/>
                <a:gd name="connsiteX86" fmla="*/ 1488875 w 1488875"/>
                <a:gd name="connsiteY86" fmla="*/ 2039554 h 2576637"/>
                <a:gd name="connsiteX87" fmla="*/ 1441285 w 1488875"/>
                <a:gd name="connsiteY87" fmla="*/ 2172125 h 2576637"/>
                <a:gd name="connsiteX88" fmla="*/ 1420890 w 1488875"/>
                <a:gd name="connsiteY88" fmla="*/ 2226513 h 2576637"/>
                <a:gd name="connsiteX89" fmla="*/ 1420890 w 1488875"/>
                <a:gd name="connsiteY89" fmla="*/ 2270704 h 2576637"/>
                <a:gd name="connsiteX90" fmla="*/ 1356304 w 1488875"/>
                <a:gd name="connsiteY90" fmla="*/ 2345487 h 2576637"/>
                <a:gd name="connsiteX91" fmla="*/ 1315513 w 1488875"/>
                <a:gd name="connsiteY91" fmla="*/ 2399875 h 2576637"/>
                <a:gd name="connsiteX92" fmla="*/ 1305315 w 1488875"/>
                <a:gd name="connsiteY92" fmla="*/ 2447465 h 2576637"/>
                <a:gd name="connsiteX93" fmla="*/ 1295117 w 1488875"/>
                <a:gd name="connsiteY93" fmla="*/ 2508652 h 2576637"/>
                <a:gd name="connsiteX94" fmla="*/ 1237330 w 1488875"/>
                <a:gd name="connsiteY94" fmla="*/ 2563040 h 2576637"/>
                <a:gd name="connsiteX95" fmla="*/ 1213535 w 1488875"/>
                <a:gd name="connsiteY95" fmla="*/ 2576637 h 2576637"/>
                <a:gd name="connsiteX96" fmla="*/ 1203337 w 1488875"/>
                <a:gd name="connsiteY96" fmla="*/ 2576637 h 2576637"/>
                <a:gd name="connsiteX0" fmla="*/ 265142 w 1488875"/>
                <a:gd name="connsiteY0" fmla="*/ 0 h 2566439"/>
                <a:gd name="connsiteX1" fmla="*/ 217553 w 1488875"/>
                <a:gd name="connsiteY1" fmla="*/ 13597 h 2566439"/>
                <a:gd name="connsiteX2" fmla="*/ 166564 w 1488875"/>
                <a:gd name="connsiteY2" fmla="*/ 98578 h 2566439"/>
                <a:gd name="connsiteX3" fmla="*/ 122374 w 1488875"/>
                <a:gd name="connsiteY3" fmla="*/ 132571 h 2566439"/>
                <a:gd name="connsiteX4" fmla="*/ 78183 w 1488875"/>
                <a:gd name="connsiteY4" fmla="*/ 142769 h 2566439"/>
                <a:gd name="connsiteX5" fmla="*/ 33993 w 1488875"/>
                <a:gd name="connsiteY5" fmla="*/ 149567 h 2566439"/>
                <a:gd name="connsiteX6" fmla="*/ 6799 w 1488875"/>
                <a:gd name="connsiteY6" fmla="*/ 166564 h 2566439"/>
                <a:gd name="connsiteX7" fmla="*/ 0 w 1488875"/>
                <a:gd name="connsiteY7" fmla="*/ 200556 h 2566439"/>
                <a:gd name="connsiteX8" fmla="*/ 50989 w 1488875"/>
                <a:gd name="connsiteY8" fmla="*/ 244747 h 2566439"/>
                <a:gd name="connsiteX9" fmla="*/ 159765 w 1488875"/>
                <a:gd name="connsiteY9" fmla="*/ 305933 h 2566439"/>
                <a:gd name="connsiteX10" fmla="*/ 217553 w 1488875"/>
                <a:gd name="connsiteY10" fmla="*/ 316131 h 2566439"/>
                <a:gd name="connsiteX11" fmla="*/ 285538 w 1488875"/>
                <a:gd name="connsiteY11" fmla="*/ 312732 h 2566439"/>
                <a:gd name="connsiteX12" fmla="*/ 356922 w 1488875"/>
                <a:gd name="connsiteY12" fmla="*/ 322929 h 2566439"/>
                <a:gd name="connsiteX13" fmla="*/ 397713 w 1488875"/>
                <a:gd name="connsiteY13" fmla="*/ 329728 h 2566439"/>
                <a:gd name="connsiteX14" fmla="*/ 448702 w 1488875"/>
                <a:gd name="connsiteY14" fmla="*/ 302534 h 2566439"/>
                <a:gd name="connsiteX15" fmla="*/ 492893 w 1488875"/>
                <a:gd name="connsiteY15" fmla="*/ 295735 h 2566439"/>
                <a:gd name="connsiteX16" fmla="*/ 506490 w 1488875"/>
                <a:gd name="connsiteY16" fmla="*/ 319530 h 2566439"/>
                <a:gd name="connsiteX17" fmla="*/ 499691 w 1488875"/>
                <a:gd name="connsiteY17" fmla="*/ 353523 h 2566439"/>
                <a:gd name="connsiteX18" fmla="*/ 462299 w 1488875"/>
                <a:gd name="connsiteY18" fmla="*/ 370519 h 2566439"/>
                <a:gd name="connsiteX19" fmla="*/ 438505 w 1488875"/>
                <a:gd name="connsiteY19" fmla="*/ 418109 h 2566439"/>
                <a:gd name="connsiteX20" fmla="*/ 411310 w 1488875"/>
                <a:gd name="connsiteY20" fmla="*/ 435105 h 2566439"/>
                <a:gd name="connsiteX21" fmla="*/ 394314 w 1488875"/>
                <a:gd name="connsiteY21" fmla="*/ 448702 h 2566439"/>
                <a:gd name="connsiteX22" fmla="*/ 394314 w 1488875"/>
                <a:gd name="connsiteY22" fmla="*/ 472497 h 2566439"/>
                <a:gd name="connsiteX23" fmla="*/ 404512 w 1488875"/>
                <a:gd name="connsiteY23" fmla="*/ 492892 h 2566439"/>
                <a:gd name="connsiteX24" fmla="*/ 418109 w 1488875"/>
                <a:gd name="connsiteY24" fmla="*/ 506489 h 2566439"/>
                <a:gd name="connsiteX25" fmla="*/ 492893 w 1488875"/>
                <a:gd name="connsiteY25" fmla="*/ 537083 h 2566439"/>
                <a:gd name="connsiteX26" fmla="*/ 533684 w 1488875"/>
                <a:gd name="connsiteY26" fmla="*/ 581273 h 2566439"/>
                <a:gd name="connsiteX27" fmla="*/ 564277 w 1488875"/>
                <a:gd name="connsiteY27" fmla="*/ 645859 h 2566439"/>
                <a:gd name="connsiteX28" fmla="*/ 594870 w 1488875"/>
                <a:gd name="connsiteY28" fmla="*/ 700247 h 2566439"/>
                <a:gd name="connsiteX29" fmla="*/ 618665 w 1488875"/>
                <a:gd name="connsiteY29" fmla="*/ 741038 h 2566439"/>
                <a:gd name="connsiteX30" fmla="*/ 615266 w 1488875"/>
                <a:gd name="connsiteY30" fmla="*/ 805624 h 2566439"/>
                <a:gd name="connsiteX31" fmla="*/ 601669 w 1488875"/>
                <a:gd name="connsiteY31" fmla="*/ 822620 h 2566439"/>
                <a:gd name="connsiteX32" fmla="*/ 543881 w 1488875"/>
                <a:gd name="connsiteY32" fmla="*/ 846415 h 2566439"/>
                <a:gd name="connsiteX33" fmla="*/ 523486 w 1488875"/>
                <a:gd name="connsiteY33" fmla="*/ 866810 h 2566439"/>
                <a:gd name="connsiteX34" fmla="*/ 513288 w 1488875"/>
                <a:gd name="connsiteY34" fmla="*/ 951792 h 2566439"/>
                <a:gd name="connsiteX35" fmla="*/ 472497 w 1488875"/>
                <a:gd name="connsiteY35" fmla="*/ 972187 h 2566439"/>
                <a:gd name="connsiteX36" fmla="*/ 384116 w 1488875"/>
                <a:gd name="connsiteY36" fmla="*/ 1040173 h 2566439"/>
                <a:gd name="connsiteX37" fmla="*/ 343325 w 1488875"/>
                <a:gd name="connsiteY37" fmla="*/ 1084363 h 2566439"/>
                <a:gd name="connsiteX38" fmla="*/ 319531 w 1488875"/>
                <a:gd name="connsiteY38" fmla="*/ 1084363 h 2566439"/>
                <a:gd name="connsiteX39" fmla="*/ 288937 w 1488875"/>
                <a:gd name="connsiteY39" fmla="*/ 1077564 h 2566439"/>
                <a:gd name="connsiteX40" fmla="*/ 275340 w 1488875"/>
                <a:gd name="connsiteY40" fmla="*/ 1063967 h 2566439"/>
                <a:gd name="connsiteX41" fmla="*/ 231150 w 1488875"/>
                <a:gd name="connsiteY41" fmla="*/ 1036773 h 2566439"/>
                <a:gd name="connsiteX42" fmla="*/ 169963 w 1488875"/>
                <a:gd name="connsiteY42" fmla="*/ 1016378 h 2566439"/>
                <a:gd name="connsiteX43" fmla="*/ 142769 w 1488875"/>
                <a:gd name="connsiteY43" fmla="*/ 1033374 h 2566439"/>
                <a:gd name="connsiteX44" fmla="*/ 142769 w 1488875"/>
                <a:gd name="connsiteY44" fmla="*/ 1057169 h 2566439"/>
                <a:gd name="connsiteX45" fmla="*/ 163165 w 1488875"/>
                <a:gd name="connsiteY45" fmla="*/ 1074165 h 2566439"/>
                <a:gd name="connsiteX46" fmla="*/ 193758 w 1488875"/>
                <a:gd name="connsiteY46" fmla="*/ 1080964 h 2566439"/>
                <a:gd name="connsiteX47" fmla="*/ 220952 w 1488875"/>
                <a:gd name="connsiteY47" fmla="*/ 1077564 h 2566439"/>
                <a:gd name="connsiteX48" fmla="*/ 244747 w 1488875"/>
                <a:gd name="connsiteY48" fmla="*/ 1087762 h 2566439"/>
                <a:gd name="connsiteX49" fmla="*/ 312732 w 1488875"/>
                <a:gd name="connsiteY49" fmla="*/ 1162546 h 2566439"/>
                <a:gd name="connsiteX50" fmla="*/ 384116 w 1488875"/>
                <a:gd name="connsiteY50" fmla="*/ 1182941 h 2566439"/>
                <a:gd name="connsiteX51" fmla="*/ 465699 w 1488875"/>
                <a:gd name="connsiteY51" fmla="*/ 1165945 h 2566439"/>
                <a:gd name="connsiteX52" fmla="*/ 533684 w 1488875"/>
                <a:gd name="connsiteY52" fmla="*/ 1148949 h 2566439"/>
                <a:gd name="connsiteX53" fmla="*/ 601669 w 1488875"/>
                <a:gd name="connsiteY53" fmla="*/ 1138751 h 2566439"/>
                <a:gd name="connsiteX54" fmla="*/ 666255 w 1488875"/>
                <a:gd name="connsiteY54" fmla="*/ 1186341 h 2566439"/>
                <a:gd name="connsiteX55" fmla="*/ 724042 w 1488875"/>
                <a:gd name="connsiteY55" fmla="*/ 1182941 h 2566439"/>
                <a:gd name="connsiteX56" fmla="*/ 771632 w 1488875"/>
                <a:gd name="connsiteY56" fmla="*/ 1186341 h 2566439"/>
                <a:gd name="connsiteX57" fmla="*/ 792027 w 1488875"/>
                <a:gd name="connsiteY57" fmla="*/ 1210135 h 2566439"/>
                <a:gd name="connsiteX58" fmla="*/ 805624 w 1488875"/>
                <a:gd name="connsiteY58" fmla="*/ 1213535 h 2566439"/>
                <a:gd name="connsiteX59" fmla="*/ 805624 w 1488875"/>
                <a:gd name="connsiteY59" fmla="*/ 1220333 h 2566439"/>
                <a:gd name="connsiteX60" fmla="*/ 826020 w 1488875"/>
                <a:gd name="connsiteY60" fmla="*/ 1240729 h 2566439"/>
                <a:gd name="connsiteX61" fmla="*/ 866811 w 1488875"/>
                <a:gd name="connsiteY61" fmla="*/ 1247527 h 2566439"/>
                <a:gd name="connsiteX62" fmla="*/ 917800 w 1488875"/>
                <a:gd name="connsiteY62" fmla="*/ 1193139 h 2566439"/>
                <a:gd name="connsiteX63" fmla="*/ 955191 w 1488875"/>
                <a:gd name="connsiteY63" fmla="*/ 1165945 h 2566439"/>
                <a:gd name="connsiteX64" fmla="*/ 978986 w 1488875"/>
                <a:gd name="connsiteY64" fmla="*/ 1179542 h 2566439"/>
                <a:gd name="connsiteX65" fmla="*/ 1023177 w 1488875"/>
                <a:gd name="connsiteY65" fmla="*/ 1230531 h 2566439"/>
                <a:gd name="connsiteX66" fmla="*/ 1046971 w 1488875"/>
                <a:gd name="connsiteY66" fmla="*/ 1312113 h 2566439"/>
                <a:gd name="connsiteX67" fmla="*/ 1165945 w 1488875"/>
                <a:gd name="connsiteY67" fmla="*/ 1454882 h 2566439"/>
                <a:gd name="connsiteX68" fmla="*/ 1179542 w 1488875"/>
                <a:gd name="connsiteY68" fmla="*/ 1465080 h 2566439"/>
                <a:gd name="connsiteX69" fmla="*/ 1247528 w 1488875"/>
                <a:gd name="connsiteY69" fmla="*/ 1475277 h 2566439"/>
                <a:gd name="connsiteX70" fmla="*/ 1274722 w 1488875"/>
                <a:gd name="connsiteY70" fmla="*/ 1499072 h 2566439"/>
                <a:gd name="connsiteX71" fmla="*/ 1305315 w 1488875"/>
                <a:gd name="connsiteY71" fmla="*/ 1536464 h 2566439"/>
                <a:gd name="connsiteX72" fmla="*/ 1288319 w 1488875"/>
                <a:gd name="connsiteY72" fmla="*/ 1577255 h 2566439"/>
                <a:gd name="connsiteX73" fmla="*/ 1223733 w 1488875"/>
                <a:gd name="connsiteY73" fmla="*/ 1590852 h 2566439"/>
                <a:gd name="connsiteX74" fmla="*/ 1186341 w 1488875"/>
                <a:gd name="connsiteY74" fmla="*/ 1638442 h 2566439"/>
                <a:gd name="connsiteX75" fmla="*/ 1176143 w 1488875"/>
                <a:gd name="connsiteY75" fmla="*/ 1692830 h 2566439"/>
                <a:gd name="connsiteX76" fmla="*/ 1203337 w 1488875"/>
                <a:gd name="connsiteY76" fmla="*/ 1750617 h 2566439"/>
                <a:gd name="connsiteX77" fmla="*/ 1254326 w 1488875"/>
                <a:gd name="connsiteY77" fmla="*/ 1852595 h 2566439"/>
                <a:gd name="connsiteX78" fmla="*/ 1278121 w 1488875"/>
                <a:gd name="connsiteY78" fmla="*/ 1872990 h 2566439"/>
                <a:gd name="connsiteX79" fmla="*/ 1288319 w 1488875"/>
                <a:gd name="connsiteY79" fmla="*/ 1893386 h 2566439"/>
                <a:gd name="connsiteX80" fmla="*/ 1315513 w 1488875"/>
                <a:gd name="connsiteY80" fmla="*/ 1920580 h 2566439"/>
                <a:gd name="connsiteX81" fmla="*/ 1352905 w 1488875"/>
                <a:gd name="connsiteY81" fmla="*/ 1906983 h 2566439"/>
                <a:gd name="connsiteX82" fmla="*/ 1448084 w 1488875"/>
                <a:gd name="connsiteY82" fmla="*/ 1906983 h 2566439"/>
                <a:gd name="connsiteX83" fmla="*/ 1471878 w 1488875"/>
                <a:gd name="connsiteY83" fmla="*/ 1920580 h 2566439"/>
                <a:gd name="connsiteX84" fmla="*/ 1478677 w 1488875"/>
                <a:gd name="connsiteY84" fmla="*/ 1951173 h 2566439"/>
                <a:gd name="connsiteX85" fmla="*/ 1488875 w 1488875"/>
                <a:gd name="connsiteY85" fmla="*/ 2029356 h 2566439"/>
                <a:gd name="connsiteX86" fmla="*/ 1441285 w 1488875"/>
                <a:gd name="connsiteY86" fmla="*/ 2161927 h 2566439"/>
                <a:gd name="connsiteX87" fmla="*/ 1420890 w 1488875"/>
                <a:gd name="connsiteY87" fmla="*/ 2216315 h 2566439"/>
                <a:gd name="connsiteX88" fmla="*/ 1420890 w 1488875"/>
                <a:gd name="connsiteY88" fmla="*/ 2260506 h 2566439"/>
                <a:gd name="connsiteX89" fmla="*/ 1356304 w 1488875"/>
                <a:gd name="connsiteY89" fmla="*/ 2335289 h 2566439"/>
                <a:gd name="connsiteX90" fmla="*/ 1315513 w 1488875"/>
                <a:gd name="connsiteY90" fmla="*/ 2389677 h 2566439"/>
                <a:gd name="connsiteX91" fmla="*/ 1305315 w 1488875"/>
                <a:gd name="connsiteY91" fmla="*/ 2437267 h 2566439"/>
                <a:gd name="connsiteX92" fmla="*/ 1295117 w 1488875"/>
                <a:gd name="connsiteY92" fmla="*/ 2498454 h 2566439"/>
                <a:gd name="connsiteX93" fmla="*/ 1237330 w 1488875"/>
                <a:gd name="connsiteY93" fmla="*/ 2552842 h 2566439"/>
                <a:gd name="connsiteX94" fmla="*/ 1213535 w 1488875"/>
                <a:gd name="connsiteY94" fmla="*/ 2566439 h 2566439"/>
                <a:gd name="connsiteX95" fmla="*/ 1203337 w 1488875"/>
                <a:gd name="connsiteY95" fmla="*/ 2566439 h 256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488875" h="2566439">
                  <a:moveTo>
                    <a:pt x="265142" y="0"/>
                  </a:moveTo>
                  <a:lnTo>
                    <a:pt x="217553" y="13597"/>
                  </a:lnTo>
                  <a:lnTo>
                    <a:pt x="166564" y="98578"/>
                  </a:lnTo>
                  <a:lnTo>
                    <a:pt x="122374" y="132571"/>
                  </a:lnTo>
                  <a:lnTo>
                    <a:pt x="78183" y="142769"/>
                  </a:lnTo>
                  <a:lnTo>
                    <a:pt x="33993" y="149567"/>
                  </a:lnTo>
                  <a:lnTo>
                    <a:pt x="6799" y="166564"/>
                  </a:lnTo>
                  <a:lnTo>
                    <a:pt x="0" y="200556"/>
                  </a:lnTo>
                  <a:lnTo>
                    <a:pt x="50989" y="244747"/>
                  </a:lnTo>
                  <a:lnTo>
                    <a:pt x="159765" y="305933"/>
                  </a:lnTo>
                  <a:lnTo>
                    <a:pt x="217553" y="316131"/>
                  </a:lnTo>
                  <a:lnTo>
                    <a:pt x="285538" y="312732"/>
                  </a:lnTo>
                  <a:lnTo>
                    <a:pt x="356922" y="322929"/>
                  </a:lnTo>
                  <a:lnTo>
                    <a:pt x="397713" y="329728"/>
                  </a:lnTo>
                  <a:lnTo>
                    <a:pt x="448702" y="302534"/>
                  </a:lnTo>
                  <a:lnTo>
                    <a:pt x="492893" y="295735"/>
                  </a:lnTo>
                  <a:lnTo>
                    <a:pt x="506490" y="319530"/>
                  </a:lnTo>
                  <a:lnTo>
                    <a:pt x="499691" y="353523"/>
                  </a:lnTo>
                  <a:lnTo>
                    <a:pt x="462299" y="370519"/>
                  </a:lnTo>
                  <a:lnTo>
                    <a:pt x="438505" y="418109"/>
                  </a:lnTo>
                  <a:lnTo>
                    <a:pt x="411310" y="435105"/>
                  </a:lnTo>
                  <a:lnTo>
                    <a:pt x="394314" y="448702"/>
                  </a:lnTo>
                  <a:lnTo>
                    <a:pt x="394314" y="472497"/>
                  </a:lnTo>
                  <a:lnTo>
                    <a:pt x="404512" y="492892"/>
                  </a:lnTo>
                  <a:lnTo>
                    <a:pt x="418109" y="506489"/>
                  </a:lnTo>
                  <a:lnTo>
                    <a:pt x="492893" y="537083"/>
                  </a:lnTo>
                  <a:lnTo>
                    <a:pt x="533684" y="581273"/>
                  </a:lnTo>
                  <a:lnTo>
                    <a:pt x="564277" y="645859"/>
                  </a:lnTo>
                  <a:lnTo>
                    <a:pt x="594870" y="700247"/>
                  </a:lnTo>
                  <a:lnTo>
                    <a:pt x="618665" y="741038"/>
                  </a:lnTo>
                  <a:lnTo>
                    <a:pt x="615266" y="805624"/>
                  </a:lnTo>
                  <a:lnTo>
                    <a:pt x="601669" y="822620"/>
                  </a:lnTo>
                  <a:lnTo>
                    <a:pt x="543881" y="846415"/>
                  </a:lnTo>
                  <a:lnTo>
                    <a:pt x="523486" y="866810"/>
                  </a:lnTo>
                  <a:lnTo>
                    <a:pt x="513288" y="951792"/>
                  </a:lnTo>
                  <a:lnTo>
                    <a:pt x="472497" y="972187"/>
                  </a:lnTo>
                  <a:lnTo>
                    <a:pt x="384116" y="1040173"/>
                  </a:lnTo>
                  <a:lnTo>
                    <a:pt x="343325" y="1084363"/>
                  </a:lnTo>
                  <a:lnTo>
                    <a:pt x="319531" y="1084363"/>
                  </a:lnTo>
                  <a:lnTo>
                    <a:pt x="288937" y="1077564"/>
                  </a:lnTo>
                  <a:lnTo>
                    <a:pt x="275340" y="1063967"/>
                  </a:lnTo>
                  <a:lnTo>
                    <a:pt x="231150" y="1036773"/>
                  </a:lnTo>
                  <a:lnTo>
                    <a:pt x="169963" y="1016378"/>
                  </a:lnTo>
                  <a:lnTo>
                    <a:pt x="142769" y="1033374"/>
                  </a:lnTo>
                  <a:lnTo>
                    <a:pt x="142769" y="1057169"/>
                  </a:lnTo>
                  <a:lnTo>
                    <a:pt x="163165" y="1074165"/>
                  </a:lnTo>
                  <a:lnTo>
                    <a:pt x="193758" y="1080964"/>
                  </a:lnTo>
                  <a:lnTo>
                    <a:pt x="220952" y="1077564"/>
                  </a:lnTo>
                  <a:lnTo>
                    <a:pt x="244747" y="1087762"/>
                  </a:lnTo>
                  <a:lnTo>
                    <a:pt x="312732" y="1162546"/>
                  </a:lnTo>
                  <a:lnTo>
                    <a:pt x="384116" y="1182941"/>
                  </a:lnTo>
                  <a:lnTo>
                    <a:pt x="465699" y="1165945"/>
                  </a:lnTo>
                  <a:lnTo>
                    <a:pt x="533684" y="1148949"/>
                  </a:lnTo>
                  <a:lnTo>
                    <a:pt x="601669" y="1138751"/>
                  </a:lnTo>
                  <a:lnTo>
                    <a:pt x="666255" y="1186341"/>
                  </a:lnTo>
                  <a:lnTo>
                    <a:pt x="724042" y="1182941"/>
                  </a:lnTo>
                  <a:lnTo>
                    <a:pt x="771632" y="1186341"/>
                  </a:lnTo>
                  <a:cubicBezTo>
                    <a:pt x="778430" y="1194272"/>
                    <a:pt x="783870" y="1203609"/>
                    <a:pt x="792027" y="1210135"/>
                  </a:cubicBezTo>
                  <a:cubicBezTo>
                    <a:pt x="795675" y="1213054"/>
                    <a:pt x="801887" y="1210732"/>
                    <a:pt x="805624" y="1213535"/>
                  </a:cubicBezTo>
                  <a:cubicBezTo>
                    <a:pt x="807437" y="1214895"/>
                    <a:pt x="805624" y="1218067"/>
                    <a:pt x="805624" y="1220333"/>
                  </a:cubicBezTo>
                  <a:lnTo>
                    <a:pt x="826020" y="1240729"/>
                  </a:lnTo>
                  <a:lnTo>
                    <a:pt x="866811" y="1247527"/>
                  </a:lnTo>
                  <a:lnTo>
                    <a:pt x="917800" y="1193139"/>
                  </a:lnTo>
                  <a:lnTo>
                    <a:pt x="955191" y="1165945"/>
                  </a:lnTo>
                  <a:lnTo>
                    <a:pt x="978986" y="1179542"/>
                  </a:lnTo>
                  <a:lnTo>
                    <a:pt x="1023177" y="1230531"/>
                  </a:lnTo>
                  <a:lnTo>
                    <a:pt x="1046971" y="1312113"/>
                  </a:lnTo>
                  <a:lnTo>
                    <a:pt x="1165945" y="1454882"/>
                  </a:lnTo>
                  <a:lnTo>
                    <a:pt x="1179542" y="1465080"/>
                  </a:lnTo>
                  <a:lnTo>
                    <a:pt x="1247528" y="1475277"/>
                  </a:lnTo>
                  <a:lnTo>
                    <a:pt x="1274722" y="1499072"/>
                  </a:lnTo>
                  <a:lnTo>
                    <a:pt x="1305315" y="1536464"/>
                  </a:lnTo>
                  <a:lnTo>
                    <a:pt x="1288319" y="1577255"/>
                  </a:lnTo>
                  <a:lnTo>
                    <a:pt x="1223733" y="1590852"/>
                  </a:lnTo>
                  <a:lnTo>
                    <a:pt x="1186341" y="1638442"/>
                  </a:lnTo>
                  <a:lnTo>
                    <a:pt x="1176143" y="1692830"/>
                  </a:lnTo>
                  <a:lnTo>
                    <a:pt x="1203337" y="1750617"/>
                  </a:lnTo>
                  <a:lnTo>
                    <a:pt x="1254326" y="1852595"/>
                  </a:lnTo>
                  <a:lnTo>
                    <a:pt x="1278121" y="1872990"/>
                  </a:lnTo>
                  <a:lnTo>
                    <a:pt x="1288319" y="1893386"/>
                  </a:lnTo>
                  <a:lnTo>
                    <a:pt x="1315513" y="1920580"/>
                  </a:lnTo>
                  <a:lnTo>
                    <a:pt x="1352905" y="1906983"/>
                  </a:lnTo>
                  <a:lnTo>
                    <a:pt x="1448084" y="1906983"/>
                  </a:lnTo>
                  <a:lnTo>
                    <a:pt x="1471878" y="1920580"/>
                  </a:lnTo>
                  <a:lnTo>
                    <a:pt x="1478677" y="1951173"/>
                  </a:lnTo>
                  <a:lnTo>
                    <a:pt x="1488875" y="2029356"/>
                  </a:lnTo>
                  <a:lnTo>
                    <a:pt x="1441285" y="2161927"/>
                  </a:lnTo>
                  <a:lnTo>
                    <a:pt x="1420890" y="2216315"/>
                  </a:lnTo>
                  <a:lnTo>
                    <a:pt x="1420890" y="2260506"/>
                  </a:lnTo>
                  <a:lnTo>
                    <a:pt x="1356304" y="2335289"/>
                  </a:lnTo>
                  <a:lnTo>
                    <a:pt x="1315513" y="2389677"/>
                  </a:lnTo>
                  <a:lnTo>
                    <a:pt x="1305315" y="2437267"/>
                  </a:lnTo>
                  <a:lnTo>
                    <a:pt x="1295117" y="2498454"/>
                  </a:lnTo>
                  <a:lnTo>
                    <a:pt x="1237330" y="2552842"/>
                  </a:lnTo>
                  <a:lnTo>
                    <a:pt x="1213535" y="2566439"/>
                  </a:lnTo>
                  <a:lnTo>
                    <a:pt x="1203337" y="2566439"/>
                  </a:lnTo>
                </a:path>
              </a:pathLst>
            </a:cu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 name="9 Forma libre"/>
            <p:cNvSpPr/>
            <p:nvPr/>
          </p:nvSpPr>
          <p:spPr>
            <a:xfrm>
              <a:off x="5201586" y="3242310"/>
              <a:ext cx="514350" cy="3486150"/>
            </a:xfrm>
            <a:custGeom>
              <a:avLst/>
              <a:gdLst>
                <a:gd name="connsiteX0" fmla="*/ 163830 w 514350"/>
                <a:gd name="connsiteY0" fmla="*/ 3486150 h 3486150"/>
                <a:gd name="connsiteX1" fmla="*/ 198120 w 514350"/>
                <a:gd name="connsiteY1" fmla="*/ 3432810 h 3486150"/>
                <a:gd name="connsiteX2" fmla="*/ 182880 w 514350"/>
                <a:gd name="connsiteY2" fmla="*/ 3398520 h 3486150"/>
                <a:gd name="connsiteX3" fmla="*/ 194310 w 514350"/>
                <a:gd name="connsiteY3" fmla="*/ 3368040 h 3486150"/>
                <a:gd name="connsiteX4" fmla="*/ 220980 w 514350"/>
                <a:gd name="connsiteY4" fmla="*/ 3337560 h 3486150"/>
                <a:gd name="connsiteX5" fmla="*/ 213360 w 514350"/>
                <a:gd name="connsiteY5" fmla="*/ 3268980 h 3486150"/>
                <a:gd name="connsiteX6" fmla="*/ 186690 w 514350"/>
                <a:gd name="connsiteY6" fmla="*/ 3230880 h 3486150"/>
                <a:gd name="connsiteX7" fmla="*/ 182880 w 514350"/>
                <a:gd name="connsiteY7" fmla="*/ 3192780 h 3486150"/>
                <a:gd name="connsiteX8" fmla="*/ 224790 w 514350"/>
                <a:gd name="connsiteY8" fmla="*/ 3143250 h 3486150"/>
                <a:gd name="connsiteX9" fmla="*/ 243840 w 514350"/>
                <a:gd name="connsiteY9" fmla="*/ 3059430 h 3486150"/>
                <a:gd name="connsiteX10" fmla="*/ 274320 w 514350"/>
                <a:gd name="connsiteY10" fmla="*/ 2990850 h 3486150"/>
                <a:gd name="connsiteX11" fmla="*/ 285750 w 514350"/>
                <a:gd name="connsiteY11" fmla="*/ 2952750 h 3486150"/>
                <a:gd name="connsiteX12" fmla="*/ 323850 w 514350"/>
                <a:gd name="connsiteY12" fmla="*/ 2948940 h 3486150"/>
                <a:gd name="connsiteX13" fmla="*/ 346710 w 514350"/>
                <a:gd name="connsiteY13" fmla="*/ 2929890 h 3486150"/>
                <a:gd name="connsiteX14" fmla="*/ 377190 w 514350"/>
                <a:gd name="connsiteY14" fmla="*/ 2880360 h 3486150"/>
                <a:gd name="connsiteX15" fmla="*/ 381000 w 514350"/>
                <a:gd name="connsiteY15" fmla="*/ 2766060 h 3486150"/>
                <a:gd name="connsiteX16" fmla="*/ 346710 w 514350"/>
                <a:gd name="connsiteY16" fmla="*/ 2689860 h 3486150"/>
                <a:gd name="connsiteX17" fmla="*/ 316230 w 514350"/>
                <a:gd name="connsiteY17" fmla="*/ 2571750 h 3486150"/>
                <a:gd name="connsiteX18" fmla="*/ 278130 w 514350"/>
                <a:gd name="connsiteY18" fmla="*/ 2541270 h 3486150"/>
                <a:gd name="connsiteX19" fmla="*/ 201930 w 514350"/>
                <a:gd name="connsiteY19" fmla="*/ 2503170 h 3486150"/>
                <a:gd name="connsiteX20" fmla="*/ 156210 w 514350"/>
                <a:gd name="connsiteY20" fmla="*/ 2457450 h 3486150"/>
                <a:gd name="connsiteX21" fmla="*/ 148590 w 514350"/>
                <a:gd name="connsiteY21" fmla="*/ 2407920 h 3486150"/>
                <a:gd name="connsiteX22" fmla="*/ 140970 w 514350"/>
                <a:gd name="connsiteY22" fmla="*/ 2362200 h 3486150"/>
                <a:gd name="connsiteX23" fmla="*/ 118110 w 514350"/>
                <a:gd name="connsiteY23" fmla="*/ 2327910 h 3486150"/>
                <a:gd name="connsiteX24" fmla="*/ 83820 w 514350"/>
                <a:gd name="connsiteY24" fmla="*/ 2282190 h 3486150"/>
                <a:gd name="connsiteX25" fmla="*/ 38100 w 514350"/>
                <a:gd name="connsiteY25" fmla="*/ 2286000 h 3486150"/>
                <a:gd name="connsiteX26" fmla="*/ 11430 w 514350"/>
                <a:gd name="connsiteY26" fmla="*/ 2270760 h 3486150"/>
                <a:gd name="connsiteX27" fmla="*/ 11430 w 514350"/>
                <a:gd name="connsiteY27" fmla="*/ 2228850 h 3486150"/>
                <a:gd name="connsiteX28" fmla="*/ 15240 w 514350"/>
                <a:gd name="connsiteY28" fmla="*/ 2190750 h 3486150"/>
                <a:gd name="connsiteX29" fmla="*/ 15240 w 514350"/>
                <a:gd name="connsiteY29" fmla="*/ 2160270 h 3486150"/>
                <a:gd name="connsiteX30" fmla="*/ 0 w 514350"/>
                <a:gd name="connsiteY30" fmla="*/ 2137410 h 3486150"/>
                <a:gd name="connsiteX31" fmla="*/ 26670 w 514350"/>
                <a:gd name="connsiteY31" fmla="*/ 2110740 h 3486150"/>
                <a:gd name="connsiteX32" fmla="*/ 64770 w 514350"/>
                <a:gd name="connsiteY32" fmla="*/ 2118360 h 3486150"/>
                <a:gd name="connsiteX33" fmla="*/ 106680 w 514350"/>
                <a:gd name="connsiteY33" fmla="*/ 2122170 h 3486150"/>
                <a:gd name="connsiteX34" fmla="*/ 133350 w 514350"/>
                <a:gd name="connsiteY34" fmla="*/ 2103120 h 3486150"/>
                <a:gd name="connsiteX35" fmla="*/ 217170 w 514350"/>
                <a:gd name="connsiteY35" fmla="*/ 2026920 h 3486150"/>
                <a:gd name="connsiteX36" fmla="*/ 240030 w 514350"/>
                <a:gd name="connsiteY36" fmla="*/ 1950720 h 3486150"/>
                <a:gd name="connsiteX37" fmla="*/ 278130 w 514350"/>
                <a:gd name="connsiteY37" fmla="*/ 1885950 h 3486150"/>
                <a:gd name="connsiteX38" fmla="*/ 308610 w 514350"/>
                <a:gd name="connsiteY38" fmla="*/ 1851660 h 3486150"/>
                <a:gd name="connsiteX39" fmla="*/ 300990 w 514350"/>
                <a:gd name="connsiteY39" fmla="*/ 1798320 h 3486150"/>
                <a:gd name="connsiteX40" fmla="*/ 236220 w 514350"/>
                <a:gd name="connsiteY40" fmla="*/ 1725930 h 3486150"/>
                <a:gd name="connsiteX41" fmla="*/ 213360 w 514350"/>
                <a:gd name="connsiteY41" fmla="*/ 1676400 h 3486150"/>
                <a:gd name="connsiteX42" fmla="*/ 167640 w 514350"/>
                <a:gd name="connsiteY42" fmla="*/ 1634490 h 3486150"/>
                <a:gd name="connsiteX43" fmla="*/ 156210 w 514350"/>
                <a:gd name="connsiteY43" fmla="*/ 1592580 h 3486150"/>
                <a:gd name="connsiteX44" fmla="*/ 148590 w 514350"/>
                <a:gd name="connsiteY44" fmla="*/ 1535430 h 3486150"/>
                <a:gd name="connsiteX45" fmla="*/ 129540 w 514350"/>
                <a:gd name="connsiteY45" fmla="*/ 1485900 h 3486150"/>
                <a:gd name="connsiteX46" fmla="*/ 121920 w 514350"/>
                <a:gd name="connsiteY46" fmla="*/ 1417320 h 3486150"/>
                <a:gd name="connsiteX47" fmla="*/ 163830 w 514350"/>
                <a:gd name="connsiteY47" fmla="*/ 1230630 h 3486150"/>
                <a:gd name="connsiteX48" fmla="*/ 205740 w 514350"/>
                <a:gd name="connsiteY48" fmla="*/ 765810 h 3486150"/>
                <a:gd name="connsiteX49" fmla="*/ 240030 w 514350"/>
                <a:gd name="connsiteY49" fmla="*/ 491490 h 3486150"/>
                <a:gd name="connsiteX50" fmla="*/ 274320 w 514350"/>
                <a:gd name="connsiteY50" fmla="*/ 461010 h 3486150"/>
                <a:gd name="connsiteX51" fmla="*/ 373380 w 514350"/>
                <a:gd name="connsiteY51" fmla="*/ 411480 h 3486150"/>
                <a:gd name="connsiteX52" fmla="*/ 472440 w 514350"/>
                <a:gd name="connsiteY52" fmla="*/ 358140 h 3486150"/>
                <a:gd name="connsiteX53" fmla="*/ 514350 w 514350"/>
                <a:gd name="connsiteY53" fmla="*/ 308610 h 3486150"/>
                <a:gd name="connsiteX54" fmla="*/ 506730 w 514350"/>
                <a:gd name="connsiteY54" fmla="*/ 255270 h 3486150"/>
                <a:gd name="connsiteX55" fmla="*/ 430530 w 514350"/>
                <a:gd name="connsiteY55" fmla="*/ 205740 h 3486150"/>
                <a:gd name="connsiteX56" fmla="*/ 285750 w 514350"/>
                <a:gd name="connsiteY56" fmla="*/ 64770 h 3486150"/>
                <a:gd name="connsiteX57" fmla="*/ 274320 w 514350"/>
                <a:gd name="connsiteY57" fmla="*/ 0 h 34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14350" h="3486150">
                  <a:moveTo>
                    <a:pt x="163830" y="3486150"/>
                  </a:moveTo>
                  <a:lnTo>
                    <a:pt x="198120" y="3432810"/>
                  </a:lnTo>
                  <a:lnTo>
                    <a:pt x="182880" y="3398520"/>
                  </a:lnTo>
                  <a:lnTo>
                    <a:pt x="194310" y="3368040"/>
                  </a:lnTo>
                  <a:lnTo>
                    <a:pt x="220980" y="3337560"/>
                  </a:lnTo>
                  <a:lnTo>
                    <a:pt x="213360" y="3268980"/>
                  </a:lnTo>
                  <a:lnTo>
                    <a:pt x="186690" y="3230880"/>
                  </a:lnTo>
                  <a:lnTo>
                    <a:pt x="182880" y="3192780"/>
                  </a:lnTo>
                  <a:lnTo>
                    <a:pt x="224790" y="3143250"/>
                  </a:lnTo>
                  <a:lnTo>
                    <a:pt x="243840" y="3059430"/>
                  </a:lnTo>
                  <a:lnTo>
                    <a:pt x="274320" y="2990850"/>
                  </a:lnTo>
                  <a:lnTo>
                    <a:pt x="285750" y="2952750"/>
                  </a:lnTo>
                  <a:lnTo>
                    <a:pt x="323850" y="2948940"/>
                  </a:lnTo>
                  <a:lnTo>
                    <a:pt x="346710" y="2929890"/>
                  </a:lnTo>
                  <a:lnTo>
                    <a:pt x="377190" y="2880360"/>
                  </a:lnTo>
                  <a:lnTo>
                    <a:pt x="381000" y="2766060"/>
                  </a:lnTo>
                  <a:lnTo>
                    <a:pt x="346710" y="2689860"/>
                  </a:lnTo>
                  <a:lnTo>
                    <a:pt x="316230" y="2571750"/>
                  </a:lnTo>
                  <a:lnTo>
                    <a:pt x="278130" y="2541270"/>
                  </a:lnTo>
                  <a:lnTo>
                    <a:pt x="201930" y="2503170"/>
                  </a:lnTo>
                  <a:lnTo>
                    <a:pt x="156210" y="2457450"/>
                  </a:lnTo>
                  <a:lnTo>
                    <a:pt x="148590" y="2407920"/>
                  </a:lnTo>
                  <a:lnTo>
                    <a:pt x="140970" y="2362200"/>
                  </a:lnTo>
                  <a:lnTo>
                    <a:pt x="118110" y="2327910"/>
                  </a:lnTo>
                  <a:lnTo>
                    <a:pt x="83820" y="2282190"/>
                  </a:lnTo>
                  <a:lnTo>
                    <a:pt x="38100" y="2286000"/>
                  </a:lnTo>
                  <a:lnTo>
                    <a:pt x="11430" y="2270760"/>
                  </a:lnTo>
                  <a:lnTo>
                    <a:pt x="11430" y="2228850"/>
                  </a:lnTo>
                  <a:lnTo>
                    <a:pt x="15240" y="2190750"/>
                  </a:lnTo>
                  <a:lnTo>
                    <a:pt x="15240" y="2160270"/>
                  </a:lnTo>
                  <a:lnTo>
                    <a:pt x="0" y="2137410"/>
                  </a:lnTo>
                  <a:lnTo>
                    <a:pt x="26670" y="2110740"/>
                  </a:lnTo>
                  <a:lnTo>
                    <a:pt x="64770" y="2118360"/>
                  </a:lnTo>
                  <a:cubicBezTo>
                    <a:pt x="104134" y="2122296"/>
                    <a:pt x="90107" y="2122170"/>
                    <a:pt x="106680" y="2122170"/>
                  </a:cubicBezTo>
                  <a:lnTo>
                    <a:pt x="133350" y="2103120"/>
                  </a:lnTo>
                  <a:lnTo>
                    <a:pt x="217170" y="2026920"/>
                  </a:lnTo>
                  <a:lnTo>
                    <a:pt x="240030" y="1950720"/>
                  </a:lnTo>
                  <a:lnTo>
                    <a:pt x="278130" y="1885950"/>
                  </a:lnTo>
                  <a:lnTo>
                    <a:pt x="308610" y="1851660"/>
                  </a:lnTo>
                  <a:lnTo>
                    <a:pt x="300990" y="1798320"/>
                  </a:lnTo>
                  <a:lnTo>
                    <a:pt x="236220" y="1725930"/>
                  </a:lnTo>
                  <a:lnTo>
                    <a:pt x="213360" y="1676400"/>
                  </a:lnTo>
                  <a:lnTo>
                    <a:pt x="167640" y="1634490"/>
                  </a:lnTo>
                  <a:lnTo>
                    <a:pt x="156210" y="1592580"/>
                  </a:lnTo>
                  <a:lnTo>
                    <a:pt x="148590" y="1535430"/>
                  </a:lnTo>
                  <a:lnTo>
                    <a:pt x="129540" y="1485900"/>
                  </a:lnTo>
                  <a:lnTo>
                    <a:pt x="121920" y="1417320"/>
                  </a:lnTo>
                  <a:lnTo>
                    <a:pt x="163830" y="1230630"/>
                  </a:lnTo>
                  <a:lnTo>
                    <a:pt x="205740" y="765810"/>
                  </a:lnTo>
                  <a:lnTo>
                    <a:pt x="240030" y="491490"/>
                  </a:lnTo>
                  <a:lnTo>
                    <a:pt x="274320" y="461010"/>
                  </a:lnTo>
                  <a:lnTo>
                    <a:pt x="373380" y="411480"/>
                  </a:lnTo>
                  <a:lnTo>
                    <a:pt x="472440" y="358140"/>
                  </a:lnTo>
                  <a:lnTo>
                    <a:pt x="514350" y="308610"/>
                  </a:lnTo>
                  <a:lnTo>
                    <a:pt x="506730" y="255270"/>
                  </a:lnTo>
                  <a:lnTo>
                    <a:pt x="430530" y="205740"/>
                  </a:lnTo>
                  <a:lnTo>
                    <a:pt x="285750" y="64770"/>
                  </a:lnTo>
                  <a:lnTo>
                    <a:pt x="274320" y="0"/>
                  </a:lnTo>
                </a:path>
              </a:pathLst>
            </a:cu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11" name="10 CuadroTexto"/>
          <p:cNvSpPr txBox="1"/>
          <p:nvPr/>
        </p:nvSpPr>
        <p:spPr>
          <a:xfrm>
            <a:off x="5500694" y="1000108"/>
            <a:ext cx="857256" cy="107722"/>
          </a:xfrm>
          <a:prstGeom prst="rect">
            <a:avLst/>
          </a:prstGeom>
          <a:solidFill>
            <a:schemeClr val="bg2">
              <a:lumMod val="90000"/>
            </a:schemeClr>
          </a:solidFill>
        </p:spPr>
        <p:txBody>
          <a:bodyPr wrap="square" lIns="0" tIns="0" rIns="0" bIns="0" rtlCol="0">
            <a:spAutoFit/>
          </a:bodyPr>
          <a:lstStyle/>
          <a:p>
            <a:pPr algn="ctr"/>
            <a:r>
              <a:rPr lang="es-MX" sz="700" dirty="0" smtClean="0"/>
              <a:t>Libramiento “El Texcal”</a:t>
            </a:r>
            <a:endParaRPr lang="es-MX" sz="700" dirty="0"/>
          </a:p>
        </p:txBody>
      </p:sp>
      <p:sp>
        <p:nvSpPr>
          <p:cNvPr id="14" name="13 CuadroTexto"/>
          <p:cNvSpPr txBox="1"/>
          <p:nvPr/>
        </p:nvSpPr>
        <p:spPr>
          <a:xfrm>
            <a:off x="2428860" y="714356"/>
            <a:ext cx="1000132" cy="107722"/>
          </a:xfrm>
          <a:prstGeom prst="rect">
            <a:avLst/>
          </a:prstGeom>
          <a:solidFill>
            <a:schemeClr val="bg2">
              <a:lumMod val="90000"/>
            </a:schemeClr>
          </a:solidFill>
        </p:spPr>
        <p:txBody>
          <a:bodyPr wrap="square" lIns="0" tIns="0" rIns="0" bIns="0" rtlCol="0">
            <a:spAutoFit/>
          </a:bodyPr>
          <a:lstStyle/>
          <a:p>
            <a:pPr algn="r"/>
            <a:r>
              <a:rPr lang="es-MX" sz="700" dirty="0" smtClean="0"/>
              <a:t>Libramiento Norponiente</a:t>
            </a:r>
            <a:endParaRPr lang="es-MX" sz="700" dirty="0"/>
          </a:p>
        </p:txBody>
      </p:sp>
      <p:sp>
        <p:nvSpPr>
          <p:cNvPr id="15" name="14 CuadroTexto"/>
          <p:cNvSpPr txBox="1"/>
          <p:nvPr/>
        </p:nvSpPr>
        <p:spPr>
          <a:xfrm>
            <a:off x="3286116" y="1428736"/>
            <a:ext cx="785818" cy="107722"/>
          </a:xfrm>
          <a:prstGeom prst="rect">
            <a:avLst/>
          </a:prstGeom>
          <a:solidFill>
            <a:schemeClr val="bg2">
              <a:lumMod val="90000"/>
            </a:schemeClr>
          </a:solidFill>
        </p:spPr>
        <p:txBody>
          <a:bodyPr wrap="square" lIns="0" tIns="0" rIns="0" bIns="0" rtlCol="0">
            <a:spAutoFit/>
          </a:bodyPr>
          <a:lstStyle/>
          <a:p>
            <a:pPr algn="ctr"/>
            <a:r>
              <a:rPr lang="es-MX" sz="700" dirty="0" smtClean="0"/>
              <a:t>Circuito </a:t>
            </a:r>
            <a:r>
              <a:rPr lang="es-MX" sz="700" dirty="0" err="1" smtClean="0"/>
              <a:t>Intraurbano</a:t>
            </a:r>
            <a:endParaRPr lang="es-MX" sz="700" dirty="0"/>
          </a:p>
        </p:txBody>
      </p:sp>
      <p:sp>
        <p:nvSpPr>
          <p:cNvPr id="17" name="16 CuadroTexto"/>
          <p:cNvSpPr txBox="1"/>
          <p:nvPr/>
        </p:nvSpPr>
        <p:spPr>
          <a:xfrm>
            <a:off x="3143240" y="2928934"/>
            <a:ext cx="642942" cy="107722"/>
          </a:xfrm>
          <a:prstGeom prst="rect">
            <a:avLst/>
          </a:prstGeom>
          <a:solidFill>
            <a:schemeClr val="bg2">
              <a:lumMod val="90000"/>
            </a:schemeClr>
          </a:solidFill>
        </p:spPr>
        <p:txBody>
          <a:bodyPr wrap="square" lIns="0" tIns="0" rIns="0" bIns="0" rtlCol="0">
            <a:spAutoFit/>
          </a:bodyPr>
          <a:lstStyle/>
          <a:p>
            <a:pPr algn="ctr"/>
            <a:r>
              <a:rPr lang="es-MX" sz="700" dirty="0" smtClean="0"/>
              <a:t>Eje Transversal</a:t>
            </a:r>
            <a:endParaRPr lang="es-MX" sz="700" dirty="0"/>
          </a:p>
        </p:txBody>
      </p:sp>
      <p:grpSp>
        <p:nvGrpSpPr>
          <p:cNvPr id="18" name="17 Grupo"/>
          <p:cNvGrpSpPr/>
          <p:nvPr/>
        </p:nvGrpSpPr>
        <p:grpSpPr>
          <a:xfrm>
            <a:off x="3426126" y="140970"/>
            <a:ext cx="1863090" cy="6583680"/>
            <a:chOff x="5783580" y="140970"/>
            <a:chExt cx="1863090" cy="6583680"/>
          </a:xfrm>
        </p:grpSpPr>
        <p:sp>
          <p:nvSpPr>
            <p:cNvPr id="19" name="18 Forma libre"/>
            <p:cNvSpPr/>
            <p:nvPr/>
          </p:nvSpPr>
          <p:spPr>
            <a:xfrm>
              <a:off x="5783580" y="3429000"/>
              <a:ext cx="1249680" cy="3295650"/>
            </a:xfrm>
            <a:custGeom>
              <a:avLst/>
              <a:gdLst>
                <a:gd name="connsiteX0" fmla="*/ 0 w 1992630"/>
                <a:gd name="connsiteY0" fmla="*/ 3295650 h 3295650"/>
                <a:gd name="connsiteX1" fmla="*/ 163830 w 1992630"/>
                <a:gd name="connsiteY1" fmla="*/ 3036570 h 3295650"/>
                <a:gd name="connsiteX2" fmla="*/ 266700 w 1992630"/>
                <a:gd name="connsiteY2" fmla="*/ 2872740 h 3295650"/>
                <a:gd name="connsiteX3" fmla="*/ 308610 w 1992630"/>
                <a:gd name="connsiteY3" fmla="*/ 2807970 h 3295650"/>
                <a:gd name="connsiteX4" fmla="*/ 392430 w 1992630"/>
                <a:gd name="connsiteY4" fmla="*/ 2754630 h 3295650"/>
                <a:gd name="connsiteX5" fmla="*/ 445770 w 1992630"/>
                <a:gd name="connsiteY5" fmla="*/ 2720340 h 3295650"/>
                <a:gd name="connsiteX6" fmla="*/ 521970 w 1992630"/>
                <a:gd name="connsiteY6" fmla="*/ 2529840 h 3295650"/>
                <a:gd name="connsiteX7" fmla="*/ 613410 w 1992630"/>
                <a:gd name="connsiteY7" fmla="*/ 2354580 h 3295650"/>
                <a:gd name="connsiteX8" fmla="*/ 659130 w 1992630"/>
                <a:gd name="connsiteY8" fmla="*/ 2259330 h 3295650"/>
                <a:gd name="connsiteX9" fmla="*/ 689610 w 1992630"/>
                <a:gd name="connsiteY9" fmla="*/ 2175510 h 3295650"/>
                <a:gd name="connsiteX10" fmla="*/ 937260 w 1992630"/>
                <a:gd name="connsiteY10" fmla="*/ 1946910 h 3295650"/>
                <a:gd name="connsiteX11" fmla="*/ 982980 w 1992630"/>
                <a:gd name="connsiteY11" fmla="*/ 1866900 h 3295650"/>
                <a:gd name="connsiteX12" fmla="*/ 1131570 w 1992630"/>
                <a:gd name="connsiteY12" fmla="*/ 1592580 h 3295650"/>
                <a:gd name="connsiteX13" fmla="*/ 1146810 w 1992630"/>
                <a:gd name="connsiteY13" fmla="*/ 1508760 h 3295650"/>
                <a:gd name="connsiteX14" fmla="*/ 1200150 w 1992630"/>
                <a:gd name="connsiteY14" fmla="*/ 899160 h 3295650"/>
                <a:gd name="connsiteX15" fmla="*/ 1249680 w 1992630"/>
                <a:gd name="connsiteY15" fmla="*/ 308610 h 3295650"/>
                <a:gd name="connsiteX16" fmla="*/ 1242060 w 1992630"/>
                <a:gd name="connsiteY16" fmla="*/ 209550 h 3295650"/>
                <a:gd name="connsiteX17" fmla="*/ 1188720 w 1992630"/>
                <a:gd name="connsiteY17" fmla="*/ 0 h 3295650"/>
                <a:gd name="connsiteX18" fmla="*/ 1402080 w 1992630"/>
                <a:gd name="connsiteY18" fmla="*/ 571500 h 3295650"/>
                <a:gd name="connsiteX19" fmla="*/ 1992630 w 1992630"/>
                <a:gd name="connsiteY19" fmla="*/ 346710 h 3295650"/>
                <a:gd name="connsiteX0" fmla="*/ 0 w 2003130"/>
                <a:gd name="connsiteY0" fmla="*/ 3295650 h 3295650"/>
                <a:gd name="connsiteX1" fmla="*/ 163830 w 2003130"/>
                <a:gd name="connsiteY1" fmla="*/ 3036570 h 3295650"/>
                <a:gd name="connsiteX2" fmla="*/ 266700 w 2003130"/>
                <a:gd name="connsiteY2" fmla="*/ 2872740 h 3295650"/>
                <a:gd name="connsiteX3" fmla="*/ 308610 w 2003130"/>
                <a:gd name="connsiteY3" fmla="*/ 2807970 h 3295650"/>
                <a:gd name="connsiteX4" fmla="*/ 392430 w 2003130"/>
                <a:gd name="connsiteY4" fmla="*/ 2754630 h 3295650"/>
                <a:gd name="connsiteX5" fmla="*/ 445770 w 2003130"/>
                <a:gd name="connsiteY5" fmla="*/ 2720340 h 3295650"/>
                <a:gd name="connsiteX6" fmla="*/ 521970 w 2003130"/>
                <a:gd name="connsiteY6" fmla="*/ 2529840 h 3295650"/>
                <a:gd name="connsiteX7" fmla="*/ 613410 w 2003130"/>
                <a:gd name="connsiteY7" fmla="*/ 2354580 h 3295650"/>
                <a:gd name="connsiteX8" fmla="*/ 659130 w 2003130"/>
                <a:gd name="connsiteY8" fmla="*/ 2259330 h 3295650"/>
                <a:gd name="connsiteX9" fmla="*/ 689610 w 2003130"/>
                <a:gd name="connsiteY9" fmla="*/ 2175510 h 3295650"/>
                <a:gd name="connsiteX10" fmla="*/ 937260 w 2003130"/>
                <a:gd name="connsiteY10" fmla="*/ 1946910 h 3295650"/>
                <a:gd name="connsiteX11" fmla="*/ 982980 w 2003130"/>
                <a:gd name="connsiteY11" fmla="*/ 1866900 h 3295650"/>
                <a:gd name="connsiteX12" fmla="*/ 1131570 w 2003130"/>
                <a:gd name="connsiteY12" fmla="*/ 1592580 h 3295650"/>
                <a:gd name="connsiteX13" fmla="*/ 1146810 w 2003130"/>
                <a:gd name="connsiteY13" fmla="*/ 1508760 h 3295650"/>
                <a:gd name="connsiteX14" fmla="*/ 1200150 w 2003130"/>
                <a:gd name="connsiteY14" fmla="*/ 899160 h 3295650"/>
                <a:gd name="connsiteX15" fmla="*/ 1249680 w 2003130"/>
                <a:gd name="connsiteY15" fmla="*/ 308610 h 3295650"/>
                <a:gd name="connsiteX16" fmla="*/ 1242060 w 2003130"/>
                <a:gd name="connsiteY16" fmla="*/ 209550 h 3295650"/>
                <a:gd name="connsiteX17" fmla="*/ 1188720 w 2003130"/>
                <a:gd name="connsiteY17" fmla="*/ 0 h 3295650"/>
                <a:gd name="connsiteX18" fmla="*/ 1402080 w 2003130"/>
                <a:gd name="connsiteY18" fmla="*/ 571500 h 3295650"/>
                <a:gd name="connsiteX19" fmla="*/ 2003130 w 2003130"/>
                <a:gd name="connsiteY19" fmla="*/ 357190 h 3295650"/>
                <a:gd name="connsiteX0" fmla="*/ 0 w 1402080"/>
                <a:gd name="connsiteY0" fmla="*/ 3295650 h 3295650"/>
                <a:gd name="connsiteX1" fmla="*/ 163830 w 1402080"/>
                <a:gd name="connsiteY1" fmla="*/ 3036570 h 3295650"/>
                <a:gd name="connsiteX2" fmla="*/ 266700 w 1402080"/>
                <a:gd name="connsiteY2" fmla="*/ 2872740 h 3295650"/>
                <a:gd name="connsiteX3" fmla="*/ 308610 w 1402080"/>
                <a:gd name="connsiteY3" fmla="*/ 2807970 h 3295650"/>
                <a:gd name="connsiteX4" fmla="*/ 392430 w 1402080"/>
                <a:gd name="connsiteY4" fmla="*/ 2754630 h 3295650"/>
                <a:gd name="connsiteX5" fmla="*/ 445770 w 1402080"/>
                <a:gd name="connsiteY5" fmla="*/ 2720340 h 3295650"/>
                <a:gd name="connsiteX6" fmla="*/ 521970 w 1402080"/>
                <a:gd name="connsiteY6" fmla="*/ 2529840 h 3295650"/>
                <a:gd name="connsiteX7" fmla="*/ 613410 w 1402080"/>
                <a:gd name="connsiteY7" fmla="*/ 2354580 h 3295650"/>
                <a:gd name="connsiteX8" fmla="*/ 659130 w 1402080"/>
                <a:gd name="connsiteY8" fmla="*/ 2259330 h 3295650"/>
                <a:gd name="connsiteX9" fmla="*/ 689610 w 1402080"/>
                <a:gd name="connsiteY9" fmla="*/ 2175510 h 3295650"/>
                <a:gd name="connsiteX10" fmla="*/ 937260 w 1402080"/>
                <a:gd name="connsiteY10" fmla="*/ 1946910 h 3295650"/>
                <a:gd name="connsiteX11" fmla="*/ 982980 w 1402080"/>
                <a:gd name="connsiteY11" fmla="*/ 1866900 h 3295650"/>
                <a:gd name="connsiteX12" fmla="*/ 1131570 w 1402080"/>
                <a:gd name="connsiteY12" fmla="*/ 1592580 h 3295650"/>
                <a:gd name="connsiteX13" fmla="*/ 1146810 w 1402080"/>
                <a:gd name="connsiteY13" fmla="*/ 1508760 h 3295650"/>
                <a:gd name="connsiteX14" fmla="*/ 1200150 w 1402080"/>
                <a:gd name="connsiteY14" fmla="*/ 899160 h 3295650"/>
                <a:gd name="connsiteX15" fmla="*/ 1249680 w 1402080"/>
                <a:gd name="connsiteY15" fmla="*/ 308610 h 3295650"/>
                <a:gd name="connsiteX16" fmla="*/ 1242060 w 1402080"/>
                <a:gd name="connsiteY16" fmla="*/ 209550 h 3295650"/>
                <a:gd name="connsiteX17" fmla="*/ 1188720 w 1402080"/>
                <a:gd name="connsiteY17" fmla="*/ 0 h 3295650"/>
                <a:gd name="connsiteX18" fmla="*/ 1402080 w 1402080"/>
                <a:gd name="connsiteY18" fmla="*/ 571500 h 3295650"/>
                <a:gd name="connsiteX0" fmla="*/ 0 w 1249680"/>
                <a:gd name="connsiteY0" fmla="*/ 3295650 h 3295650"/>
                <a:gd name="connsiteX1" fmla="*/ 163830 w 1249680"/>
                <a:gd name="connsiteY1" fmla="*/ 3036570 h 3295650"/>
                <a:gd name="connsiteX2" fmla="*/ 266700 w 1249680"/>
                <a:gd name="connsiteY2" fmla="*/ 2872740 h 3295650"/>
                <a:gd name="connsiteX3" fmla="*/ 308610 w 1249680"/>
                <a:gd name="connsiteY3" fmla="*/ 2807970 h 3295650"/>
                <a:gd name="connsiteX4" fmla="*/ 392430 w 1249680"/>
                <a:gd name="connsiteY4" fmla="*/ 2754630 h 3295650"/>
                <a:gd name="connsiteX5" fmla="*/ 445770 w 1249680"/>
                <a:gd name="connsiteY5" fmla="*/ 2720340 h 3295650"/>
                <a:gd name="connsiteX6" fmla="*/ 521970 w 1249680"/>
                <a:gd name="connsiteY6" fmla="*/ 2529840 h 3295650"/>
                <a:gd name="connsiteX7" fmla="*/ 613410 w 1249680"/>
                <a:gd name="connsiteY7" fmla="*/ 2354580 h 3295650"/>
                <a:gd name="connsiteX8" fmla="*/ 659130 w 1249680"/>
                <a:gd name="connsiteY8" fmla="*/ 2259330 h 3295650"/>
                <a:gd name="connsiteX9" fmla="*/ 689610 w 1249680"/>
                <a:gd name="connsiteY9" fmla="*/ 2175510 h 3295650"/>
                <a:gd name="connsiteX10" fmla="*/ 937260 w 1249680"/>
                <a:gd name="connsiteY10" fmla="*/ 1946910 h 3295650"/>
                <a:gd name="connsiteX11" fmla="*/ 982980 w 1249680"/>
                <a:gd name="connsiteY11" fmla="*/ 1866900 h 3295650"/>
                <a:gd name="connsiteX12" fmla="*/ 1131570 w 1249680"/>
                <a:gd name="connsiteY12" fmla="*/ 1592580 h 3295650"/>
                <a:gd name="connsiteX13" fmla="*/ 1146810 w 1249680"/>
                <a:gd name="connsiteY13" fmla="*/ 1508760 h 3295650"/>
                <a:gd name="connsiteX14" fmla="*/ 1200150 w 1249680"/>
                <a:gd name="connsiteY14" fmla="*/ 899160 h 3295650"/>
                <a:gd name="connsiteX15" fmla="*/ 1249680 w 1249680"/>
                <a:gd name="connsiteY15" fmla="*/ 308610 h 3295650"/>
                <a:gd name="connsiteX16" fmla="*/ 1242060 w 1249680"/>
                <a:gd name="connsiteY16" fmla="*/ 209550 h 3295650"/>
                <a:gd name="connsiteX17" fmla="*/ 1188720 w 1249680"/>
                <a:gd name="connsiteY17" fmla="*/ 0 h 329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680" h="3295650">
                  <a:moveTo>
                    <a:pt x="0" y="3295650"/>
                  </a:moveTo>
                  <a:lnTo>
                    <a:pt x="163830" y="3036570"/>
                  </a:lnTo>
                  <a:lnTo>
                    <a:pt x="266700" y="2872740"/>
                  </a:lnTo>
                  <a:lnTo>
                    <a:pt x="308610" y="2807970"/>
                  </a:lnTo>
                  <a:lnTo>
                    <a:pt x="392430" y="2754630"/>
                  </a:lnTo>
                  <a:lnTo>
                    <a:pt x="445770" y="2720340"/>
                  </a:lnTo>
                  <a:lnTo>
                    <a:pt x="521970" y="2529840"/>
                  </a:lnTo>
                  <a:lnTo>
                    <a:pt x="613410" y="2354580"/>
                  </a:lnTo>
                  <a:lnTo>
                    <a:pt x="659130" y="2259330"/>
                  </a:lnTo>
                  <a:lnTo>
                    <a:pt x="689610" y="2175510"/>
                  </a:lnTo>
                  <a:lnTo>
                    <a:pt x="937260" y="1946910"/>
                  </a:lnTo>
                  <a:lnTo>
                    <a:pt x="982980" y="1866900"/>
                  </a:lnTo>
                  <a:lnTo>
                    <a:pt x="1131570" y="1592580"/>
                  </a:lnTo>
                  <a:lnTo>
                    <a:pt x="1146810" y="1508760"/>
                  </a:lnTo>
                  <a:lnTo>
                    <a:pt x="1200150" y="899160"/>
                  </a:lnTo>
                  <a:lnTo>
                    <a:pt x="1249680" y="308610"/>
                  </a:lnTo>
                  <a:lnTo>
                    <a:pt x="1242060" y="209550"/>
                  </a:lnTo>
                  <a:lnTo>
                    <a:pt x="1188720" y="0"/>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0" name="19 Forma libre"/>
            <p:cNvSpPr/>
            <p:nvPr/>
          </p:nvSpPr>
          <p:spPr>
            <a:xfrm>
              <a:off x="6564630" y="140970"/>
              <a:ext cx="1082040" cy="3284220"/>
            </a:xfrm>
            <a:custGeom>
              <a:avLst/>
              <a:gdLst>
                <a:gd name="connsiteX0" fmla="*/ 411480 w 1082040"/>
                <a:gd name="connsiteY0" fmla="*/ 3284220 h 3284220"/>
                <a:gd name="connsiteX1" fmla="*/ 392430 w 1082040"/>
                <a:gd name="connsiteY1" fmla="*/ 3234690 h 3284220"/>
                <a:gd name="connsiteX2" fmla="*/ 396240 w 1082040"/>
                <a:gd name="connsiteY2" fmla="*/ 3143250 h 3284220"/>
                <a:gd name="connsiteX3" fmla="*/ 392430 w 1082040"/>
                <a:gd name="connsiteY3" fmla="*/ 3048000 h 3284220"/>
                <a:gd name="connsiteX4" fmla="*/ 381000 w 1082040"/>
                <a:gd name="connsiteY4" fmla="*/ 2990850 h 3284220"/>
                <a:gd name="connsiteX5" fmla="*/ 327660 w 1082040"/>
                <a:gd name="connsiteY5" fmla="*/ 2952750 h 3284220"/>
                <a:gd name="connsiteX6" fmla="*/ 304800 w 1082040"/>
                <a:gd name="connsiteY6" fmla="*/ 2922270 h 3284220"/>
                <a:gd name="connsiteX7" fmla="*/ 297180 w 1082040"/>
                <a:gd name="connsiteY7" fmla="*/ 2880360 h 3284220"/>
                <a:gd name="connsiteX8" fmla="*/ 293370 w 1082040"/>
                <a:gd name="connsiteY8" fmla="*/ 2830830 h 3284220"/>
                <a:gd name="connsiteX9" fmla="*/ 281940 w 1082040"/>
                <a:gd name="connsiteY9" fmla="*/ 2800350 h 3284220"/>
                <a:gd name="connsiteX10" fmla="*/ 243840 w 1082040"/>
                <a:gd name="connsiteY10" fmla="*/ 2735580 h 3284220"/>
                <a:gd name="connsiteX11" fmla="*/ 224790 w 1082040"/>
                <a:gd name="connsiteY11" fmla="*/ 2667000 h 3284220"/>
                <a:gd name="connsiteX12" fmla="*/ 217170 w 1082040"/>
                <a:gd name="connsiteY12" fmla="*/ 2621280 h 3284220"/>
                <a:gd name="connsiteX13" fmla="*/ 209550 w 1082040"/>
                <a:gd name="connsiteY13" fmla="*/ 2571750 h 3284220"/>
                <a:gd name="connsiteX14" fmla="*/ 217170 w 1082040"/>
                <a:gd name="connsiteY14" fmla="*/ 2510790 h 3284220"/>
                <a:gd name="connsiteX15" fmla="*/ 247650 w 1082040"/>
                <a:gd name="connsiteY15" fmla="*/ 2472690 h 3284220"/>
                <a:gd name="connsiteX16" fmla="*/ 266700 w 1082040"/>
                <a:gd name="connsiteY16" fmla="*/ 2426970 h 3284220"/>
                <a:gd name="connsiteX17" fmla="*/ 274320 w 1082040"/>
                <a:gd name="connsiteY17" fmla="*/ 2377440 h 3284220"/>
                <a:gd name="connsiteX18" fmla="*/ 274320 w 1082040"/>
                <a:gd name="connsiteY18" fmla="*/ 2316480 h 3284220"/>
                <a:gd name="connsiteX19" fmla="*/ 342900 w 1082040"/>
                <a:gd name="connsiteY19" fmla="*/ 2244090 h 3284220"/>
                <a:gd name="connsiteX20" fmla="*/ 373380 w 1082040"/>
                <a:gd name="connsiteY20" fmla="*/ 2228850 h 3284220"/>
                <a:gd name="connsiteX21" fmla="*/ 445770 w 1082040"/>
                <a:gd name="connsiteY21" fmla="*/ 2205990 h 3284220"/>
                <a:gd name="connsiteX22" fmla="*/ 499110 w 1082040"/>
                <a:gd name="connsiteY22" fmla="*/ 2171700 h 3284220"/>
                <a:gd name="connsiteX23" fmla="*/ 544830 w 1082040"/>
                <a:gd name="connsiteY23" fmla="*/ 2110740 h 3284220"/>
                <a:gd name="connsiteX24" fmla="*/ 662940 w 1082040"/>
                <a:gd name="connsiteY24" fmla="*/ 2011680 h 3284220"/>
                <a:gd name="connsiteX25" fmla="*/ 674370 w 1082040"/>
                <a:gd name="connsiteY25" fmla="*/ 1988820 h 3284220"/>
                <a:gd name="connsiteX26" fmla="*/ 681990 w 1082040"/>
                <a:gd name="connsiteY26" fmla="*/ 1950720 h 3284220"/>
                <a:gd name="connsiteX27" fmla="*/ 723900 w 1082040"/>
                <a:gd name="connsiteY27" fmla="*/ 1874520 h 3284220"/>
                <a:gd name="connsiteX28" fmla="*/ 773430 w 1082040"/>
                <a:gd name="connsiteY28" fmla="*/ 1760220 h 3284220"/>
                <a:gd name="connsiteX29" fmla="*/ 765810 w 1082040"/>
                <a:gd name="connsiteY29" fmla="*/ 1725930 h 3284220"/>
                <a:gd name="connsiteX30" fmla="*/ 762000 w 1082040"/>
                <a:gd name="connsiteY30" fmla="*/ 1691640 h 3284220"/>
                <a:gd name="connsiteX31" fmla="*/ 796290 w 1082040"/>
                <a:gd name="connsiteY31" fmla="*/ 1596390 h 3284220"/>
                <a:gd name="connsiteX32" fmla="*/ 815340 w 1082040"/>
                <a:gd name="connsiteY32" fmla="*/ 1539240 h 3284220"/>
                <a:gd name="connsiteX33" fmla="*/ 842010 w 1082040"/>
                <a:gd name="connsiteY33" fmla="*/ 1512570 h 3284220"/>
                <a:gd name="connsiteX34" fmla="*/ 952500 w 1082040"/>
                <a:gd name="connsiteY34" fmla="*/ 1447800 h 3284220"/>
                <a:gd name="connsiteX35" fmla="*/ 1032510 w 1082040"/>
                <a:gd name="connsiteY35" fmla="*/ 1402080 h 3284220"/>
                <a:gd name="connsiteX36" fmla="*/ 1036320 w 1082040"/>
                <a:gd name="connsiteY36" fmla="*/ 1344930 h 3284220"/>
                <a:gd name="connsiteX37" fmla="*/ 1036320 w 1082040"/>
                <a:gd name="connsiteY37" fmla="*/ 1287780 h 3284220"/>
                <a:gd name="connsiteX38" fmla="*/ 1066800 w 1082040"/>
                <a:gd name="connsiteY38" fmla="*/ 1261110 h 3284220"/>
                <a:gd name="connsiteX39" fmla="*/ 1082040 w 1082040"/>
                <a:gd name="connsiteY39" fmla="*/ 1219200 h 3284220"/>
                <a:gd name="connsiteX40" fmla="*/ 1066800 w 1082040"/>
                <a:gd name="connsiteY40" fmla="*/ 1181100 h 3284220"/>
                <a:gd name="connsiteX41" fmla="*/ 1024890 w 1082040"/>
                <a:gd name="connsiteY41" fmla="*/ 1120140 h 3284220"/>
                <a:gd name="connsiteX42" fmla="*/ 982980 w 1082040"/>
                <a:gd name="connsiteY42" fmla="*/ 1078230 h 3284220"/>
                <a:gd name="connsiteX43" fmla="*/ 906780 w 1082040"/>
                <a:gd name="connsiteY43" fmla="*/ 1066800 h 3284220"/>
                <a:gd name="connsiteX44" fmla="*/ 857250 w 1082040"/>
                <a:gd name="connsiteY44" fmla="*/ 1055370 h 3284220"/>
                <a:gd name="connsiteX45" fmla="*/ 762000 w 1082040"/>
                <a:gd name="connsiteY45" fmla="*/ 1005840 h 3284220"/>
                <a:gd name="connsiteX46" fmla="*/ 723900 w 1082040"/>
                <a:gd name="connsiteY46" fmla="*/ 986790 h 3284220"/>
                <a:gd name="connsiteX47" fmla="*/ 685800 w 1082040"/>
                <a:gd name="connsiteY47" fmla="*/ 967740 h 3284220"/>
                <a:gd name="connsiteX48" fmla="*/ 525780 w 1082040"/>
                <a:gd name="connsiteY48" fmla="*/ 937260 h 3284220"/>
                <a:gd name="connsiteX49" fmla="*/ 472440 w 1082040"/>
                <a:gd name="connsiteY49" fmla="*/ 933450 h 3284220"/>
                <a:gd name="connsiteX50" fmla="*/ 441960 w 1082040"/>
                <a:gd name="connsiteY50" fmla="*/ 933450 h 3284220"/>
                <a:gd name="connsiteX51" fmla="*/ 419100 w 1082040"/>
                <a:gd name="connsiteY51" fmla="*/ 963930 h 3284220"/>
                <a:gd name="connsiteX52" fmla="*/ 392430 w 1082040"/>
                <a:gd name="connsiteY52" fmla="*/ 990600 h 3284220"/>
                <a:gd name="connsiteX53" fmla="*/ 354330 w 1082040"/>
                <a:gd name="connsiteY53" fmla="*/ 994410 h 3284220"/>
                <a:gd name="connsiteX54" fmla="*/ 278130 w 1082040"/>
                <a:gd name="connsiteY54" fmla="*/ 952500 h 3284220"/>
                <a:gd name="connsiteX55" fmla="*/ 171450 w 1082040"/>
                <a:gd name="connsiteY55" fmla="*/ 887730 h 3284220"/>
                <a:gd name="connsiteX56" fmla="*/ 129540 w 1082040"/>
                <a:gd name="connsiteY56" fmla="*/ 868680 h 3284220"/>
                <a:gd name="connsiteX57" fmla="*/ 87630 w 1082040"/>
                <a:gd name="connsiteY57" fmla="*/ 800100 h 3284220"/>
                <a:gd name="connsiteX58" fmla="*/ 87630 w 1082040"/>
                <a:gd name="connsiteY58" fmla="*/ 800100 h 3284220"/>
                <a:gd name="connsiteX59" fmla="*/ 64770 w 1082040"/>
                <a:gd name="connsiteY59" fmla="*/ 746760 h 3284220"/>
                <a:gd name="connsiteX60" fmla="*/ 3810 w 1082040"/>
                <a:gd name="connsiteY60" fmla="*/ 712470 h 3284220"/>
                <a:gd name="connsiteX61" fmla="*/ 3810 w 1082040"/>
                <a:gd name="connsiteY61" fmla="*/ 712470 h 3284220"/>
                <a:gd name="connsiteX62" fmla="*/ 0 w 1082040"/>
                <a:gd name="connsiteY62" fmla="*/ 670560 h 3284220"/>
                <a:gd name="connsiteX63" fmla="*/ 22860 w 1082040"/>
                <a:gd name="connsiteY63" fmla="*/ 636270 h 3284220"/>
                <a:gd name="connsiteX64" fmla="*/ 83820 w 1082040"/>
                <a:gd name="connsiteY64" fmla="*/ 636270 h 3284220"/>
                <a:gd name="connsiteX65" fmla="*/ 152400 w 1082040"/>
                <a:gd name="connsiteY65" fmla="*/ 621030 h 3284220"/>
                <a:gd name="connsiteX66" fmla="*/ 186690 w 1082040"/>
                <a:gd name="connsiteY66" fmla="*/ 575310 h 3284220"/>
                <a:gd name="connsiteX67" fmla="*/ 182880 w 1082040"/>
                <a:gd name="connsiteY67" fmla="*/ 521970 h 3284220"/>
                <a:gd name="connsiteX68" fmla="*/ 205740 w 1082040"/>
                <a:gd name="connsiteY68" fmla="*/ 480060 h 3284220"/>
                <a:gd name="connsiteX69" fmla="*/ 281940 w 1082040"/>
                <a:gd name="connsiteY69" fmla="*/ 453390 h 3284220"/>
                <a:gd name="connsiteX70" fmla="*/ 457200 w 1082040"/>
                <a:gd name="connsiteY70" fmla="*/ 453390 h 3284220"/>
                <a:gd name="connsiteX71" fmla="*/ 521970 w 1082040"/>
                <a:gd name="connsiteY71" fmla="*/ 438150 h 3284220"/>
                <a:gd name="connsiteX72" fmla="*/ 563880 w 1082040"/>
                <a:gd name="connsiteY72" fmla="*/ 411480 h 3284220"/>
                <a:gd name="connsiteX73" fmla="*/ 685800 w 1082040"/>
                <a:gd name="connsiteY73" fmla="*/ 312420 h 3284220"/>
                <a:gd name="connsiteX74" fmla="*/ 765810 w 1082040"/>
                <a:gd name="connsiteY74" fmla="*/ 262890 h 3284220"/>
                <a:gd name="connsiteX75" fmla="*/ 819150 w 1082040"/>
                <a:gd name="connsiteY75" fmla="*/ 213360 h 3284220"/>
                <a:gd name="connsiteX76" fmla="*/ 864870 w 1082040"/>
                <a:gd name="connsiteY76" fmla="*/ 156210 h 3284220"/>
                <a:gd name="connsiteX77" fmla="*/ 933450 w 1082040"/>
                <a:gd name="connsiteY77" fmla="*/ 129540 h 3284220"/>
                <a:gd name="connsiteX78" fmla="*/ 971550 w 1082040"/>
                <a:gd name="connsiteY78" fmla="*/ 102870 h 3284220"/>
                <a:gd name="connsiteX79" fmla="*/ 998220 w 1082040"/>
                <a:gd name="connsiteY79" fmla="*/ 68580 h 3284220"/>
                <a:gd name="connsiteX80" fmla="*/ 1017270 w 1082040"/>
                <a:gd name="connsiteY80" fmla="*/ 38100 h 3284220"/>
                <a:gd name="connsiteX81" fmla="*/ 1078230 w 1082040"/>
                <a:gd name="connsiteY81" fmla="*/ 7620 h 3284220"/>
                <a:gd name="connsiteX82" fmla="*/ 1082040 w 1082040"/>
                <a:gd name="connsiteY82" fmla="*/ 0 h 328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82040" h="3284220">
                  <a:moveTo>
                    <a:pt x="411480" y="3284220"/>
                  </a:moveTo>
                  <a:lnTo>
                    <a:pt x="392430" y="3234690"/>
                  </a:lnTo>
                  <a:lnTo>
                    <a:pt x="396240" y="3143250"/>
                  </a:lnTo>
                  <a:lnTo>
                    <a:pt x="392430" y="3048000"/>
                  </a:lnTo>
                  <a:lnTo>
                    <a:pt x="381000" y="2990850"/>
                  </a:lnTo>
                  <a:lnTo>
                    <a:pt x="327660" y="2952750"/>
                  </a:lnTo>
                  <a:lnTo>
                    <a:pt x="304800" y="2922270"/>
                  </a:lnTo>
                  <a:lnTo>
                    <a:pt x="297180" y="2880360"/>
                  </a:lnTo>
                  <a:lnTo>
                    <a:pt x="293370" y="2830830"/>
                  </a:lnTo>
                  <a:lnTo>
                    <a:pt x="281940" y="2800350"/>
                  </a:lnTo>
                  <a:lnTo>
                    <a:pt x="243840" y="2735580"/>
                  </a:lnTo>
                  <a:lnTo>
                    <a:pt x="224790" y="2667000"/>
                  </a:lnTo>
                  <a:lnTo>
                    <a:pt x="217170" y="2621280"/>
                  </a:lnTo>
                  <a:lnTo>
                    <a:pt x="209550" y="2571750"/>
                  </a:lnTo>
                  <a:lnTo>
                    <a:pt x="217170" y="2510790"/>
                  </a:lnTo>
                  <a:lnTo>
                    <a:pt x="247650" y="2472690"/>
                  </a:lnTo>
                  <a:lnTo>
                    <a:pt x="266700" y="2426970"/>
                  </a:lnTo>
                  <a:lnTo>
                    <a:pt x="274320" y="2377440"/>
                  </a:lnTo>
                  <a:lnTo>
                    <a:pt x="274320" y="2316480"/>
                  </a:lnTo>
                  <a:lnTo>
                    <a:pt x="342900" y="2244090"/>
                  </a:lnTo>
                  <a:lnTo>
                    <a:pt x="373380" y="2228850"/>
                  </a:lnTo>
                  <a:lnTo>
                    <a:pt x="445770" y="2205990"/>
                  </a:lnTo>
                  <a:lnTo>
                    <a:pt x="499110" y="2171700"/>
                  </a:lnTo>
                  <a:lnTo>
                    <a:pt x="544830" y="2110740"/>
                  </a:lnTo>
                  <a:lnTo>
                    <a:pt x="662940" y="2011680"/>
                  </a:lnTo>
                  <a:lnTo>
                    <a:pt x="674370" y="1988820"/>
                  </a:lnTo>
                  <a:lnTo>
                    <a:pt x="681990" y="1950720"/>
                  </a:lnTo>
                  <a:lnTo>
                    <a:pt x="723900" y="1874520"/>
                  </a:lnTo>
                  <a:lnTo>
                    <a:pt x="773430" y="1760220"/>
                  </a:lnTo>
                  <a:lnTo>
                    <a:pt x="765810" y="1725930"/>
                  </a:lnTo>
                  <a:lnTo>
                    <a:pt x="762000" y="1691640"/>
                  </a:lnTo>
                  <a:lnTo>
                    <a:pt x="796290" y="1596390"/>
                  </a:lnTo>
                  <a:lnTo>
                    <a:pt x="815340" y="1539240"/>
                  </a:lnTo>
                  <a:lnTo>
                    <a:pt x="842010" y="1512570"/>
                  </a:lnTo>
                  <a:lnTo>
                    <a:pt x="952500" y="1447800"/>
                  </a:lnTo>
                  <a:lnTo>
                    <a:pt x="1032510" y="1402080"/>
                  </a:lnTo>
                  <a:lnTo>
                    <a:pt x="1036320" y="1344930"/>
                  </a:lnTo>
                  <a:lnTo>
                    <a:pt x="1036320" y="1287780"/>
                  </a:lnTo>
                  <a:lnTo>
                    <a:pt x="1066800" y="1261110"/>
                  </a:lnTo>
                  <a:lnTo>
                    <a:pt x="1082040" y="1219200"/>
                  </a:lnTo>
                  <a:lnTo>
                    <a:pt x="1066800" y="1181100"/>
                  </a:lnTo>
                  <a:lnTo>
                    <a:pt x="1024890" y="1120140"/>
                  </a:lnTo>
                  <a:lnTo>
                    <a:pt x="982980" y="1078230"/>
                  </a:lnTo>
                  <a:lnTo>
                    <a:pt x="906780" y="1066800"/>
                  </a:lnTo>
                  <a:lnTo>
                    <a:pt x="857250" y="1055370"/>
                  </a:lnTo>
                  <a:lnTo>
                    <a:pt x="762000" y="1005840"/>
                  </a:lnTo>
                  <a:lnTo>
                    <a:pt x="723900" y="986790"/>
                  </a:lnTo>
                  <a:lnTo>
                    <a:pt x="685800" y="967740"/>
                  </a:lnTo>
                  <a:lnTo>
                    <a:pt x="525780" y="937260"/>
                  </a:lnTo>
                  <a:lnTo>
                    <a:pt x="472440" y="933450"/>
                  </a:lnTo>
                  <a:lnTo>
                    <a:pt x="441960" y="933450"/>
                  </a:lnTo>
                  <a:lnTo>
                    <a:pt x="419100" y="963930"/>
                  </a:lnTo>
                  <a:lnTo>
                    <a:pt x="392430" y="990600"/>
                  </a:lnTo>
                  <a:lnTo>
                    <a:pt x="354330" y="994410"/>
                  </a:lnTo>
                  <a:lnTo>
                    <a:pt x="278130" y="952500"/>
                  </a:lnTo>
                  <a:lnTo>
                    <a:pt x="171450" y="887730"/>
                  </a:lnTo>
                  <a:lnTo>
                    <a:pt x="129540" y="868680"/>
                  </a:lnTo>
                  <a:lnTo>
                    <a:pt x="87630" y="800100"/>
                  </a:lnTo>
                  <a:lnTo>
                    <a:pt x="87630" y="800100"/>
                  </a:lnTo>
                  <a:lnTo>
                    <a:pt x="64770" y="746760"/>
                  </a:lnTo>
                  <a:lnTo>
                    <a:pt x="3810" y="712470"/>
                  </a:lnTo>
                  <a:lnTo>
                    <a:pt x="3810" y="712470"/>
                  </a:lnTo>
                  <a:lnTo>
                    <a:pt x="0" y="670560"/>
                  </a:lnTo>
                  <a:lnTo>
                    <a:pt x="22860" y="636270"/>
                  </a:lnTo>
                  <a:lnTo>
                    <a:pt x="83820" y="636270"/>
                  </a:lnTo>
                  <a:lnTo>
                    <a:pt x="152400" y="621030"/>
                  </a:lnTo>
                  <a:lnTo>
                    <a:pt x="186690" y="575310"/>
                  </a:lnTo>
                  <a:lnTo>
                    <a:pt x="182880" y="521970"/>
                  </a:lnTo>
                  <a:lnTo>
                    <a:pt x="205740" y="480060"/>
                  </a:lnTo>
                  <a:lnTo>
                    <a:pt x="281940" y="453390"/>
                  </a:lnTo>
                  <a:lnTo>
                    <a:pt x="457200" y="453390"/>
                  </a:lnTo>
                  <a:lnTo>
                    <a:pt x="521970" y="438150"/>
                  </a:lnTo>
                  <a:lnTo>
                    <a:pt x="563880" y="411480"/>
                  </a:lnTo>
                  <a:lnTo>
                    <a:pt x="685800" y="312420"/>
                  </a:lnTo>
                  <a:lnTo>
                    <a:pt x="765810" y="262890"/>
                  </a:lnTo>
                  <a:lnTo>
                    <a:pt x="819150" y="213360"/>
                  </a:lnTo>
                  <a:lnTo>
                    <a:pt x="864870" y="156210"/>
                  </a:lnTo>
                  <a:lnTo>
                    <a:pt x="933450" y="129540"/>
                  </a:lnTo>
                  <a:lnTo>
                    <a:pt x="971550" y="102870"/>
                  </a:lnTo>
                  <a:lnTo>
                    <a:pt x="998220" y="68580"/>
                  </a:lnTo>
                  <a:lnTo>
                    <a:pt x="1017270" y="38100"/>
                  </a:lnTo>
                  <a:lnTo>
                    <a:pt x="1078230" y="7620"/>
                  </a:lnTo>
                  <a:lnTo>
                    <a:pt x="1082040" y="0"/>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21" name="20 Forma libre"/>
          <p:cNvSpPr/>
          <p:nvPr/>
        </p:nvSpPr>
        <p:spPr>
          <a:xfrm>
            <a:off x="3408016" y="4399808"/>
            <a:ext cx="920338" cy="2321626"/>
          </a:xfrm>
          <a:custGeom>
            <a:avLst/>
            <a:gdLst>
              <a:gd name="connsiteX0" fmla="*/ 0 w 920338"/>
              <a:gd name="connsiteY0" fmla="*/ 2321626 h 2321626"/>
              <a:gd name="connsiteX1" fmla="*/ 89065 w 920338"/>
              <a:gd name="connsiteY1" fmla="*/ 2107870 h 2321626"/>
              <a:gd name="connsiteX2" fmla="*/ 207818 w 920338"/>
              <a:gd name="connsiteY2" fmla="*/ 1846613 h 2321626"/>
              <a:gd name="connsiteX3" fmla="*/ 314696 w 920338"/>
              <a:gd name="connsiteY3" fmla="*/ 1573480 h 2321626"/>
              <a:gd name="connsiteX4" fmla="*/ 350322 w 920338"/>
              <a:gd name="connsiteY4" fmla="*/ 1543792 h 2321626"/>
              <a:gd name="connsiteX5" fmla="*/ 397824 w 920338"/>
              <a:gd name="connsiteY5" fmla="*/ 1543792 h 2321626"/>
              <a:gd name="connsiteX6" fmla="*/ 427512 w 920338"/>
              <a:gd name="connsiteY6" fmla="*/ 1555667 h 2321626"/>
              <a:gd name="connsiteX7" fmla="*/ 469075 w 920338"/>
              <a:gd name="connsiteY7" fmla="*/ 1514104 h 2321626"/>
              <a:gd name="connsiteX8" fmla="*/ 498764 w 920338"/>
              <a:gd name="connsiteY8" fmla="*/ 1419101 h 2321626"/>
              <a:gd name="connsiteX9" fmla="*/ 522514 w 920338"/>
              <a:gd name="connsiteY9" fmla="*/ 1347849 h 2321626"/>
              <a:gd name="connsiteX10" fmla="*/ 665018 w 920338"/>
              <a:gd name="connsiteY10" fmla="*/ 1258784 h 2321626"/>
              <a:gd name="connsiteX11" fmla="*/ 718457 w 920338"/>
              <a:gd name="connsiteY11" fmla="*/ 1145969 h 2321626"/>
              <a:gd name="connsiteX12" fmla="*/ 760021 w 920338"/>
              <a:gd name="connsiteY12" fmla="*/ 1021278 h 2321626"/>
              <a:gd name="connsiteX13" fmla="*/ 813460 w 920338"/>
              <a:gd name="connsiteY13" fmla="*/ 932213 h 2321626"/>
              <a:gd name="connsiteX14" fmla="*/ 860961 w 920338"/>
              <a:gd name="connsiteY14" fmla="*/ 884711 h 2321626"/>
              <a:gd name="connsiteX15" fmla="*/ 855024 w 920338"/>
              <a:gd name="connsiteY15" fmla="*/ 801584 h 2321626"/>
              <a:gd name="connsiteX16" fmla="*/ 825335 w 920338"/>
              <a:gd name="connsiteY16" fmla="*/ 730332 h 2321626"/>
              <a:gd name="connsiteX17" fmla="*/ 813460 w 920338"/>
              <a:gd name="connsiteY17" fmla="*/ 712519 h 2321626"/>
              <a:gd name="connsiteX18" fmla="*/ 813460 w 920338"/>
              <a:gd name="connsiteY18" fmla="*/ 682831 h 2321626"/>
              <a:gd name="connsiteX19" fmla="*/ 813460 w 920338"/>
              <a:gd name="connsiteY19" fmla="*/ 659080 h 2321626"/>
              <a:gd name="connsiteX20" fmla="*/ 789709 w 920338"/>
              <a:gd name="connsiteY20" fmla="*/ 635330 h 2321626"/>
              <a:gd name="connsiteX21" fmla="*/ 754083 w 920338"/>
              <a:gd name="connsiteY21" fmla="*/ 647205 h 2321626"/>
              <a:gd name="connsiteX22" fmla="*/ 754083 w 920338"/>
              <a:gd name="connsiteY22" fmla="*/ 611579 h 2321626"/>
              <a:gd name="connsiteX23" fmla="*/ 754083 w 920338"/>
              <a:gd name="connsiteY23" fmla="*/ 611579 h 2321626"/>
              <a:gd name="connsiteX24" fmla="*/ 700644 w 920338"/>
              <a:gd name="connsiteY24" fmla="*/ 570015 h 2321626"/>
              <a:gd name="connsiteX25" fmla="*/ 659081 w 920338"/>
              <a:gd name="connsiteY25" fmla="*/ 522514 h 2321626"/>
              <a:gd name="connsiteX26" fmla="*/ 659081 w 920338"/>
              <a:gd name="connsiteY26" fmla="*/ 522514 h 2321626"/>
              <a:gd name="connsiteX27" fmla="*/ 712520 w 920338"/>
              <a:gd name="connsiteY27" fmla="*/ 391886 h 2321626"/>
              <a:gd name="connsiteX28" fmla="*/ 748146 w 920338"/>
              <a:gd name="connsiteY28" fmla="*/ 302821 h 2321626"/>
              <a:gd name="connsiteX29" fmla="*/ 748146 w 920338"/>
              <a:gd name="connsiteY29" fmla="*/ 249382 h 2321626"/>
              <a:gd name="connsiteX30" fmla="*/ 754083 w 920338"/>
              <a:gd name="connsiteY30" fmla="*/ 219693 h 2321626"/>
              <a:gd name="connsiteX31" fmla="*/ 795647 w 920338"/>
              <a:gd name="connsiteY31" fmla="*/ 190005 h 2321626"/>
              <a:gd name="connsiteX32" fmla="*/ 849086 w 920338"/>
              <a:gd name="connsiteY32" fmla="*/ 172192 h 2321626"/>
              <a:gd name="connsiteX33" fmla="*/ 860961 w 920338"/>
              <a:gd name="connsiteY33" fmla="*/ 136566 h 2321626"/>
              <a:gd name="connsiteX34" fmla="*/ 849086 w 920338"/>
              <a:gd name="connsiteY34" fmla="*/ 112815 h 2321626"/>
              <a:gd name="connsiteX35" fmla="*/ 849086 w 920338"/>
              <a:gd name="connsiteY35" fmla="*/ 77189 h 2321626"/>
              <a:gd name="connsiteX36" fmla="*/ 866899 w 920338"/>
              <a:gd name="connsiteY36" fmla="*/ 53439 h 2321626"/>
              <a:gd name="connsiteX37" fmla="*/ 920338 w 920338"/>
              <a:gd name="connsiteY37" fmla="*/ 35626 h 2321626"/>
              <a:gd name="connsiteX38" fmla="*/ 920338 w 920338"/>
              <a:gd name="connsiteY38" fmla="*/ 0 h 2321626"/>
              <a:gd name="connsiteX39" fmla="*/ 920338 w 920338"/>
              <a:gd name="connsiteY39" fmla="*/ 0 h 232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20338" h="2321626">
                <a:moveTo>
                  <a:pt x="0" y="2321626"/>
                </a:moveTo>
                <a:lnTo>
                  <a:pt x="89065" y="2107870"/>
                </a:lnTo>
                <a:lnTo>
                  <a:pt x="207818" y="1846613"/>
                </a:lnTo>
                <a:lnTo>
                  <a:pt x="314696" y="1573480"/>
                </a:lnTo>
                <a:lnTo>
                  <a:pt x="350322" y="1543792"/>
                </a:lnTo>
                <a:lnTo>
                  <a:pt x="397824" y="1543792"/>
                </a:lnTo>
                <a:lnTo>
                  <a:pt x="427512" y="1555667"/>
                </a:lnTo>
                <a:lnTo>
                  <a:pt x="469075" y="1514104"/>
                </a:lnTo>
                <a:lnTo>
                  <a:pt x="498764" y="1419101"/>
                </a:lnTo>
                <a:lnTo>
                  <a:pt x="522514" y="1347849"/>
                </a:lnTo>
                <a:lnTo>
                  <a:pt x="665018" y="1258784"/>
                </a:lnTo>
                <a:lnTo>
                  <a:pt x="718457" y="1145969"/>
                </a:lnTo>
                <a:lnTo>
                  <a:pt x="760021" y="1021278"/>
                </a:lnTo>
                <a:lnTo>
                  <a:pt x="813460" y="932213"/>
                </a:lnTo>
                <a:lnTo>
                  <a:pt x="860961" y="884711"/>
                </a:lnTo>
                <a:lnTo>
                  <a:pt x="855024" y="801584"/>
                </a:lnTo>
                <a:lnTo>
                  <a:pt x="825335" y="730332"/>
                </a:lnTo>
                <a:lnTo>
                  <a:pt x="813460" y="712519"/>
                </a:lnTo>
                <a:lnTo>
                  <a:pt x="813460" y="682831"/>
                </a:lnTo>
                <a:lnTo>
                  <a:pt x="813460" y="659080"/>
                </a:lnTo>
                <a:lnTo>
                  <a:pt x="789709" y="635330"/>
                </a:lnTo>
                <a:lnTo>
                  <a:pt x="754083" y="647205"/>
                </a:lnTo>
                <a:lnTo>
                  <a:pt x="754083" y="611579"/>
                </a:lnTo>
                <a:lnTo>
                  <a:pt x="754083" y="611579"/>
                </a:lnTo>
                <a:lnTo>
                  <a:pt x="700644" y="570015"/>
                </a:lnTo>
                <a:lnTo>
                  <a:pt x="659081" y="522514"/>
                </a:lnTo>
                <a:lnTo>
                  <a:pt x="659081" y="522514"/>
                </a:lnTo>
                <a:lnTo>
                  <a:pt x="712520" y="391886"/>
                </a:lnTo>
                <a:lnTo>
                  <a:pt x="748146" y="302821"/>
                </a:lnTo>
                <a:lnTo>
                  <a:pt x="748146" y="249382"/>
                </a:lnTo>
                <a:lnTo>
                  <a:pt x="754083" y="219693"/>
                </a:lnTo>
                <a:lnTo>
                  <a:pt x="795647" y="190005"/>
                </a:lnTo>
                <a:lnTo>
                  <a:pt x="849086" y="172192"/>
                </a:lnTo>
                <a:lnTo>
                  <a:pt x="860961" y="136566"/>
                </a:lnTo>
                <a:lnTo>
                  <a:pt x="849086" y="112815"/>
                </a:lnTo>
                <a:lnTo>
                  <a:pt x="849086" y="77189"/>
                </a:lnTo>
                <a:lnTo>
                  <a:pt x="866899" y="53439"/>
                </a:lnTo>
                <a:lnTo>
                  <a:pt x="920338" y="35626"/>
                </a:lnTo>
                <a:lnTo>
                  <a:pt x="920338" y="0"/>
                </a:lnTo>
                <a:lnTo>
                  <a:pt x="920338" y="0"/>
                </a:ln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3" name="22 Forma libre"/>
          <p:cNvSpPr/>
          <p:nvPr/>
        </p:nvSpPr>
        <p:spPr>
          <a:xfrm>
            <a:off x="2517287" y="357166"/>
            <a:ext cx="1483209" cy="6216628"/>
          </a:xfrm>
          <a:custGeom>
            <a:avLst/>
            <a:gdLst>
              <a:gd name="connsiteX0" fmla="*/ 1019432 w 1019432"/>
              <a:gd name="connsiteY0" fmla="*/ 5152768 h 5152768"/>
              <a:gd name="connsiteX1" fmla="*/ 741405 w 1019432"/>
              <a:gd name="connsiteY1" fmla="*/ 4800600 h 5152768"/>
              <a:gd name="connsiteX2" fmla="*/ 531340 w 1019432"/>
              <a:gd name="connsiteY2" fmla="*/ 4479324 h 5152768"/>
              <a:gd name="connsiteX3" fmla="*/ 463378 w 1019432"/>
              <a:gd name="connsiteY3" fmla="*/ 4337222 h 5152768"/>
              <a:gd name="connsiteX4" fmla="*/ 488091 w 1019432"/>
              <a:gd name="connsiteY4" fmla="*/ 3997411 h 5152768"/>
              <a:gd name="connsiteX5" fmla="*/ 568410 w 1019432"/>
              <a:gd name="connsiteY5" fmla="*/ 3601995 h 5152768"/>
              <a:gd name="connsiteX6" fmla="*/ 611659 w 1019432"/>
              <a:gd name="connsiteY6" fmla="*/ 3429000 h 5152768"/>
              <a:gd name="connsiteX7" fmla="*/ 642551 w 1019432"/>
              <a:gd name="connsiteY7" fmla="*/ 3398108 h 5152768"/>
              <a:gd name="connsiteX8" fmla="*/ 691978 w 1019432"/>
              <a:gd name="connsiteY8" fmla="*/ 3342503 h 5152768"/>
              <a:gd name="connsiteX9" fmla="*/ 673443 w 1019432"/>
              <a:gd name="connsiteY9" fmla="*/ 3231292 h 5152768"/>
              <a:gd name="connsiteX10" fmla="*/ 661086 w 1019432"/>
              <a:gd name="connsiteY10" fmla="*/ 3188043 h 5152768"/>
              <a:gd name="connsiteX11" fmla="*/ 722870 w 1019432"/>
              <a:gd name="connsiteY11" fmla="*/ 3083011 h 5152768"/>
              <a:gd name="connsiteX12" fmla="*/ 729048 w 1019432"/>
              <a:gd name="connsiteY12" fmla="*/ 3027405 h 5152768"/>
              <a:gd name="connsiteX13" fmla="*/ 722870 w 1019432"/>
              <a:gd name="connsiteY13" fmla="*/ 2959443 h 5152768"/>
              <a:gd name="connsiteX14" fmla="*/ 654908 w 1019432"/>
              <a:gd name="connsiteY14" fmla="*/ 2718487 h 5152768"/>
              <a:gd name="connsiteX15" fmla="*/ 605481 w 1019432"/>
              <a:gd name="connsiteY15" fmla="*/ 2545492 h 5152768"/>
              <a:gd name="connsiteX16" fmla="*/ 426308 w 1019432"/>
              <a:gd name="connsiteY16" fmla="*/ 2187146 h 5152768"/>
              <a:gd name="connsiteX17" fmla="*/ 376881 w 1019432"/>
              <a:gd name="connsiteY17" fmla="*/ 2063578 h 5152768"/>
              <a:gd name="connsiteX18" fmla="*/ 278027 w 1019432"/>
              <a:gd name="connsiteY18" fmla="*/ 1940011 h 5152768"/>
              <a:gd name="connsiteX19" fmla="*/ 74140 w 1019432"/>
              <a:gd name="connsiteY19" fmla="*/ 1649627 h 5152768"/>
              <a:gd name="connsiteX20" fmla="*/ 0 w 1019432"/>
              <a:gd name="connsiteY20" fmla="*/ 1501346 h 5152768"/>
              <a:gd name="connsiteX21" fmla="*/ 6178 w 1019432"/>
              <a:gd name="connsiteY21" fmla="*/ 1439562 h 5152768"/>
              <a:gd name="connsiteX22" fmla="*/ 43248 w 1019432"/>
              <a:gd name="connsiteY22" fmla="*/ 1340708 h 5152768"/>
              <a:gd name="connsiteX23" fmla="*/ 49427 w 1019432"/>
              <a:gd name="connsiteY23" fmla="*/ 1254211 h 5152768"/>
              <a:gd name="connsiteX24" fmla="*/ 74140 w 1019432"/>
              <a:gd name="connsiteY24" fmla="*/ 1093573 h 5152768"/>
              <a:gd name="connsiteX25" fmla="*/ 160637 w 1019432"/>
              <a:gd name="connsiteY25" fmla="*/ 753762 h 5152768"/>
              <a:gd name="connsiteX26" fmla="*/ 210064 w 1019432"/>
              <a:gd name="connsiteY26" fmla="*/ 691978 h 5152768"/>
              <a:gd name="connsiteX27" fmla="*/ 345989 w 1019432"/>
              <a:gd name="connsiteY27" fmla="*/ 556054 h 5152768"/>
              <a:gd name="connsiteX28" fmla="*/ 444843 w 1019432"/>
              <a:gd name="connsiteY28" fmla="*/ 308919 h 5152768"/>
              <a:gd name="connsiteX29" fmla="*/ 574589 w 1019432"/>
              <a:gd name="connsiteY29" fmla="*/ 154459 h 5152768"/>
              <a:gd name="connsiteX30" fmla="*/ 716691 w 1019432"/>
              <a:gd name="connsiteY30" fmla="*/ 0 h 5152768"/>
              <a:gd name="connsiteX0" fmla="*/ 1019432 w 1019432"/>
              <a:gd name="connsiteY0" fmla="*/ 5179541 h 5179541"/>
              <a:gd name="connsiteX1" fmla="*/ 741405 w 1019432"/>
              <a:gd name="connsiteY1" fmla="*/ 4827373 h 5179541"/>
              <a:gd name="connsiteX2" fmla="*/ 531340 w 1019432"/>
              <a:gd name="connsiteY2" fmla="*/ 4506097 h 5179541"/>
              <a:gd name="connsiteX3" fmla="*/ 463378 w 1019432"/>
              <a:gd name="connsiteY3" fmla="*/ 4363995 h 5179541"/>
              <a:gd name="connsiteX4" fmla="*/ 488091 w 1019432"/>
              <a:gd name="connsiteY4" fmla="*/ 4024184 h 5179541"/>
              <a:gd name="connsiteX5" fmla="*/ 568410 w 1019432"/>
              <a:gd name="connsiteY5" fmla="*/ 3628768 h 5179541"/>
              <a:gd name="connsiteX6" fmla="*/ 611659 w 1019432"/>
              <a:gd name="connsiteY6" fmla="*/ 3455773 h 5179541"/>
              <a:gd name="connsiteX7" fmla="*/ 642551 w 1019432"/>
              <a:gd name="connsiteY7" fmla="*/ 3424881 h 5179541"/>
              <a:gd name="connsiteX8" fmla="*/ 691978 w 1019432"/>
              <a:gd name="connsiteY8" fmla="*/ 3369276 h 5179541"/>
              <a:gd name="connsiteX9" fmla="*/ 673443 w 1019432"/>
              <a:gd name="connsiteY9" fmla="*/ 3258065 h 5179541"/>
              <a:gd name="connsiteX10" fmla="*/ 661086 w 1019432"/>
              <a:gd name="connsiteY10" fmla="*/ 3214816 h 5179541"/>
              <a:gd name="connsiteX11" fmla="*/ 722870 w 1019432"/>
              <a:gd name="connsiteY11" fmla="*/ 3109784 h 5179541"/>
              <a:gd name="connsiteX12" fmla="*/ 729048 w 1019432"/>
              <a:gd name="connsiteY12" fmla="*/ 3054178 h 5179541"/>
              <a:gd name="connsiteX13" fmla="*/ 722870 w 1019432"/>
              <a:gd name="connsiteY13" fmla="*/ 2986216 h 5179541"/>
              <a:gd name="connsiteX14" fmla="*/ 654908 w 1019432"/>
              <a:gd name="connsiteY14" fmla="*/ 2745260 h 5179541"/>
              <a:gd name="connsiteX15" fmla="*/ 605481 w 1019432"/>
              <a:gd name="connsiteY15" fmla="*/ 2572265 h 5179541"/>
              <a:gd name="connsiteX16" fmla="*/ 426308 w 1019432"/>
              <a:gd name="connsiteY16" fmla="*/ 2213919 h 5179541"/>
              <a:gd name="connsiteX17" fmla="*/ 376881 w 1019432"/>
              <a:gd name="connsiteY17" fmla="*/ 2090351 h 5179541"/>
              <a:gd name="connsiteX18" fmla="*/ 278027 w 1019432"/>
              <a:gd name="connsiteY18" fmla="*/ 1966784 h 5179541"/>
              <a:gd name="connsiteX19" fmla="*/ 74140 w 1019432"/>
              <a:gd name="connsiteY19" fmla="*/ 1676400 h 5179541"/>
              <a:gd name="connsiteX20" fmla="*/ 0 w 1019432"/>
              <a:gd name="connsiteY20" fmla="*/ 1528119 h 5179541"/>
              <a:gd name="connsiteX21" fmla="*/ 6178 w 1019432"/>
              <a:gd name="connsiteY21" fmla="*/ 1466335 h 5179541"/>
              <a:gd name="connsiteX22" fmla="*/ 43248 w 1019432"/>
              <a:gd name="connsiteY22" fmla="*/ 1367481 h 5179541"/>
              <a:gd name="connsiteX23" fmla="*/ 49427 w 1019432"/>
              <a:gd name="connsiteY23" fmla="*/ 1280984 h 5179541"/>
              <a:gd name="connsiteX24" fmla="*/ 74140 w 1019432"/>
              <a:gd name="connsiteY24" fmla="*/ 1120346 h 5179541"/>
              <a:gd name="connsiteX25" fmla="*/ 160637 w 1019432"/>
              <a:gd name="connsiteY25" fmla="*/ 780535 h 5179541"/>
              <a:gd name="connsiteX26" fmla="*/ 210064 w 1019432"/>
              <a:gd name="connsiteY26" fmla="*/ 718751 h 5179541"/>
              <a:gd name="connsiteX27" fmla="*/ 345989 w 1019432"/>
              <a:gd name="connsiteY27" fmla="*/ 582827 h 5179541"/>
              <a:gd name="connsiteX28" fmla="*/ 444843 w 1019432"/>
              <a:gd name="connsiteY28" fmla="*/ 335692 h 5179541"/>
              <a:gd name="connsiteX29" fmla="*/ 574589 w 1019432"/>
              <a:gd name="connsiteY29" fmla="*/ 181232 h 5179541"/>
              <a:gd name="connsiteX30" fmla="*/ 716691 w 1019432"/>
              <a:gd name="connsiteY30" fmla="*/ 26773 h 5179541"/>
              <a:gd name="connsiteX31" fmla="*/ 716691 w 1019432"/>
              <a:gd name="connsiteY31" fmla="*/ 20595 h 5179541"/>
              <a:gd name="connsiteX0" fmla="*/ 1019432 w 1697523"/>
              <a:gd name="connsiteY0" fmla="*/ 5859438 h 5859438"/>
              <a:gd name="connsiteX1" fmla="*/ 741405 w 1697523"/>
              <a:gd name="connsiteY1" fmla="*/ 5507270 h 5859438"/>
              <a:gd name="connsiteX2" fmla="*/ 531340 w 1697523"/>
              <a:gd name="connsiteY2" fmla="*/ 5185994 h 5859438"/>
              <a:gd name="connsiteX3" fmla="*/ 463378 w 1697523"/>
              <a:gd name="connsiteY3" fmla="*/ 5043892 h 5859438"/>
              <a:gd name="connsiteX4" fmla="*/ 488091 w 1697523"/>
              <a:gd name="connsiteY4" fmla="*/ 4704081 h 5859438"/>
              <a:gd name="connsiteX5" fmla="*/ 568410 w 1697523"/>
              <a:gd name="connsiteY5" fmla="*/ 4308665 h 5859438"/>
              <a:gd name="connsiteX6" fmla="*/ 611659 w 1697523"/>
              <a:gd name="connsiteY6" fmla="*/ 4135670 h 5859438"/>
              <a:gd name="connsiteX7" fmla="*/ 642551 w 1697523"/>
              <a:gd name="connsiteY7" fmla="*/ 4104778 h 5859438"/>
              <a:gd name="connsiteX8" fmla="*/ 691978 w 1697523"/>
              <a:gd name="connsiteY8" fmla="*/ 4049173 h 5859438"/>
              <a:gd name="connsiteX9" fmla="*/ 673443 w 1697523"/>
              <a:gd name="connsiteY9" fmla="*/ 3937962 h 5859438"/>
              <a:gd name="connsiteX10" fmla="*/ 661086 w 1697523"/>
              <a:gd name="connsiteY10" fmla="*/ 3894713 h 5859438"/>
              <a:gd name="connsiteX11" fmla="*/ 722870 w 1697523"/>
              <a:gd name="connsiteY11" fmla="*/ 3789681 h 5859438"/>
              <a:gd name="connsiteX12" fmla="*/ 729048 w 1697523"/>
              <a:gd name="connsiteY12" fmla="*/ 3734075 h 5859438"/>
              <a:gd name="connsiteX13" fmla="*/ 722870 w 1697523"/>
              <a:gd name="connsiteY13" fmla="*/ 3666113 h 5859438"/>
              <a:gd name="connsiteX14" fmla="*/ 654908 w 1697523"/>
              <a:gd name="connsiteY14" fmla="*/ 3425157 h 5859438"/>
              <a:gd name="connsiteX15" fmla="*/ 605481 w 1697523"/>
              <a:gd name="connsiteY15" fmla="*/ 3252162 h 5859438"/>
              <a:gd name="connsiteX16" fmla="*/ 426308 w 1697523"/>
              <a:gd name="connsiteY16" fmla="*/ 2893816 h 5859438"/>
              <a:gd name="connsiteX17" fmla="*/ 376881 w 1697523"/>
              <a:gd name="connsiteY17" fmla="*/ 2770248 h 5859438"/>
              <a:gd name="connsiteX18" fmla="*/ 278027 w 1697523"/>
              <a:gd name="connsiteY18" fmla="*/ 2646681 h 5859438"/>
              <a:gd name="connsiteX19" fmla="*/ 74140 w 1697523"/>
              <a:gd name="connsiteY19" fmla="*/ 2356297 h 5859438"/>
              <a:gd name="connsiteX20" fmla="*/ 0 w 1697523"/>
              <a:gd name="connsiteY20" fmla="*/ 2208016 h 5859438"/>
              <a:gd name="connsiteX21" fmla="*/ 6178 w 1697523"/>
              <a:gd name="connsiteY21" fmla="*/ 2146232 h 5859438"/>
              <a:gd name="connsiteX22" fmla="*/ 43248 w 1697523"/>
              <a:gd name="connsiteY22" fmla="*/ 2047378 h 5859438"/>
              <a:gd name="connsiteX23" fmla="*/ 49427 w 1697523"/>
              <a:gd name="connsiteY23" fmla="*/ 1960881 h 5859438"/>
              <a:gd name="connsiteX24" fmla="*/ 74140 w 1697523"/>
              <a:gd name="connsiteY24" fmla="*/ 1800243 h 5859438"/>
              <a:gd name="connsiteX25" fmla="*/ 160637 w 1697523"/>
              <a:gd name="connsiteY25" fmla="*/ 1460432 h 5859438"/>
              <a:gd name="connsiteX26" fmla="*/ 210064 w 1697523"/>
              <a:gd name="connsiteY26" fmla="*/ 1398648 h 5859438"/>
              <a:gd name="connsiteX27" fmla="*/ 345989 w 1697523"/>
              <a:gd name="connsiteY27" fmla="*/ 1262724 h 5859438"/>
              <a:gd name="connsiteX28" fmla="*/ 444843 w 1697523"/>
              <a:gd name="connsiteY28" fmla="*/ 1015589 h 5859438"/>
              <a:gd name="connsiteX29" fmla="*/ 574589 w 1697523"/>
              <a:gd name="connsiteY29" fmla="*/ 861129 h 5859438"/>
              <a:gd name="connsiteX30" fmla="*/ 716691 w 1697523"/>
              <a:gd name="connsiteY30" fmla="*/ 706670 h 5859438"/>
              <a:gd name="connsiteX31" fmla="*/ 1697523 w 1697523"/>
              <a:gd name="connsiteY31" fmla="*/ 0 h 5859438"/>
              <a:gd name="connsiteX0" fmla="*/ 1019432 w 1483209"/>
              <a:gd name="connsiteY0" fmla="*/ 6073752 h 6073752"/>
              <a:gd name="connsiteX1" fmla="*/ 741405 w 1483209"/>
              <a:gd name="connsiteY1" fmla="*/ 5721584 h 6073752"/>
              <a:gd name="connsiteX2" fmla="*/ 531340 w 1483209"/>
              <a:gd name="connsiteY2" fmla="*/ 5400308 h 6073752"/>
              <a:gd name="connsiteX3" fmla="*/ 463378 w 1483209"/>
              <a:gd name="connsiteY3" fmla="*/ 5258206 h 6073752"/>
              <a:gd name="connsiteX4" fmla="*/ 488091 w 1483209"/>
              <a:gd name="connsiteY4" fmla="*/ 4918395 h 6073752"/>
              <a:gd name="connsiteX5" fmla="*/ 568410 w 1483209"/>
              <a:gd name="connsiteY5" fmla="*/ 4522979 h 6073752"/>
              <a:gd name="connsiteX6" fmla="*/ 611659 w 1483209"/>
              <a:gd name="connsiteY6" fmla="*/ 4349984 h 6073752"/>
              <a:gd name="connsiteX7" fmla="*/ 642551 w 1483209"/>
              <a:gd name="connsiteY7" fmla="*/ 4319092 h 6073752"/>
              <a:gd name="connsiteX8" fmla="*/ 691978 w 1483209"/>
              <a:gd name="connsiteY8" fmla="*/ 4263487 h 6073752"/>
              <a:gd name="connsiteX9" fmla="*/ 673443 w 1483209"/>
              <a:gd name="connsiteY9" fmla="*/ 4152276 h 6073752"/>
              <a:gd name="connsiteX10" fmla="*/ 661086 w 1483209"/>
              <a:gd name="connsiteY10" fmla="*/ 4109027 h 6073752"/>
              <a:gd name="connsiteX11" fmla="*/ 722870 w 1483209"/>
              <a:gd name="connsiteY11" fmla="*/ 4003995 h 6073752"/>
              <a:gd name="connsiteX12" fmla="*/ 729048 w 1483209"/>
              <a:gd name="connsiteY12" fmla="*/ 3948389 h 6073752"/>
              <a:gd name="connsiteX13" fmla="*/ 722870 w 1483209"/>
              <a:gd name="connsiteY13" fmla="*/ 3880427 h 6073752"/>
              <a:gd name="connsiteX14" fmla="*/ 654908 w 1483209"/>
              <a:gd name="connsiteY14" fmla="*/ 3639471 h 6073752"/>
              <a:gd name="connsiteX15" fmla="*/ 605481 w 1483209"/>
              <a:gd name="connsiteY15" fmla="*/ 3466476 h 6073752"/>
              <a:gd name="connsiteX16" fmla="*/ 426308 w 1483209"/>
              <a:gd name="connsiteY16" fmla="*/ 3108130 h 6073752"/>
              <a:gd name="connsiteX17" fmla="*/ 376881 w 1483209"/>
              <a:gd name="connsiteY17" fmla="*/ 2984562 h 6073752"/>
              <a:gd name="connsiteX18" fmla="*/ 278027 w 1483209"/>
              <a:gd name="connsiteY18" fmla="*/ 2860995 h 6073752"/>
              <a:gd name="connsiteX19" fmla="*/ 74140 w 1483209"/>
              <a:gd name="connsiteY19" fmla="*/ 2570611 h 6073752"/>
              <a:gd name="connsiteX20" fmla="*/ 0 w 1483209"/>
              <a:gd name="connsiteY20" fmla="*/ 2422330 h 6073752"/>
              <a:gd name="connsiteX21" fmla="*/ 6178 w 1483209"/>
              <a:gd name="connsiteY21" fmla="*/ 2360546 h 6073752"/>
              <a:gd name="connsiteX22" fmla="*/ 43248 w 1483209"/>
              <a:gd name="connsiteY22" fmla="*/ 2261692 h 6073752"/>
              <a:gd name="connsiteX23" fmla="*/ 49427 w 1483209"/>
              <a:gd name="connsiteY23" fmla="*/ 2175195 h 6073752"/>
              <a:gd name="connsiteX24" fmla="*/ 74140 w 1483209"/>
              <a:gd name="connsiteY24" fmla="*/ 2014557 h 6073752"/>
              <a:gd name="connsiteX25" fmla="*/ 160637 w 1483209"/>
              <a:gd name="connsiteY25" fmla="*/ 1674746 h 6073752"/>
              <a:gd name="connsiteX26" fmla="*/ 210064 w 1483209"/>
              <a:gd name="connsiteY26" fmla="*/ 1612962 h 6073752"/>
              <a:gd name="connsiteX27" fmla="*/ 345989 w 1483209"/>
              <a:gd name="connsiteY27" fmla="*/ 1477038 h 6073752"/>
              <a:gd name="connsiteX28" fmla="*/ 444843 w 1483209"/>
              <a:gd name="connsiteY28" fmla="*/ 1229903 h 6073752"/>
              <a:gd name="connsiteX29" fmla="*/ 574589 w 1483209"/>
              <a:gd name="connsiteY29" fmla="*/ 1075443 h 6073752"/>
              <a:gd name="connsiteX30" fmla="*/ 716691 w 1483209"/>
              <a:gd name="connsiteY30" fmla="*/ 920984 h 6073752"/>
              <a:gd name="connsiteX31" fmla="*/ 1483209 w 1483209"/>
              <a:gd name="connsiteY31" fmla="*/ 0 h 6073752"/>
              <a:gd name="connsiteX0" fmla="*/ 1019432 w 1483209"/>
              <a:gd name="connsiteY0" fmla="*/ 6145190 h 6145190"/>
              <a:gd name="connsiteX1" fmla="*/ 741405 w 1483209"/>
              <a:gd name="connsiteY1" fmla="*/ 5793022 h 6145190"/>
              <a:gd name="connsiteX2" fmla="*/ 531340 w 1483209"/>
              <a:gd name="connsiteY2" fmla="*/ 5471746 h 6145190"/>
              <a:gd name="connsiteX3" fmla="*/ 463378 w 1483209"/>
              <a:gd name="connsiteY3" fmla="*/ 5329644 h 6145190"/>
              <a:gd name="connsiteX4" fmla="*/ 488091 w 1483209"/>
              <a:gd name="connsiteY4" fmla="*/ 4989833 h 6145190"/>
              <a:gd name="connsiteX5" fmla="*/ 568410 w 1483209"/>
              <a:gd name="connsiteY5" fmla="*/ 4594417 h 6145190"/>
              <a:gd name="connsiteX6" fmla="*/ 611659 w 1483209"/>
              <a:gd name="connsiteY6" fmla="*/ 4421422 h 6145190"/>
              <a:gd name="connsiteX7" fmla="*/ 642551 w 1483209"/>
              <a:gd name="connsiteY7" fmla="*/ 4390530 h 6145190"/>
              <a:gd name="connsiteX8" fmla="*/ 691978 w 1483209"/>
              <a:gd name="connsiteY8" fmla="*/ 4334925 h 6145190"/>
              <a:gd name="connsiteX9" fmla="*/ 673443 w 1483209"/>
              <a:gd name="connsiteY9" fmla="*/ 4223714 h 6145190"/>
              <a:gd name="connsiteX10" fmla="*/ 661086 w 1483209"/>
              <a:gd name="connsiteY10" fmla="*/ 4180465 h 6145190"/>
              <a:gd name="connsiteX11" fmla="*/ 722870 w 1483209"/>
              <a:gd name="connsiteY11" fmla="*/ 4075433 h 6145190"/>
              <a:gd name="connsiteX12" fmla="*/ 729048 w 1483209"/>
              <a:gd name="connsiteY12" fmla="*/ 4019827 h 6145190"/>
              <a:gd name="connsiteX13" fmla="*/ 722870 w 1483209"/>
              <a:gd name="connsiteY13" fmla="*/ 3951865 h 6145190"/>
              <a:gd name="connsiteX14" fmla="*/ 654908 w 1483209"/>
              <a:gd name="connsiteY14" fmla="*/ 3710909 h 6145190"/>
              <a:gd name="connsiteX15" fmla="*/ 605481 w 1483209"/>
              <a:gd name="connsiteY15" fmla="*/ 3537914 h 6145190"/>
              <a:gd name="connsiteX16" fmla="*/ 426308 w 1483209"/>
              <a:gd name="connsiteY16" fmla="*/ 3179568 h 6145190"/>
              <a:gd name="connsiteX17" fmla="*/ 376881 w 1483209"/>
              <a:gd name="connsiteY17" fmla="*/ 3056000 h 6145190"/>
              <a:gd name="connsiteX18" fmla="*/ 278027 w 1483209"/>
              <a:gd name="connsiteY18" fmla="*/ 2932433 h 6145190"/>
              <a:gd name="connsiteX19" fmla="*/ 74140 w 1483209"/>
              <a:gd name="connsiteY19" fmla="*/ 2642049 h 6145190"/>
              <a:gd name="connsiteX20" fmla="*/ 0 w 1483209"/>
              <a:gd name="connsiteY20" fmla="*/ 2493768 h 6145190"/>
              <a:gd name="connsiteX21" fmla="*/ 6178 w 1483209"/>
              <a:gd name="connsiteY21" fmla="*/ 2431984 h 6145190"/>
              <a:gd name="connsiteX22" fmla="*/ 43248 w 1483209"/>
              <a:gd name="connsiteY22" fmla="*/ 2333130 h 6145190"/>
              <a:gd name="connsiteX23" fmla="*/ 49427 w 1483209"/>
              <a:gd name="connsiteY23" fmla="*/ 2246633 h 6145190"/>
              <a:gd name="connsiteX24" fmla="*/ 74140 w 1483209"/>
              <a:gd name="connsiteY24" fmla="*/ 2085995 h 6145190"/>
              <a:gd name="connsiteX25" fmla="*/ 160637 w 1483209"/>
              <a:gd name="connsiteY25" fmla="*/ 1746184 h 6145190"/>
              <a:gd name="connsiteX26" fmla="*/ 210064 w 1483209"/>
              <a:gd name="connsiteY26" fmla="*/ 1684400 h 6145190"/>
              <a:gd name="connsiteX27" fmla="*/ 345989 w 1483209"/>
              <a:gd name="connsiteY27" fmla="*/ 1548476 h 6145190"/>
              <a:gd name="connsiteX28" fmla="*/ 444843 w 1483209"/>
              <a:gd name="connsiteY28" fmla="*/ 1301341 h 6145190"/>
              <a:gd name="connsiteX29" fmla="*/ 574589 w 1483209"/>
              <a:gd name="connsiteY29" fmla="*/ 1146881 h 6145190"/>
              <a:gd name="connsiteX30" fmla="*/ 716691 w 1483209"/>
              <a:gd name="connsiteY30" fmla="*/ 992422 h 6145190"/>
              <a:gd name="connsiteX31" fmla="*/ 1483209 w 1483209"/>
              <a:gd name="connsiteY31" fmla="*/ 0 h 6145190"/>
              <a:gd name="connsiteX0" fmla="*/ 1019432 w 1530244"/>
              <a:gd name="connsiteY0" fmla="*/ 6214036 h 6214036"/>
              <a:gd name="connsiteX1" fmla="*/ 741405 w 1530244"/>
              <a:gd name="connsiteY1" fmla="*/ 5861868 h 6214036"/>
              <a:gd name="connsiteX2" fmla="*/ 531340 w 1530244"/>
              <a:gd name="connsiteY2" fmla="*/ 5540592 h 6214036"/>
              <a:gd name="connsiteX3" fmla="*/ 463378 w 1530244"/>
              <a:gd name="connsiteY3" fmla="*/ 5398490 h 6214036"/>
              <a:gd name="connsiteX4" fmla="*/ 488091 w 1530244"/>
              <a:gd name="connsiteY4" fmla="*/ 5058679 h 6214036"/>
              <a:gd name="connsiteX5" fmla="*/ 568410 w 1530244"/>
              <a:gd name="connsiteY5" fmla="*/ 4663263 h 6214036"/>
              <a:gd name="connsiteX6" fmla="*/ 611659 w 1530244"/>
              <a:gd name="connsiteY6" fmla="*/ 4490268 h 6214036"/>
              <a:gd name="connsiteX7" fmla="*/ 642551 w 1530244"/>
              <a:gd name="connsiteY7" fmla="*/ 4459376 h 6214036"/>
              <a:gd name="connsiteX8" fmla="*/ 691978 w 1530244"/>
              <a:gd name="connsiteY8" fmla="*/ 4403771 h 6214036"/>
              <a:gd name="connsiteX9" fmla="*/ 673443 w 1530244"/>
              <a:gd name="connsiteY9" fmla="*/ 4292560 h 6214036"/>
              <a:gd name="connsiteX10" fmla="*/ 661086 w 1530244"/>
              <a:gd name="connsiteY10" fmla="*/ 4249311 h 6214036"/>
              <a:gd name="connsiteX11" fmla="*/ 722870 w 1530244"/>
              <a:gd name="connsiteY11" fmla="*/ 4144279 h 6214036"/>
              <a:gd name="connsiteX12" fmla="*/ 729048 w 1530244"/>
              <a:gd name="connsiteY12" fmla="*/ 4088673 h 6214036"/>
              <a:gd name="connsiteX13" fmla="*/ 722870 w 1530244"/>
              <a:gd name="connsiteY13" fmla="*/ 4020711 h 6214036"/>
              <a:gd name="connsiteX14" fmla="*/ 654908 w 1530244"/>
              <a:gd name="connsiteY14" fmla="*/ 3779755 h 6214036"/>
              <a:gd name="connsiteX15" fmla="*/ 605481 w 1530244"/>
              <a:gd name="connsiteY15" fmla="*/ 3606760 h 6214036"/>
              <a:gd name="connsiteX16" fmla="*/ 426308 w 1530244"/>
              <a:gd name="connsiteY16" fmla="*/ 3248414 h 6214036"/>
              <a:gd name="connsiteX17" fmla="*/ 376881 w 1530244"/>
              <a:gd name="connsiteY17" fmla="*/ 3124846 h 6214036"/>
              <a:gd name="connsiteX18" fmla="*/ 278027 w 1530244"/>
              <a:gd name="connsiteY18" fmla="*/ 3001279 h 6214036"/>
              <a:gd name="connsiteX19" fmla="*/ 74140 w 1530244"/>
              <a:gd name="connsiteY19" fmla="*/ 2710895 h 6214036"/>
              <a:gd name="connsiteX20" fmla="*/ 0 w 1530244"/>
              <a:gd name="connsiteY20" fmla="*/ 2562614 h 6214036"/>
              <a:gd name="connsiteX21" fmla="*/ 6178 w 1530244"/>
              <a:gd name="connsiteY21" fmla="*/ 2500830 h 6214036"/>
              <a:gd name="connsiteX22" fmla="*/ 43248 w 1530244"/>
              <a:gd name="connsiteY22" fmla="*/ 2401976 h 6214036"/>
              <a:gd name="connsiteX23" fmla="*/ 49427 w 1530244"/>
              <a:gd name="connsiteY23" fmla="*/ 2315479 h 6214036"/>
              <a:gd name="connsiteX24" fmla="*/ 74140 w 1530244"/>
              <a:gd name="connsiteY24" fmla="*/ 2154841 h 6214036"/>
              <a:gd name="connsiteX25" fmla="*/ 160637 w 1530244"/>
              <a:gd name="connsiteY25" fmla="*/ 1815030 h 6214036"/>
              <a:gd name="connsiteX26" fmla="*/ 210064 w 1530244"/>
              <a:gd name="connsiteY26" fmla="*/ 1753246 h 6214036"/>
              <a:gd name="connsiteX27" fmla="*/ 345989 w 1530244"/>
              <a:gd name="connsiteY27" fmla="*/ 1617322 h 6214036"/>
              <a:gd name="connsiteX28" fmla="*/ 444843 w 1530244"/>
              <a:gd name="connsiteY28" fmla="*/ 1370187 h 6214036"/>
              <a:gd name="connsiteX29" fmla="*/ 574589 w 1530244"/>
              <a:gd name="connsiteY29" fmla="*/ 1215727 h 6214036"/>
              <a:gd name="connsiteX30" fmla="*/ 716691 w 1530244"/>
              <a:gd name="connsiteY30" fmla="*/ 1061268 h 6214036"/>
              <a:gd name="connsiteX31" fmla="*/ 1402491 w 1530244"/>
              <a:gd name="connsiteY31" fmla="*/ 165404 h 6214036"/>
              <a:gd name="connsiteX32" fmla="*/ 1483209 w 1530244"/>
              <a:gd name="connsiteY32" fmla="*/ 68846 h 6214036"/>
              <a:gd name="connsiteX0" fmla="*/ 1019432 w 1483209"/>
              <a:gd name="connsiteY0" fmla="*/ 6310594 h 6310594"/>
              <a:gd name="connsiteX1" fmla="*/ 741405 w 1483209"/>
              <a:gd name="connsiteY1" fmla="*/ 5958426 h 6310594"/>
              <a:gd name="connsiteX2" fmla="*/ 531340 w 1483209"/>
              <a:gd name="connsiteY2" fmla="*/ 5637150 h 6310594"/>
              <a:gd name="connsiteX3" fmla="*/ 463378 w 1483209"/>
              <a:gd name="connsiteY3" fmla="*/ 5495048 h 6310594"/>
              <a:gd name="connsiteX4" fmla="*/ 488091 w 1483209"/>
              <a:gd name="connsiteY4" fmla="*/ 5155237 h 6310594"/>
              <a:gd name="connsiteX5" fmla="*/ 568410 w 1483209"/>
              <a:gd name="connsiteY5" fmla="*/ 4759821 h 6310594"/>
              <a:gd name="connsiteX6" fmla="*/ 611659 w 1483209"/>
              <a:gd name="connsiteY6" fmla="*/ 4586826 h 6310594"/>
              <a:gd name="connsiteX7" fmla="*/ 642551 w 1483209"/>
              <a:gd name="connsiteY7" fmla="*/ 4555934 h 6310594"/>
              <a:gd name="connsiteX8" fmla="*/ 691978 w 1483209"/>
              <a:gd name="connsiteY8" fmla="*/ 4500329 h 6310594"/>
              <a:gd name="connsiteX9" fmla="*/ 673443 w 1483209"/>
              <a:gd name="connsiteY9" fmla="*/ 4389118 h 6310594"/>
              <a:gd name="connsiteX10" fmla="*/ 661086 w 1483209"/>
              <a:gd name="connsiteY10" fmla="*/ 4345869 h 6310594"/>
              <a:gd name="connsiteX11" fmla="*/ 722870 w 1483209"/>
              <a:gd name="connsiteY11" fmla="*/ 4240837 h 6310594"/>
              <a:gd name="connsiteX12" fmla="*/ 729048 w 1483209"/>
              <a:gd name="connsiteY12" fmla="*/ 4185231 h 6310594"/>
              <a:gd name="connsiteX13" fmla="*/ 722870 w 1483209"/>
              <a:gd name="connsiteY13" fmla="*/ 4117269 h 6310594"/>
              <a:gd name="connsiteX14" fmla="*/ 654908 w 1483209"/>
              <a:gd name="connsiteY14" fmla="*/ 3876313 h 6310594"/>
              <a:gd name="connsiteX15" fmla="*/ 605481 w 1483209"/>
              <a:gd name="connsiteY15" fmla="*/ 3703318 h 6310594"/>
              <a:gd name="connsiteX16" fmla="*/ 426308 w 1483209"/>
              <a:gd name="connsiteY16" fmla="*/ 3344972 h 6310594"/>
              <a:gd name="connsiteX17" fmla="*/ 376881 w 1483209"/>
              <a:gd name="connsiteY17" fmla="*/ 3221404 h 6310594"/>
              <a:gd name="connsiteX18" fmla="*/ 278027 w 1483209"/>
              <a:gd name="connsiteY18" fmla="*/ 3097837 h 6310594"/>
              <a:gd name="connsiteX19" fmla="*/ 74140 w 1483209"/>
              <a:gd name="connsiteY19" fmla="*/ 2807453 h 6310594"/>
              <a:gd name="connsiteX20" fmla="*/ 0 w 1483209"/>
              <a:gd name="connsiteY20" fmla="*/ 2659172 h 6310594"/>
              <a:gd name="connsiteX21" fmla="*/ 6178 w 1483209"/>
              <a:gd name="connsiteY21" fmla="*/ 2597388 h 6310594"/>
              <a:gd name="connsiteX22" fmla="*/ 43248 w 1483209"/>
              <a:gd name="connsiteY22" fmla="*/ 2498534 h 6310594"/>
              <a:gd name="connsiteX23" fmla="*/ 49427 w 1483209"/>
              <a:gd name="connsiteY23" fmla="*/ 2412037 h 6310594"/>
              <a:gd name="connsiteX24" fmla="*/ 74140 w 1483209"/>
              <a:gd name="connsiteY24" fmla="*/ 2251399 h 6310594"/>
              <a:gd name="connsiteX25" fmla="*/ 160637 w 1483209"/>
              <a:gd name="connsiteY25" fmla="*/ 1911588 h 6310594"/>
              <a:gd name="connsiteX26" fmla="*/ 210064 w 1483209"/>
              <a:gd name="connsiteY26" fmla="*/ 1849804 h 6310594"/>
              <a:gd name="connsiteX27" fmla="*/ 345989 w 1483209"/>
              <a:gd name="connsiteY27" fmla="*/ 1713880 h 6310594"/>
              <a:gd name="connsiteX28" fmla="*/ 444843 w 1483209"/>
              <a:gd name="connsiteY28" fmla="*/ 1466745 h 6310594"/>
              <a:gd name="connsiteX29" fmla="*/ 574589 w 1483209"/>
              <a:gd name="connsiteY29" fmla="*/ 1312285 h 6310594"/>
              <a:gd name="connsiteX30" fmla="*/ 716691 w 1483209"/>
              <a:gd name="connsiteY30" fmla="*/ 1157826 h 6310594"/>
              <a:gd name="connsiteX31" fmla="*/ 1268894 w 1483209"/>
              <a:gd name="connsiteY31" fmla="*/ 165404 h 6310594"/>
              <a:gd name="connsiteX32" fmla="*/ 1483209 w 1483209"/>
              <a:gd name="connsiteY32" fmla="*/ 165404 h 6310594"/>
              <a:gd name="connsiteX0" fmla="*/ 1019432 w 1483209"/>
              <a:gd name="connsiteY0" fmla="*/ 6196294 h 6196294"/>
              <a:gd name="connsiteX1" fmla="*/ 741405 w 1483209"/>
              <a:gd name="connsiteY1" fmla="*/ 5844126 h 6196294"/>
              <a:gd name="connsiteX2" fmla="*/ 531340 w 1483209"/>
              <a:gd name="connsiteY2" fmla="*/ 5522850 h 6196294"/>
              <a:gd name="connsiteX3" fmla="*/ 463378 w 1483209"/>
              <a:gd name="connsiteY3" fmla="*/ 5380748 h 6196294"/>
              <a:gd name="connsiteX4" fmla="*/ 488091 w 1483209"/>
              <a:gd name="connsiteY4" fmla="*/ 5040937 h 6196294"/>
              <a:gd name="connsiteX5" fmla="*/ 568410 w 1483209"/>
              <a:gd name="connsiteY5" fmla="*/ 4645521 h 6196294"/>
              <a:gd name="connsiteX6" fmla="*/ 611659 w 1483209"/>
              <a:gd name="connsiteY6" fmla="*/ 4472526 h 6196294"/>
              <a:gd name="connsiteX7" fmla="*/ 642551 w 1483209"/>
              <a:gd name="connsiteY7" fmla="*/ 4441634 h 6196294"/>
              <a:gd name="connsiteX8" fmla="*/ 691978 w 1483209"/>
              <a:gd name="connsiteY8" fmla="*/ 4386029 h 6196294"/>
              <a:gd name="connsiteX9" fmla="*/ 673443 w 1483209"/>
              <a:gd name="connsiteY9" fmla="*/ 4274818 h 6196294"/>
              <a:gd name="connsiteX10" fmla="*/ 661086 w 1483209"/>
              <a:gd name="connsiteY10" fmla="*/ 4231569 h 6196294"/>
              <a:gd name="connsiteX11" fmla="*/ 722870 w 1483209"/>
              <a:gd name="connsiteY11" fmla="*/ 4126537 h 6196294"/>
              <a:gd name="connsiteX12" fmla="*/ 729048 w 1483209"/>
              <a:gd name="connsiteY12" fmla="*/ 4070931 h 6196294"/>
              <a:gd name="connsiteX13" fmla="*/ 722870 w 1483209"/>
              <a:gd name="connsiteY13" fmla="*/ 4002969 h 6196294"/>
              <a:gd name="connsiteX14" fmla="*/ 654908 w 1483209"/>
              <a:gd name="connsiteY14" fmla="*/ 3762013 h 6196294"/>
              <a:gd name="connsiteX15" fmla="*/ 605481 w 1483209"/>
              <a:gd name="connsiteY15" fmla="*/ 3589018 h 6196294"/>
              <a:gd name="connsiteX16" fmla="*/ 426308 w 1483209"/>
              <a:gd name="connsiteY16" fmla="*/ 3230672 h 6196294"/>
              <a:gd name="connsiteX17" fmla="*/ 376881 w 1483209"/>
              <a:gd name="connsiteY17" fmla="*/ 3107104 h 6196294"/>
              <a:gd name="connsiteX18" fmla="*/ 278027 w 1483209"/>
              <a:gd name="connsiteY18" fmla="*/ 2983537 h 6196294"/>
              <a:gd name="connsiteX19" fmla="*/ 74140 w 1483209"/>
              <a:gd name="connsiteY19" fmla="*/ 2693153 h 6196294"/>
              <a:gd name="connsiteX20" fmla="*/ 0 w 1483209"/>
              <a:gd name="connsiteY20" fmla="*/ 2544872 h 6196294"/>
              <a:gd name="connsiteX21" fmla="*/ 6178 w 1483209"/>
              <a:gd name="connsiteY21" fmla="*/ 2483088 h 6196294"/>
              <a:gd name="connsiteX22" fmla="*/ 43248 w 1483209"/>
              <a:gd name="connsiteY22" fmla="*/ 2384234 h 6196294"/>
              <a:gd name="connsiteX23" fmla="*/ 49427 w 1483209"/>
              <a:gd name="connsiteY23" fmla="*/ 2297737 h 6196294"/>
              <a:gd name="connsiteX24" fmla="*/ 74140 w 1483209"/>
              <a:gd name="connsiteY24" fmla="*/ 2137099 h 6196294"/>
              <a:gd name="connsiteX25" fmla="*/ 160637 w 1483209"/>
              <a:gd name="connsiteY25" fmla="*/ 1797288 h 6196294"/>
              <a:gd name="connsiteX26" fmla="*/ 210064 w 1483209"/>
              <a:gd name="connsiteY26" fmla="*/ 1735504 h 6196294"/>
              <a:gd name="connsiteX27" fmla="*/ 345989 w 1483209"/>
              <a:gd name="connsiteY27" fmla="*/ 1599580 h 6196294"/>
              <a:gd name="connsiteX28" fmla="*/ 444843 w 1483209"/>
              <a:gd name="connsiteY28" fmla="*/ 1352445 h 6196294"/>
              <a:gd name="connsiteX29" fmla="*/ 574589 w 1483209"/>
              <a:gd name="connsiteY29" fmla="*/ 1197985 h 6196294"/>
              <a:gd name="connsiteX30" fmla="*/ 716691 w 1483209"/>
              <a:gd name="connsiteY30" fmla="*/ 1043526 h 6196294"/>
              <a:gd name="connsiteX31" fmla="*/ 1099751 w 1483209"/>
              <a:gd name="connsiteY31" fmla="*/ 357727 h 6196294"/>
              <a:gd name="connsiteX32" fmla="*/ 1268894 w 1483209"/>
              <a:gd name="connsiteY32" fmla="*/ 51104 h 6196294"/>
              <a:gd name="connsiteX33" fmla="*/ 1483209 w 1483209"/>
              <a:gd name="connsiteY33" fmla="*/ 51104 h 6196294"/>
              <a:gd name="connsiteX0" fmla="*/ 1019432 w 1483209"/>
              <a:gd name="connsiteY0" fmla="*/ 6192815 h 6192815"/>
              <a:gd name="connsiteX1" fmla="*/ 741405 w 1483209"/>
              <a:gd name="connsiteY1" fmla="*/ 5840647 h 6192815"/>
              <a:gd name="connsiteX2" fmla="*/ 531340 w 1483209"/>
              <a:gd name="connsiteY2" fmla="*/ 5519371 h 6192815"/>
              <a:gd name="connsiteX3" fmla="*/ 463378 w 1483209"/>
              <a:gd name="connsiteY3" fmla="*/ 5377269 h 6192815"/>
              <a:gd name="connsiteX4" fmla="*/ 488091 w 1483209"/>
              <a:gd name="connsiteY4" fmla="*/ 5037458 h 6192815"/>
              <a:gd name="connsiteX5" fmla="*/ 568410 w 1483209"/>
              <a:gd name="connsiteY5" fmla="*/ 4642042 h 6192815"/>
              <a:gd name="connsiteX6" fmla="*/ 611659 w 1483209"/>
              <a:gd name="connsiteY6" fmla="*/ 4469047 h 6192815"/>
              <a:gd name="connsiteX7" fmla="*/ 642551 w 1483209"/>
              <a:gd name="connsiteY7" fmla="*/ 4438155 h 6192815"/>
              <a:gd name="connsiteX8" fmla="*/ 691978 w 1483209"/>
              <a:gd name="connsiteY8" fmla="*/ 4382550 h 6192815"/>
              <a:gd name="connsiteX9" fmla="*/ 673443 w 1483209"/>
              <a:gd name="connsiteY9" fmla="*/ 4271339 h 6192815"/>
              <a:gd name="connsiteX10" fmla="*/ 661086 w 1483209"/>
              <a:gd name="connsiteY10" fmla="*/ 4228090 h 6192815"/>
              <a:gd name="connsiteX11" fmla="*/ 722870 w 1483209"/>
              <a:gd name="connsiteY11" fmla="*/ 4123058 h 6192815"/>
              <a:gd name="connsiteX12" fmla="*/ 729048 w 1483209"/>
              <a:gd name="connsiteY12" fmla="*/ 4067452 h 6192815"/>
              <a:gd name="connsiteX13" fmla="*/ 722870 w 1483209"/>
              <a:gd name="connsiteY13" fmla="*/ 3999490 h 6192815"/>
              <a:gd name="connsiteX14" fmla="*/ 654908 w 1483209"/>
              <a:gd name="connsiteY14" fmla="*/ 3758534 h 6192815"/>
              <a:gd name="connsiteX15" fmla="*/ 605481 w 1483209"/>
              <a:gd name="connsiteY15" fmla="*/ 3585539 h 6192815"/>
              <a:gd name="connsiteX16" fmla="*/ 426308 w 1483209"/>
              <a:gd name="connsiteY16" fmla="*/ 3227193 h 6192815"/>
              <a:gd name="connsiteX17" fmla="*/ 376881 w 1483209"/>
              <a:gd name="connsiteY17" fmla="*/ 3103625 h 6192815"/>
              <a:gd name="connsiteX18" fmla="*/ 278027 w 1483209"/>
              <a:gd name="connsiteY18" fmla="*/ 2980058 h 6192815"/>
              <a:gd name="connsiteX19" fmla="*/ 74140 w 1483209"/>
              <a:gd name="connsiteY19" fmla="*/ 2689674 h 6192815"/>
              <a:gd name="connsiteX20" fmla="*/ 0 w 1483209"/>
              <a:gd name="connsiteY20" fmla="*/ 2541393 h 6192815"/>
              <a:gd name="connsiteX21" fmla="*/ 6178 w 1483209"/>
              <a:gd name="connsiteY21" fmla="*/ 2479609 h 6192815"/>
              <a:gd name="connsiteX22" fmla="*/ 43248 w 1483209"/>
              <a:gd name="connsiteY22" fmla="*/ 2380755 h 6192815"/>
              <a:gd name="connsiteX23" fmla="*/ 49427 w 1483209"/>
              <a:gd name="connsiteY23" fmla="*/ 2294258 h 6192815"/>
              <a:gd name="connsiteX24" fmla="*/ 74140 w 1483209"/>
              <a:gd name="connsiteY24" fmla="*/ 2133620 h 6192815"/>
              <a:gd name="connsiteX25" fmla="*/ 160637 w 1483209"/>
              <a:gd name="connsiteY25" fmla="*/ 1793809 h 6192815"/>
              <a:gd name="connsiteX26" fmla="*/ 210064 w 1483209"/>
              <a:gd name="connsiteY26" fmla="*/ 1732025 h 6192815"/>
              <a:gd name="connsiteX27" fmla="*/ 345989 w 1483209"/>
              <a:gd name="connsiteY27" fmla="*/ 1596101 h 6192815"/>
              <a:gd name="connsiteX28" fmla="*/ 444843 w 1483209"/>
              <a:gd name="connsiteY28" fmla="*/ 1348966 h 6192815"/>
              <a:gd name="connsiteX29" fmla="*/ 574589 w 1483209"/>
              <a:gd name="connsiteY29" fmla="*/ 1194506 h 6192815"/>
              <a:gd name="connsiteX30" fmla="*/ 716691 w 1483209"/>
              <a:gd name="connsiteY30" fmla="*/ 1040047 h 6192815"/>
              <a:gd name="connsiteX31" fmla="*/ 983143 w 1483209"/>
              <a:gd name="connsiteY31" fmla="*/ 333377 h 6192815"/>
              <a:gd name="connsiteX32" fmla="*/ 1268894 w 1483209"/>
              <a:gd name="connsiteY32" fmla="*/ 47625 h 6192815"/>
              <a:gd name="connsiteX33" fmla="*/ 1483209 w 1483209"/>
              <a:gd name="connsiteY33" fmla="*/ 47625 h 6192815"/>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83143 w 1483209"/>
              <a:gd name="connsiteY31" fmla="*/ 357190 h 6216628"/>
              <a:gd name="connsiteX32" fmla="*/ 1268894 w 1483209"/>
              <a:gd name="connsiteY32" fmla="*/ 71438 h 6216628"/>
              <a:gd name="connsiteX33" fmla="*/ 1411771 w 1483209"/>
              <a:gd name="connsiteY33" fmla="*/ 0 h 6216628"/>
              <a:gd name="connsiteX34" fmla="*/ 1483209 w 1483209"/>
              <a:gd name="connsiteY34"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83143 w 1483209"/>
              <a:gd name="connsiteY31" fmla="*/ 357190 h 6216628"/>
              <a:gd name="connsiteX32" fmla="*/ 1268894 w 1483209"/>
              <a:gd name="connsiteY32" fmla="*/ 71438 h 6216628"/>
              <a:gd name="connsiteX33" fmla="*/ 1411771 w 1483209"/>
              <a:gd name="connsiteY33" fmla="*/ 0 h 6216628"/>
              <a:gd name="connsiteX34" fmla="*/ 1483209 w 1483209"/>
              <a:gd name="connsiteY34"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840259 w 1483209"/>
              <a:gd name="connsiteY31" fmla="*/ 711693 h 6216628"/>
              <a:gd name="connsiteX32" fmla="*/ 983143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840259 w 1483209"/>
              <a:gd name="connsiteY31" fmla="*/ 711693 h 6216628"/>
              <a:gd name="connsiteX32" fmla="*/ 983143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83143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68894 w 1483209"/>
              <a:gd name="connsiteY33" fmla="*/ 71438 h 6216628"/>
              <a:gd name="connsiteX34" fmla="*/ 1411771 w 1483209"/>
              <a:gd name="connsiteY34" fmla="*/ 0 h 6216628"/>
              <a:gd name="connsiteX35" fmla="*/ 1483209 w 1483209"/>
              <a:gd name="connsiteY35"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04783 w 1483209"/>
              <a:gd name="connsiteY33" fmla="*/ 118569 h 6216628"/>
              <a:gd name="connsiteX34" fmla="*/ 1268894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04783 w 1483209"/>
              <a:gd name="connsiteY33" fmla="*/ 118569 h 6216628"/>
              <a:gd name="connsiteX34" fmla="*/ 1268894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04783 w 1483209"/>
              <a:gd name="connsiteY33" fmla="*/ 118569 h 6216628"/>
              <a:gd name="connsiteX34" fmla="*/ 1268894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204783 w 1483209"/>
              <a:gd name="connsiteY33" fmla="*/ 118569 h 6216628"/>
              <a:gd name="connsiteX34" fmla="*/ 1268894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4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5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5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5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5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357190 h 6216628"/>
              <a:gd name="connsiteX33" fmla="*/ 1126019 w 1483209"/>
              <a:gd name="connsiteY33" fmla="*/ 142876 h 6216628"/>
              <a:gd name="connsiteX34" fmla="*/ 1268895 w 1483209"/>
              <a:gd name="connsiteY34" fmla="*/ 71438 h 6216628"/>
              <a:gd name="connsiteX35" fmla="*/ 1411771 w 1483209"/>
              <a:gd name="connsiteY35" fmla="*/ 0 h 6216628"/>
              <a:gd name="connsiteX36" fmla="*/ 1483209 w 1483209"/>
              <a:gd name="connsiteY36"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08221 w 1483209"/>
              <a:gd name="connsiteY32" fmla="*/ 532520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71504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 name="connsiteX0" fmla="*/ 1019432 w 1483209"/>
              <a:gd name="connsiteY0" fmla="*/ 6216628 h 6216628"/>
              <a:gd name="connsiteX1" fmla="*/ 741405 w 1483209"/>
              <a:gd name="connsiteY1" fmla="*/ 5864460 h 6216628"/>
              <a:gd name="connsiteX2" fmla="*/ 531340 w 1483209"/>
              <a:gd name="connsiteY2" fmla="*/ 5543184 h 6216628"/>
              <a:gd name="connsiteX3" fmla="*/ 463378 w 1483209"/>
              <a:gd name="connsiteY3" fmla="*/ 5401082 h 6216628"/>
              <a:gd name="connsiteX4" fmla="*/ 488091 w 1483209"/>
              <a:gd name="connsiteY4" fmla="*/ 5061271 h 6216628"/>
              <a:gd name="connsiteX5" fmla="*/ 568410 w 1483209"/>
              <a:gd name="connsiteY5" fmla="*/ 4665855 h 6216628"/>
              <a:gd name="connsiteX6" fmla="*/ 611659 w 1483209"/>
              <a:gd name="connsiteY6" fmla="*/ 4492860 h 6216628"/>
              <a:gd name="connsiteX7" fmla="*/ 642551 w 1483209"/>
              <a:gd name="connsiteY7" fmla="*/ 4461968 h 6216628"/>
              <a:gd name="connsiteX8" fmla="*/ 691978 w 1483209"/>
              <a:gd name="connsiteY8" fmla="*/ 4406363 h 6216628"/>
              <a:gd name="connsiteX9" fmla="*/ 673443 w 1483209"/>
              <a:gd name="connsiteY9" fmla="*/ 4295152 h 6216628"/>
              <a:gd name="connsiteX10" fmla="*/ 661086 w 1483209"/>
              <a:gd name="connsiteY10" fmla="*/ 4251903 h 6216628"/>
              <a:gd name="connsiteX11" fmla="*/ 722870 w 1483209"/>
              <a:gd name="connsiteY11" fmla="*/ 4146871 h 6216628"/>
              <a:gd name="connsiteX12" fmla="*/ 729048 w 1483209"/>
              <a:gd name="connsiteY12" fmla="*/ 4091265 h 6216628"/>
              <a:gd name="connsiteX13" fmla="*/ 722870 w 1483209"/>
              <a:gd name="connsiteY13" fmla="*/ 4023303 h 6216628"/>
              <a:gd name="connsiteX14" fmla="*/ 654908 w 1483209"/>
              <a:gd name="connsiteY14" fmla="*/ 3782347 h 6216628"/>
              <a:gd name="connsiteX15" fmla="*/ 605481 w 1483209"/>
              <a:gd name="connsiteY15" fmla="*/ 3609352 h 6216628"/>
              <a:gd name="connsiteX16" fmla="*/ 426308 w 1483209"/>
              <a:gd name="connsiteY16" fmla="*/ 3251006 h 6216628"/>
              <a:gd name="connsiteX17" fmla="*/ 376881 w 1483209"/>
              <a:gd name="connsiteY17" fmla="*/ 3127438 h 6216628"/>
              <a:gd name="connsiteX18" fmla="*/ 278027 w 1483209"/>
              <a:gd name="connsiteY18" fmla="*/ 3003871 h 6216628"/>
              <a:gd name="connsiteX19" fmla="*/ 74140 w 1483209"/>
              <a:gd name="connsiteY19" fmla="*/ 2713487 h 6216628"/>
              <a:gd name="connsiteX20" fmla="*/ 0 w 1483209"/>
              <a:gd name="connsiteY20" fmla="*/ 2565206 h 6216628"/>
              <a:gd name="connsiteX21" fmla="*/ 6178 w 1483209"/>
              <a:gd name="connsiteY21" fmla="*/ 2503422 h 6216628"/>
              <a:gd name="connsiteX22" fmla="*/ 43248 w 1483209"/>
              <a:gd name="connsiteY22" fmla="*/ 2404568 h 6216628"/>
              <a:gd name="connsiteX23" fmla="*/ 49427 w 1483209"/>
              <a:gd name="connsiteY23" fmla="*/ 2318071 h 6216628"/>
              <a:gd name="connsiteX24" fmla="*/ 74140 w 1483209"/>
              <a:gd name="connsiteY24" fmla="*/ 2157433 h 6216628"/>
              <a:gd name="connsiteX25" fmla="*/ 160637 w 1483209"/>
              <a:gd name="connsiteY25" fmla="*/ 1817622 h 6216628"/>
              <a:gd name="connsiteX26" fmla="*/ 210064 w 1483209"/>
              <a:gd name="connsiteY26" fmla="*/ 1755838 h 6216628"/>
              <a:gd name="connsiteX27" fmla="*/ 345989 w 1483209"/>
              <a:gd name="connsiteY27" fmla="*/ 1619914 h 6216628"/>
              <a:gd name="connsiteX28" fmla="*/ 444843 w 1483209"/>
              <a:gd name="connsiteY28" fmla="*/ 1372779 h 6216628"/>
              <a:gd name="connsiteX29" fmla="*/ 574589 w 1483209"/>
              <a:gd name="connsiteY29" fmla="*/ 1218319 h 6216628"/>
              <a:gd name="connsiteX30" fmla="*/ 716691 w 1483209"/>
              <a:gd name="connsiteY30" fmla="*/ 1063860 h 6216628"/>
              <a:gd name="connsiteX31" fmla="*/ 911705 w 1483209"/>
              <a:gd name="connsiteY31" fmla="*/ 714380 h 6216628"/>
              <a:gd name="connsiteX32" fmla="*/ 911705 w 1483209"/>
              <a:gd name="connsiteY32" fmla="*/ 500066 h 6216628"/>
              <a:gd name="connsiteX33" fmla="*/ 911705 w 1483209"/>
              <a:gd name="connsiteY33" fmla="*/ 357190 h 6216628"/>
              <a:gd name="connsiteX34" fmla="*/ 1126019 w 1483209"/>
              <a:gd name="connsiteY34" fmla="*/ 142876 h 6216628"/>
              <a:gd name="connsiteX35" fmla="*/ 1268895 w 1483209"/>
              <a:gd name="connsiteY35" fmla="*/ 71438 h 6216628"/>
              <a:gd name="connsiteX36" fmla="*/ 1411771 w 1483209"/>
              <a:gd name="connsiteY36" fmla="*/ 0 h 6216628"/>
              <a:gd name="connsiteX37" fmla="*/ 1483209 w 1483209"/>
              <a:gd name="connsiteY37" fmla="*/ 71438 h 621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3209" h="6216628">
                <a:moveTo>
                  <a:pt x="1019432" y="6216628"/>
                </a:moveTo>
                <a:lnTo>
                  <a:pt x="741405" y="5864460"/>
                </a:lnTo>
                <a:lnTo>
                  <a:pt x="531340" y="5543184"/>
                </a:lnTo>
                <a:lnTo>
                  <a:pt x="463378" y="5401082"/>
                </a:lnTo>
                <a:lnTo>
                  <a:pt x="488091" y="5061271"/>
                </a:lnTo>
                <a:lnTo>
                  <a:pt x="568410" y="4665855"/>
                </a:lnTo>
                <a:lnTo>
                  <a:pt x="611659" y="4492860"/>
                </a:lnTo>
                <a:lnTo>
                  <a:pt x="642551" y="4461968"/>
                </a:lnTo>
                <a:lnTo>
                  <a:pt x="691978" y="4406363"/>
                </a:lnTo>
                <a:lnTo>
                  <a:pt x="673443" y="4295152"/>
                </a:lnTo>
                <a:lnTo>
                  <a:pt x="661086" y="4251903"/>
                </a:lnTo>
                <a:lnTo>
                  <a:pt x="722870" y="4146871"/>
                </a:lnTo>
                <a:lnTo>
                  <a:pt x="729048" y="4091265"/>
                </a:lnTo>
                <a:lnTo>
                  <a:pt x="722870" y="4023303"/>
                </a:lnTo>
                <a:lnTo>
                  <a:pt x="654908" y="3782347"/>
                </a:lnTo>
                <a:lnTo>
                  <a:pt x="605481" y="3609352"/>
                </a:lnTo>
                <a:lnTo>
                  <a:pt x="426308" y="3251006"/>
                </a:lnTo>
                <a:lnTo>
                  <a:pt x="376881" y="3127438"/>
                </a:lnTo>
                <a:lnTo>
                  <a:pt x="278027" y="3003871"/>
                </a:lnTo>
                <a:lnTo>
                  <a:pt x="74140" y="2713487"/>
                </a:lnTo>
                <a:lnTo>
                  <a:pt x="0" y="2565206"/>
                </a:lnTo>
                <a:lnTo>
                  <a:pt x="6178" y="2503422"/>
                </a:lnTo>
                <a:lnTo>
                  <a:pt x="43248" y="2404568"/>
                </a:lnTo>
                <a:lnTo>
                  <a:pt x="49427" y="2318071"/>
                </a:lnTo>
                <a:lnTo>
                  <a:pt x="74140" y="2157433"/>
                </a:lnTo>
                <a:lnTo>
                  <a:pt x="160637" y="1817622"/>
                </a:lnTo>
                <a:lnTo>
                  <a:pt x="210064" y="1755838"/>
                </a:lnTo>
                <a:lnTo>
                  <a:pt x="345989" y="1619914"/>
                </a:lnTo>
                <a:lnTo>
                  <a:pt x="444843" y="1372779"/>
                </a:lnTo>
                <a:lnTo>
                  <a:pt x="574589" y="1218319"/>
                </a:lnTo>
                <a:lnTo>
                  <a:pt x="716691" y="1063860"/>
                </a:lnTo>
                <a:cubicBezTo>
                  <a:pt x="760969" y="979422"/>
                  <a:pt x="879203" y="832158"/>
                  <a:pt x="911705" y="714380"/>
                </a:cubicBezTo>
                <a:cubicBezTo>
                  <a:pt x="943627" y="625823"/>
                  <a:pt x="939113" y="492425"/>
                  <a:pt x="911705" y="500066"/>
                </a:cubicBezTo>
                <a:cubicBezTo>
                  <a:pt x="932935" y="367956"/>
                  <a:pt x="890456" y="402456"/>
                  <a:pt x="911705" y="357190"/>
                </a:cubicBezTo>
                <a:cubicBezTo>
                  <a:pt x="977523" y="312760"/>
                  <a:pt x="1066487" y="190501"/>
                  <a:pt x="1126019" y="142876"/>
                </a:cubicBezTo>
                <a:cubicBezTo>
                  <a:pt x="1185551" y="95251"/>
                  <a:pt x="1239154" y="63183"/>
                  <a:pt x="1268895" y="71438"/>
                </a:cubicBezTo>
                <a:cubicBezTo>
                  <a:pt x="1265508" y="27394"/>
                  <a:pt x="1376052" y="0"/>
                  <a:pt x="1411771" y="0"/>
                </a:cubicBezTo>
                <a:cubicBezTo>
                  <a:pt x="1447490" y="0"/>
                  <a:pt x="1461518" y="68996"/>
                  <a:pt x="1483209" y="71438"/>
                </a:cubicBezTo>
              </a:path>
            </a:pathLst>
          </a:cu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5" name="24 Forma libre"/>
          <p:cNvSpPr/>
          <p:nvPr/>
        </p:nvSpPr>
        <p:spPr>
          <a:xfrm>
            <a:off x="3768138" y="150920"/>
            <a:ext cx="514905" cy="810828"/>
          </a:xfrm>
          <a:custGeom>
            <a:avLst/>
            <a:gdLst>
              <a:gd name="connsiteX0" fmla="*/ 514905 w 514905"/>
              <a:gd name="connsiteY0" fmla="*/ 772358 h 810828"/>
              <a:gd name="connsiteX1" fmla="*/ 437965 w 514905"/>
              <a:gd name="connsiteY1" fmla="*/ 751643 h 810828"/>
              <a:gd name="connsiteX2" fmla="*/ 423169 w 514905"/>
              <a:gd name="connsiteY2" fmla="*/ 751643 h 810828"/>
              <a:gd name="connsiteX3" fmla="*/ 375822 w 514905"/>
              <a:gd name="connsiteY3" fmla="*/ 772358 h 810828"/>
              <a:gd name="connsiteX4" fmla="*/ 337352 w 514905"/>
              <a:gd name="connsiteY4" fmla="*/ 798991 h 810828"/>
              <a:gd name="connsiteX5" fmla="*/ 301841 w 514905"/>
              <a:gd name="connsiteY5" fmla="*/ 810828 h 810828"/>
              <a:gd name="connsiteX6" fmla="*/ 287045 w 514905"/>
              <a:gd name="connsiteY6" fmla="*/ 763480 h 810828"/>
              <a:gd name="connsiteX7" fmla="*/ 272249 w 514905"/>
              <a:gd name="connsiteY7" fmla="*/ 713173 h 810828"/>
              <a:gd name="connsiteX8" fmla="*/ 221942 w 514905"/>
              <a:gd name="connsiteY8" fmla="*/ 677663 h 810828"/>
              <a:gd name="connsiteX9" fmla="*/ 192350 w 514905"/>
              <a:gd name="connsiteY9" fmla="*/ 659907 h 810828"/>
              <a:gd name="connsiteX10" fmla="*/ 195309 w 514905"/>
              <a:gd name="connsiteY10" fmla="*/ 624397 h 810828"/>
              <a:gd name="connsiteX11" fmla="*/ 183472 w 514905"/>
              <a:gd name="connsiteY11" fmla="*/ 609600 h 810828"/>
              <a:gd name="connsiteX12" fmla="*/ 189391 w 514905"/>
              <a:gd name="connsiteY12" fmla="*/ 591845 h 810828"/>
              <a:gd name="connsiteX13" fmla="*/ 180513 w 514905"/>
              <a:gd name="connsiteY13" fmla="*/ 577049 h 810828"/>
              <a:gd name="connsiteX14" fmla="*/ 171635 w 514905"/>
              <a:gd name="connsiteY14" fmla="*/ 571130 h 810828"/>
              <a:gd name="connsiteX15" fmla="*/ 162758 w 514905"/>
              <a:gd name="connsiteY15" fmla="*/ 559294 h 810828"/>
              <a:gd name="connsiteX16" fmla="*/ 165717 w 514905"/>
              <a:gd name="connsiteY16" fmla="*/ 538579 h 810828"/>
              <a:gd name="connsiteX17" fmla="*/ 165717 w 514905"/>
              <a:gd name="connsiteY17" fmla="*/ 529701 h 810828"/>
              <a:gd name="connsiteX18" fmla="*/ 142043 w 514905"/>
              <a:gd name="connsiteY18" fmla="*/ 506028 h 810828"/>
              <a:gd name="connsiteX19" fmla="*/ 142043 w 514905"/>
              <a:gd name="connsiteY19" fmla="*/ 488272 h 810828"/>
              <a:gd name="connsiteX20" fmla="*/ 153880 w 514905"/>
              <a:gd name="connsiteY20" fmla="*/ 467558 h 810828"/>
              <a:gd name="connsiteX21" fmla="*/ 162758 w 514905"/>
              <a:gd name="connsiteY21" fmla="*/ 440925 h 810828"/>
              <a:gd name="connsiteX22" fmla="*/ 147961 w 514905"/>
              <a:gd name="connsiteY22" fmla="*/ 417251 h 810828"/>
              <a:gd name="connsiteX23" fmla="*/ 121328 w 514905"/>
              <a:gd name="connsiteY23" fmla="*/ 408373 h 810828"/>
              <a:gd name="connsiteX24" fmla="*/ 88777 w 514905"/>
              <a:gd name="connsiteY24" fmla="*/ 414292 h 810828"/>
              <a:gd name="connsiteX25" fmla="*/ 73981 w 514905"/>
              <a:gd name="connsiteY25" fmla="*/ 399496 h 810828"/>
              <a:gd name="connsiteX26" fmla="*/ 85818 w 514905"/>
              <a:gd name="connsiteY26" fmla="*/ 381740 h 810828"/>
              <a:gd name="connsiteX27" fmla="*/ 109491 w 514905"/>
              <a:gd name="connsiteY27" fmla="*/ 372863 h 810828"/>
              <a:gd name="connsiteX28" fmla="*/ 124288 w 514905"/>
              <a:gd name="connsiteY28" fmla="*/ 358066 h 810828"/>
              <a:gd name="connsiteX29" fmla="*/ 121328 w 514905"/>
              <a:gd name="connsiteY29" fmla="*/ 343270 h 810828"/>
              <a:gd name="connsiteX30" fmla="*/ 100614 w 514905"/>
              <a:gd name="connsiteY30" fmla="*/ 340311 h 810828"/>
              <a:gd name="connsiteX31" fmla="*/ 82858 w 514905"/>
              <a:gd name="connsiteY31" fmla="*/ 325515 h 810828"/>
              <a:gd name="connsiteX32" fmla="*/ 91736 w 514905"/>
              <a:gd name="connsiteY32" fmla="*/ 313678 h 810828"/>
              <a:gd name="connsiteX33" fmla="*/ 103573 w 514905"/>
              <a:gd name="connsiteY33" fmla="*/ 307760 h 810828"/>
              <a:gd name="connsiteX34" fmla="*/ 118369 w 514905"/>
              <a:gd name="connsiteY34" fmla="*/ 298882 h 810828"/>
              <a:gd name="connsiteX35" fmla="*/ 118369 w 514905"/>
              <a:gd name="connsiteY35" fmla="*/ 281127 h 810828"/>
              <a:gd name="connsiteX36" fmla="*/ 91736 w 514905"/>
              <a:gd name="connsiteY36" fmla="*/ 260412 h 810828"/>
              <a:gd name="connsiteX37" fmla="*/ 65103 w 514905"/>
              <a:gd name="connsiteY37" fmla="*/ 236738 h 810828"/>
              <a:gd name="connsiteX38" fmla="*/ 50307 w 514905"/>
              <a:gd name="connsiteY38" fmla="*/ 227861 h 810828"/>
              <a:gd name="connsiteX39" fmla="*/ 59185 w 514905"/>
              <a:gd name="connsiteY39" fmla="*/ 216024 h 810828"/>
              <a:gd name="connsiteX40" fmla="*/ 71022 w 514905"/>
              <a:gd name="connsiteY40" fmla="*/ 207146 h 810828"/>
              <a:gd name="connsiteX41" fmla="*/ 71022 w 514905"/>
              <a:gd name="connsiteY41" fmla="*/ 198268 h 810828"/>
              <a:gd name="connsiteX42" fmla="*/ 56225 w 514905"/>
              <a:gd name="connsiteY42" fmla="*/ 183472 h 810828"/>
              <a:gd name="connsiteX43" fmla="*/ 23674 w 514905"/>
              <a:gd name="connsiteY43" fmla="*/ 192350 h 810828"/>
              <a:gd name="connsiteX44" fmla="*/ 23674 w 514905"/>
              <a:gd name="connsiteY44" fmla="*/ 192350 h 810828"/>
              <a:gd name="connsiteX45" fmla="*/ 0 w 514905"/>
              <a:gd name="connsiteY45" fmla="*/ 174595 h 810828"/>
              <a:gd name="connsiteX46" fmla="*/ 8878 w 514905"/>
              <a:gd name="connsiteY46" fmla="*/ 156839 h 810828"/>
              <a:gd name="connsiteX47" fmla="*/ 35511 w 514905"/>
              <a:gd name="connsiteY47" fmla="*/ 133165 h 810828"/>
              <a:gd name="connsiteX48" fmla="*/ 35511 w 514905"/>
              <a:gd name="connsiteY48" fmla="*/ 133165 h 810828"/>
              <a:gd name="connsiteX49" fmla="*/ 41429 w 514905"/>
              <a:gd name="connsiteY49" fmla="*/ 109492 h 810828"/>
              <a:gd name="connsiteX50" fmla="*/ 41429 w 514905"/>
              <a:gd name="connsiteY50" fmla="*/ 109492 h 810828"/>
              <a:gd name="connsiteX51" fmla="*/ 68062 w 514905"/>
              <a:gd name="connsiteY51" fmla="*/ 100614 h 810828"/>
              <a:gd name="connsiteX52" fmla="*/ 71022 w 514905"/>
              <a:gd name="connsiteY52" fmla="*/ 82859 h 810828"/>
              <a:gd name="connsiteX53" fmla="*/ 82858 w 514905"/>
              <a:gd name="connsiteY53" fmla="*/ 73981 h 810828"/>
              <a:gd name="connsiteX54" fmla="*/ 100614 w 514905"/>
              <a:gd name="connsiteY54" fmla="*/ 59185 h 810828"/>
              <a:gd name="connsiteX55" fmla="*/ 100614 w 514905"/>
              <a:gd name="connsiteY55" fmla="*/ 47348 h 810828"/>
              <a:gd name="connsiteX56" fmla="*/ 88777 w 514905"/>
              <a:gd name="connsiteY56" fmla="*/ 41430 h 810828"/>
              <a:gd name="connsiteX57" fmla="*/ 65103 w 514905"/>
              <a:gd name="connsiteY57" fmla="*/ 50307 h 810828"/>
              <a:gd name="connsiteX58" fmla="*/ 50307 w 514905"/>
              <a:gd name="connsiteY58" fmla="*/ 35511 h 810828"/>
              <a:gd name="connsiteX59" fmla="*/ 53266 w 514905"/>
              <a:gd name="connsiteY59" fmla="*/ 26633 h 810828"/>
              <a:gd name="connsiteX60" fmla="*/ 62144 w 514905"/>
              <a:gd name="connsiteY60" fmla="*/ 20715 h 810828"/>
              <a:gd name="connsiteX61" fmla="*/ 73981 w 514905"/>
              <a:gd name="connsiteY61" fmla="*/ 8878 h 810828"/>
              <a:gd name="connsiteX62" fmla="*/ 82858 w 514905"/>
              <a:gd name="connsiteY62" fmla="*/ 0 h 810828"/>
              <a:gd name="connsiteX63" fmla="*/ 82858 w 514905"/>
              <a:gd name="connsiteY63" fmla="*/ 0 h 81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14905" h="810828">
                <a:moveTo>
                  <a:pt x="514905" y="772358"/>
                </a:moveTo>
                <a:lnTo>
                  <a:pt x="437965" y="751643"/>
                </a:lnTo>
                <a:lnTo>
                  <a:pt x="423169" y="751643"/>
                </a:lnTo>
                <a:lnTo>
                  <a:pt x="375822" y="772358"/>
                </a:lnTo>
                <a:lnTo>
                  <a:pt x="337352" y="798991"/>
                </a:lnTo>
                <a:lnTo>
                  <a:pt x="301841" y="810828"/>
                </a:lnTo>
                <a:lnTo>
                  <a:pt x="287045" y="763480"/>
                </a:lnTo>
                <a:lnTo>
                  <a:pt x="272249" y="713173"/>
                </a:lnTo>
                <a:lnTo>
                  <a:pt x="221942" y="677663"/>
                </a:lnTo>
                <a:lnTo>
                  <a:pt x="192350" y="659907"/>
                </a:lnTo>
                <a:lnTo>
                  <a:pt x="195309" y="624397"/>
                </a:lnTo>
                <a:lnTo>
                  <a:pt x="183472" y="609600"/>
                </a:lnTo>
                <a:lnTo>
                  <a:pt x="189391" y="591845"/>
                </a:lnTo>
                <a:lnTo>
                  <a:pt x="180513" y="577049"/>
                </a:lnTo>
                <a:lnTo>
                  <a:pt x="171635" y="571130"/>
                </a:lnTo>
                <a:lnTo>
                  <a:pt x="162758" y="559294"/>
                </a:lnTo>
                <a:lnTo>
                  <a:pt x="165717" y="538579"/>
                </a:lnTo>
                <a:lnTo>
                  <a:pt x="165717" y="529701"/>
                </a:lnTo>
                <a:lnTo>
                  <a:pt x="142043" y="506028"/>
                </a:lnTo>
                <a:lnTo>
                  <a:pt x="142043" y="488272"/>
                </a:lnTo>
                <a:lnTo>
                  <a:pt x="153880" y="467558"/>
                </a:lnTo>
                <a:lnTo>
                  <a:pt x="162758" y="440925"/>
                </a:lnTo>
                <a:lnTo>
                  <a:pt x="147961" y="417251"/>
                </a:lnTo>
                <a:lnTo>
                  <a:pt x="121328" y="408373"/>
                </a:lnTo>
                <a:lnTo>
                  <a:pt x="88777" y="414292"/>
                </a:lnTo>
                <a:lnTo>
                  <a:pt x="73981" y="399496"/>
                </a:lnTo>
                <a:lnTo>
                  <a:pt x="85818" y="381740"/>
                </a:lnTo>
                <a:lnTo>
                  <a:pt x="109491" y="372863"/>
                </a:lnTo>
                <a:lnTo>
                  <a:pt x="124288" y="358066"/>
                </a:lnTo>
                <a:lnTo>
                  <a:pt x="121328" y="343270"/>
                </a:lnTo>
                <a:lnTo>
                  <a:pt x="100614" y="340311"/>
                </a:lnTo>
                <a:lnTo>
                  <a:pt x="82858" y="325515"/>
                </a:lnTo>
                <a:lnTo>
                  <a:pt x="91736" y="313678"/>
                </a:lnTo>
                <a:lnTo>
                  <a:pt x="103573" y="307760"/>
                </a:lnTo>
                <a:lnTo>
                  <a:pt x="118369" y="298882"/>
                </a:lnTo>
                <a:lnTo>
                  <a:pt x="118369" y="281127"/>
                </a:lnTo>
                <a:lnTo>
                  <a:pt x="91736" y="260412"/>
                </a:lnTo>
                <a:lnTo>
                  <a:pt x="65103" y="236738"/>
                </a:lnTo>
                <a:lnTo>
                  <a:pt x="50307" y="227861"/>
                </a:lnTo>
                <a:lnTo>
                  <a:pt x="59185" y="216024"/>
                </a:lnTo>
                <a:lnTo>
                  <a:pt x="71022" y="207146"/>
                </a:lnTo>
                <a:lnTo>
                  <a:pt x="71022" y="198268"/>
                </a:lnTo>
                <a:lnTo>
                  <a:pt x="56225" y="183472"/>
                </a:lnTo>
                <a:lnTo>
                  <a:pt x="23674" y="192350"/>
                </a:lnTo>
                <a:lnTo>
                  <a:pt x="23674" y="192350"/>
                </a:lnTo>
                <a:lnTo>
                  <a:pt x="0" y="174595"/>
                </a:lnTo>
                <a:lnTo>
                  <a:pt x="8878" y="156839"/>
                </a:lnTo>
                <a:lnTo>
                  <a:pt x="35511" y="133165"/>
                </a:lnTo>
                <a:lnTo>
                  <a:pt x="35511" y="133165"/>
                </a:lnTo>
                <a:lnTo>
                  <a:pt x="41429" y="109492"/>
                </a:lnTo>
                <a:lnTo>
                  <a:pt x="41429" y="109492"/>
                </a:lnTo>
                <a:lnTo>
                  <a:pt x="68062" y="100614"/>
                </a:lnTo>
                <a:lnTo>
                  <a:pt x="71022" y="82859"/>
                </a:lnTo>
                <a:lnTo>
                  <a:pt x="82858" y="73981"/>
                </a:lnTo>
                <a:lnTo>
                  <a:pt x="100614" y="59185"/>
                </a:lnTo>
                <a:lnTo>
                  <a:pt x="100614" y="47348"/>
                </a:lnTo>
                <a:lnTo>
                  <a:pt x="88777" y="41430"/>
                </a:lnTo>
                <a:lnTo>
                  <a:pt x="65103" y="50307"/>
                </a:lnTo>
                <a:lnTo>
                  <a:pt x="50307" y="35511"/>
                </a:lnTo>
                <a:lnTo>
                  <a:pt x="53266" y="26633"/>
                </a:lnTo>
                <a:lnTo>
                  <a:pt x="62144" y="20715"/>
                </a:lnTo>
                <a:lnTo>
                  <a:pt x="73981" y="8878"/>
                </a:lnTo>
                <a:lnTo>
                  <a:pt x="82858" y="0"/>
                </a:lnTo>
                <a:lnTo>
                  <a:pt x="82858" y="0"/>
                </a:ln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ln cmpd="dbl">
                <a:solidFill>
                  <a:schemeClr val="tx1"/>
                </a:solidFill>
              </a:ln>
            </a:endParaRPr>
          </a:p>
        </p:txBody>
      </p:sp>
      <p:sp>
        <p:nvSpPr>
          <p:cNvPr id="26" name="25 Forma libre"/>
          <p:cNvSpPr/>
          <p:nvPr/>
        </p:nvSpPr>
        <p:spPr>
          <a:xfrm>
            <a:off x="2181889" y="4488543"/>
            <a:ext cx="1625600" cy="1694543"/>
          </a:xfrm>
          <a:custGeom>
            <a:avLst/>
            <a:gdLst>
              <a:gd name="connsiteX0" fmla="*/ 1625600 w 1625600"/>
              <a:gd name="connsiteY0" fmla="*/ 1694543 h 1694543"/>
              <a:gd name="connsiteX1" fmla="*/ 1556657 w 1625600"/>
              <a:gd name="connsiteY1" fmla="*/ 1625600 h 1694543"/>
              <a:gd name="connsiteX2" fmla="*/ 1342571 w 1625600"/>
              <a:gd name="connsiteY2" fmla="*/ 1444171 h 1694543"/>
              <a:gd name="connsiteX3" fmla="*/ 1270000 w 1625600"/>
              <a:gd name="connsiteY3" fmla="*/ 1397000 h 1694543"/>
              <a:gd name="connsiteX4" fmla="*/ 1153886 w 1625600"/>
              <a:gd name="connsiteY4" fmla="*/ 1342571 h 1694543"/>
              <a:gd name="connsiteX5" fmla="*/ 972457 w 1625600"/>
              <a:gd name="connsiteY5" fmla="*/ 1273628 h 1694543"/>
              <a:gd name="connsiteX6" fmla="*/ 885371 w 1625600"/>
              <a:gd name="connsiteY6" fmla="*/ 1222828 h 1694543"/>
              <a:gd name="connsiteX7" fmla="*/ 845457 w 1625600"/>
              <a:gd name="connsiteY7" fmla="*/ 1193800 h 1694543"/>
              <a:gd name="connsiteX8" fmla="*/ 830943 w 1625600"/>
              <a:gd name="connsiteY8" fmla="*/ 1143000 h 1694543"/>
              <a:gd name="connsiteX9" fmla="*/ 732971 w 1625600"/>
              <a:gd name="connsiteY9" fmla="*/ 1005114 h 1694543"/>
              <a:gd name="connsiteX10" fmla="*/ 714828 w 1625600"/>
              <a:gd name="connsiteY10" fmla="*/ 867228 h 1694543"/>
              <a:gd name="connsiteX11" fmla="*/ 689428 w 1625600"/>
              <a:gd name="connsiteY11" fmla="*/ 616857 h 1694543"/>
              <a:gd name="connsiteX12" fmla="*/ 678543 w 1625600"/>
              <a:gd name="connsiteY12" fmla="*/ 537028 h 1694543"/>
              <a:gd name="connsiteX13" fmla="*/ 620486 w 1625600"/>
              <a:gd name="connsiteY13" fmla="*/ 388257 h 1694543"/>
              <a:gd name="connsiteX14" fmla="*/ 558800 w 1625600"/>
              <a:gd name="connsiteY14" fmla="*/ 312057 h 1694543"/>
              <a:gd name="connsiteX15" fmla="*/ 413657 w 1625600"/>
              <a:gd name="connsiteY15" fmla="*/ 206828 h 1694543"/>
              <a:gd name="connsiteX16" fmla="*/ 250371 w 1625600"/>
              <a:gd name="connsiteY16" fmla="*/ 108857 h 1694543"/>
              <a:gd name="connsiteX17" fmla="*/ 97971 w 1625600"/>
              <a:gd name="connsiteY17" fmla="*/ 36286 h 1694543"/>
              <a:gd name="connsiteX18" fmla="*/ 0 w 1625600"/>
              <a:gd name="connsiteY18" fmla="*/ 0 h 1694543"/>
              <a:gd name="connsiteX19" fmla="*/ 0 w 1625600"/>
              <a:gd name="connsiteY19" fmla="*/ 0 h 169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5600" h="1694543">
                <a:moveTo>
                  <a:pt x="1625600" y="1694543"/>
                </a:moveTo>
                <a:lnTo>
                  <a:pt x="1556657" y="1625600"/>
                </a:lnTo>
                <a:lnTo>
                  <a:pt x="1342571" y="1444171"/>
                </a:lnTo>
                <a:lnTo>
                  <a:pt x="1270000" y="1397000"/>
                </a:lnTo>
                <a:lnTo>
                  <a:pt x="1153886" y="1342571"/>
                </a:lnTo>
                <a:lnTo>
                  <a:pt x="972457" y="1273628"/>
                </a:lnTo>
                <a:lnTo>
                  <a:pt x="885371" y="1222828"/>
                </a:lnTo>
                <a:lnTo>
                  <a:pt x="845457" y="1193800"/>
                </a:lnTo>
                <a:lnTo>
                  <a:pt x="830943" y="1143000"/>
                </a:lnTo>
                <a:lnTo>
                  <a:pt x="732971" y="1005114"/>
                </a:lnTo>
                <a:lnTo>
                  <a:pt x="714828" y="867228"/>
                </a:lnTo>
                <a:lnTo>
                  <a:pt x="689428" y="616857"/>
                </a:lnTo>
                <a:lnTo>
                  <a:pt x="678543" y="537028"/>
                </a:lnTo>
                <a:lnTo>
                  <a:pt x="620486" y="388257"/>
                </a:lnTo>
                <a:lnTo>
                  <a:pt x="558800" y="312057"/>
                </a:lnTo>
                <a:lnTo>
                  <a:pt x="413657" y="206828"/>
                </a:lnTo>
                <a:lnTo>
                  <a:pt x="250371" y="108857"/>
                </a:lnTo>
                <a:lnTo>
                  <a:pt x="97971" y="36286"/>
                </a:lnTo>
                <a:lnTo>
                  <a:pt x="0" y="0"/>
                </a:lnTo>
                <a:lnTo>
                  <a:pt x="0" y="0"/>
                </a:lnTo>
              </a:path>
            </a:pathLst>
          </a:cu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7" name="26 Forma libre"/>
          <p:cNvSpPr/>
          <p:nvPr/>
        </p:nvSpPr>
        <p:spPr>
          <a:xfrm>
            <a:off x="5030898" y="3764003"/>
            <a:ext cx="219456" cy="269332"/>
          </a:xfrm>
          <a:custGeom>
            <a:avLst/>
            <a:gdLst>
              <a:gd name="connsiteX0" fmla="*/ 219456 w 219456"/>
              <a:gd name="connsiteY0" fmla="*/ 269332 h 269332"/>
              <a:gd name="connsiteX1" fmla="*/ 169580 w 219456"/>
              <a:gd name="connsiteY1" fmla="*/ 252707 h 269332"/>
              <a:gd name="connsiteX2" fmla="*/ 142979 w 219456"/>
              <a:gd name="connsiteY2" fmla="*/ 239406 h 269332"/>
              <a:gd name="connsiteX3" fmla="*/ 142979 w 219456"/>
              <a:gd name="connsiteY3" fmla="*/ 226106 h 269332"/>
              <a:gd name="connsiteX4" fmla="*/ 142979 w 219456"/>
              <a:gd name="connsiteY4" fmla="*/ 216131 h 269332"/>
              <a:gd name="connsiteX5" fmla="*/ 133004 w 219456"/>
              <a:gd name="connsiteY5" fmla="*/ 199505 h 269332"/>
              <a:gd name="connsiteX6" fmla="*/ 133004 w 219456"/>
              <a:gd name="connsiteY6" fmla="*/ 176230 h 269332"/>
              <a:gd name="connsiteX7" fmla="*/ 86452 w 219456"/>
              <a:gd name="connsiteY7" fmla="*/ 73152 h 269332"/>
              <a:gd name="connsiteX8" fmla="*/ 73152 w 219456"/>
              <a:gd name="connsiteY8" fmla="*/ 39901 h 269332"/>
              <a:gd name="connsiteX9" fmla="*/ 49876 w 219456"/>
              <a:gd name="connsiteY9" fmla="*/ 23276 h 269332"/>
              <a:gd name="connsiteX10" fmla="*/ 36576 w 219456"/>
              <a:gd name="connsiteY10" fmla="*/ 13300 h 269332"/>
              <a:gd name="connsiteX11" fmla="*/ 23276 w 219456"/>
              <a:gd name="connsiteY11" fmla="*/ 13300 h 269332"/>
              <a:gd name="connsiteX12" fmla="*/ 16625 w 219456"/>
              <a:gd name="connsiteY12" fmla="*/ 13300 h 269332"/>
              <a:gd name="connsiteX13" fmla="*/ 0 w 219456"/>
              <a:gd name="connsiteY13" fmla="*/ 0 h 2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456" h="269332">
                <a:moveTo>
                  <a:pt x="219456" y="269332"/>
                </a:moveTo>
                <a:lnTo>
                  <a:pt x="169580" y="252707"/>
                </a:lnTo>
                <a:lnTo>
                  <a:pt x="142979" y="239406"/>
                </a:lnTo>
                <a:lnTo>
                  <a:pt x="142979" y="226106"/>
                </a:lnTo>
                <a:lnTo>
                  <a:pt x="142979" y="216131"/>
                </a:lnTo>
                <a:lnTo>
                  <a:pt x="133004" y="199505"/>
                </a:lnTo>
                <a:lnTo>
                  <a:pt x="133004" y="176230"/>
                </a:lnTo>
                <a:lnTo>
                  <a:pt x="86452" y="73152"/>
                </a:lnTo>
                <a:lnTo>
                  <a:pt x="73152" y="39901"/>
                </a:lnTo>
                <a:lnTo>
                  <a:pt x="49876" y="23276"/>
                </a:lnTo>
                <a:lnTo>
                  <a:pt x="36576" y="13300"/>
                </a:lnTo>
                <a:lnTo>
                  <a:pt x="23276" y="13300"/>
                </a:lnTo>
                <a:lnTo>
                  <a:pt x="16625" y="13300"/>
                </a:lnTo>
                <a:lnTo>
                  <a:pt x="0" y="0"/>
                </a:lnTo>
              </a:path>
            </a:pathLst>
          </a:custGeom>
          <a:ln w="38100">
            <a:solidFill>
              <a:srgbClr val="CC00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8" name="27 Forma libre"/>
          <p:cNvSpPr/>
          <p:nvPr/>
        </p:nvSpPr>
        <p:spPr>
          <a:xfrm>
            <a:off x="5060140" y="3524250"/>
            <a:ext cx="73819" cy="109538"/>
          </a:xfrm>
          <a:custGeom>
            <a:avLst/>
            <a:gdLst>
              <a:gd name="connsiteX0" fmla="*/ 0 w 73819"/>
              <a:gd name="connsiteY0" fmla="*/ 0 h 109538"/>
              <a:gd name="connsiteX1" fmla="*/ 33337 w 73819"/>
              <a:gd name="connsiteY1" fmla="*/ 14288 h 109538"/>
              <a:gd name="connsiteX2" fmla="*/ 54769 w 73819"/>
              <a:gd name="connsiteY2" fmla="*/ 35719 h 109538"/>
              <a:gd name="connsiteX3" fmla="*/ 73819 w 73819"/>
              <a:gd name="connsiteY3" fmla="*/ 54769 h 109538"/>
              <a:gd name="connsiteX4" fmla="*/ 73819 w 73819"/>
              <a:gd name="connsiteY4" fmla="*/ 73819 h 109538"/>
              <a:gd name="connsiteX5" fmla="*/ 71437 w 73819"/>
              <a:gd name="connsiteY5" fmla="*/ 88106 h 109538"/>
              <a:gd name="connsiteX6" fmla="*/ 61912 w 73819"/>
              <a:gd name="connsiteY6" fmla="*/ 97631 h 109538"/>
              <a:gd name="connsiteX7" fmla="*/ 59531 w 73819"/>
              <a:gd name="connsiteY7" fmla="*/ 1095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819" h="109538">
                <a:moveTo>
                  <a:pt x="0" y="0"/>
                </a:moveTo>
                <a:lnTo>
                  <a:pt x="33337" y="14288"/>
                </a:lnTo>
                <a:lnTo>
                  <a:pt x="54769" y="35719"/>
                </a:lnTo>
                <a:lnTo>
                  <a:pt x="73819" y="54769"/>
                </a:lnTo>
                <a:lnTo>
                  <a:pt x="73819" y="73819"/>
                </a:lnTo>
                <a:lnTo>
                  <a:pt x="71437" y="88106"/>
                </a:lnTo>
                <a:lnTo>
                  <a:pt x="61912" y="97631"/>
                </a:lnTo>
                <a:lnTo>
                  <a:pt x="59531" y="109538"/>
                </a:lnTo>
              </a:path>
            </a:pathLst>
          </a:cu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nvGrpSpPr>
          <p:cNvPr id="31" name="30 Grupo"/>
          <p:cNvGrpSpPr/>
          <p:nvPr/>
        </p:nvGrpSpPr>
        <p:grpSpPr>
          <a:xfrm>
            <a:off x="2183105" y="594511"/>
            <a:ext cx="4177928" cy="6138249"/>
            <a:chOff x="2183105" y="594511"/>
            <a:chExt cx="4177928" cy="6138249"/>
          </a:xfrm>
        </p:grpSpPr>
        <p:sp>
          <p:nvSpPr>
            <p:cNvPr id="33" name="32 Forma libre"/>
            <p:cNvSpPr/>
            <p:nvPr/>
          </p:nvSpPr>
          <p:spPr>
            <a:xfrm>
              <a:off x="4390396" y="1077362"/>
              <a:ext cx="1967619" cy="1623588"/>
            </a:xfrm>
            <a:custGeom>
              <a:avLst/>
              <a:gdLst>
                <a:gd name="connsiteX0" fmla="*/ 1967619 w 1967619"/>
                <a:gd name="connsiteY0" fmla="*/ 1406305 h 1623588"/>
                <a:gd name="connsiteX1" fmla="*/ 1922352 w 1967619"/>
                <a:gd name="connsiteY1" fmla="*/ 1436484 h 1623588"/>
                <a:gd name="connsiteX2" fmla="*/ 1898209 w 1967619"/>
                <a:gd name="connsiteY2" fmla="*/ 1448555 h 1623588"/>
                <a:gd name="connsiteX3" fmla="*/ 1858978 w 1967619"/>
                <a:gd name="connsiteY3" fmla="*/ 1499858 h 1623588"/>
                <a:gd name="connsiteX4" fmla="*/ 1840871 w 1967619"/>
                <a:gd name="connsiteY4" fmla="*/ 1508911 h 1623588"/>
                <a:gd name="connsiteX5" fmla="*/ 1810693 w 1967619"/>
                <a:gd name="connsiteY5" fmla="*/ 1508911 h 1623588"/>
                <a:gd name="connsiteX6" fmla="*/ 1771461 w 1967619"/>
                <a:gd name="connsiteY6" fmla="*/ 1505893 h 1623588"/>
                <a:gd name="connsiteX7" fmla="*/ 1647730 w 1967619"/>
                <a:gd name="connsiteY7" fmla="*/ 1569268 h 1623588"/>
                <a:gd name="connsiteX8" fmla="*/ 1599445 w 1967619"/>
                <a:gd name="connsiteY8" fmla="*/ 1605482 h 1623588"/>
                <a:gd name="connsiteX9" fmla="*/ 1572285 w 1967619"/>
                <a:gd name="connsiteY9" fmla="*/ 1617553 h 1623588"/>
                <a:gd name="connsiteX10" fmla="*/ 1481750 w 1967619"/>
                <a:gd name="connsiteY10" fmla="*/ 1623588 h 1623588"/>
                <a:gd name="connsiteX11" fmla="*/ 1439500 w 1967619"/>
                <a:gd name="connsiteY11" fmla="*/ 1620571 h 1623588"/>
                <a:gd name="connsiteX12" fmla="*/ 1424411 w 1967619"/>
                <a:gd name="connsiteY12" fmla="*/ 1614535 h 1623588"/>
                <a:gd name="connsiteX13" fmla="*/ 1424411 w 1967619"/>
                <a:gd name="connsiteY13" fmla="*/ 1581339 h 1623588"/>
                <a:gd name="connsiteX14" fmla="*/ 1424411 w 1967619"/>
                <a:gd name="connsiteY14" fmla="*/ 1554179 h 1623588"/>
                <a:gd name="connsiteX15" fmla="*/ 1345948 w 1967619"/>
                <a:gd name="connsiteY15" fmla="*/ 1427430 h 1623588"/>
                <a:gd name="connsiteX16" fmla="*/ 1312752 w 1967619"/>
                <a:gd name="connsiteY16" fmla="*/ 1388198 h 1623588"/>
                <a:gd name="connsiteX17" fmla="*/ 1056237 w 1967619"/>
                <a:gd name="connsiteY17" fmla="*/ 1128666 h 1623588"/>
                <a:gd name="connsiteX18" fmla="*/ 1041148 w 1967619"/>
                <a:gd name="connsiteY18" fmla="*/ 1098488 h 1623588"/>
                <a:gd name="connsiteX19" fmla="*/ 1026059 w 1967619"/>
                <a:gd name="connsiteY19" fmla="*/ 1056238 h 1623588"/>
                <a:gd name="connsiteX20" fmla="*/ 947596 w 1967619"/>
                <a:gd name="connsiteY20" fmla="*/ 968721 h 1623588"/>
                <a:gd name="connsiteX21" fmla="*/ 887239 w 1967619"/>
                <a:gd name="connsiteY21" fmla="*/ 914400 h 1623588"/>
                <a:gd name="connsiteX22" fmla="*/ 808776 w 1967619"/>
                <a:gd name="connsiteY22" fmla="*/ 878187 h 1623588"/>
                <a:gd name="connsiteX23" fmla="*/ 775580 w 1967619"/>
                <a:gd name="connsiteY23" fmla="*/ 872151 h 1623588"/>
                <a:gd name="connsiteX24" fmla="*/ 718241 w 1967619"/>
                <a:gd name="connsiteY24" fmla="*/ 875169 h 1623588"/>
                <a:gd name="connsiteX25" fmla="*/ 694099 w 1967619"/>
                <a:gd name="connsiteY25" fmla="*/ 875169 h 1623588"/>
                <a:gd name="connsiteX26" fmla="*/ 642796 w 1967619"/>
                <a:gd name="connsiteY26" fmla="*/ 851026 h 1623588"/>
                <a:gd name="connsiteX27" fmla="*/ 600546 w 1967619"/>
                <a:gd name="connsiteY27" fmla="*/ 854044 h 1623588"/>
                <a:gd name="connsiteX28" fmla="*/ 561314 w 1967619"/>
                <a:gd name="connsiteY28" fmla="*/ 851026 h 1623588"/>
                <a:gd name="connsiteX29" fmla="*/ 528118 w 1967619"/>
                <a:gd name="connsiteY29" fmla="*/ 848008 h 1623588"/>
                <a:gd name="connsiteX30" fmla="*/ 446637 w 1967619"/>
                <a:gd name="connsiteY30" fmla="*/ 814812 h 1623588"/>
                <a:gd name="connsiteX31" fmla="*/ 395334 w 1967619"/>
                <a:gd name="connsiteY31" fmla="*/ 787652 h 1623588"/>
                <a:gd name="connsiteX32" fmla="*/ 356102 w 1967619"/>
                <a:gd name="connsiteY32" fmla="*/ 781616 h 1623588"/>
                <a:gd name="connsiteX33" fmla="*/ 319889 w 1967619"/>
                <a:gd name="connsiteY33" fmla="*/ 778598 h 1623588"/>
                <a:gd name="connsiteX34" fmla="*/ 268586 w 1967619"/>
                <a:gd name="connsiteY34" fmla="*/ 790670 h 1623588"/>
                <a:gd name="connsiteX35" fmla="*/ 205211 w 1967619"/>
                <a:gd name="connsiteY35" fmla="*/ 781616 h 1623588"/>
                <a:gd name="connsiteX36" fmla="*/ 114677 w 1967619"/>
                <a:gd name="connsiteY36" fmla="*/ 760491 h 1623588"/>
                <a:gd name="connsiteX37" fmla="*/ 54320 w 1967619"/>
                <a:gd name="connsiteY37" fmla="*/ 745402 h 1623588"/>
                <a:gd name="connsiteX38" fmla="*/ 27160 w 1967619"/>
                <a:gd name="connsiteY38" fmla="*/ 703153 h 1623588"/>
                <a:gd name="connsiteX39" fmla="*/ 12071 w 1967619"/>
                <a:gd name="connsiteY39" fmla="*/ 675992 h 1623588"/>
                <a:gd name="connsiteX40" fmla="*/ 3017 w 1967619"/>
                <a:gd name="connsiteY40" fmla="*/ 639779 h 1623588"/>
                <a:gd name="connsiteX41" fmla="*/ 6035 w 1967619"/>
                <a:gd name="connsiteY41" fmla="*/ 594511 h 1623588"/>
                <a:gd name="connsiteX42" fmla="*/ 24142 w 1967619"/>
                <a:gd name="connsiteY42" fmla="*/ 543208 h 1623588"/>
                <a:gd name="connsiteX43" fmla="*/ 36213 w 1967619"/>
                <a:gd name="connsiteY43" fmla="*/ 513030 h 1623588"/>
                <a:gd name="connsiteX44" fmla="*/ 24142 w 1967619"/>
                <a:gd name="connsiteY44" fmla="*/ 482852 h 1623588"/>
                <a:gd name="connsiteX45" fmla="*/ 30178 w 1967619"/>
                <a:gd name="connsiteY45" fmla="*/ 452674 h 1623588"/>
                <a:gd name="connsiteX46" fmla="*/ 30178 w 1967619"/>
                <a:gd name="connsiteY46" fmla="*/ 365157 h 1623588"/>
                <a:gd name="connsiteX47" fmla="*/ 30178 w 1967619"/>
                <a:gd name="connsiteY47" fmla="*/ 247462 h 1623588"/>
                <a:gd name="connsiteX48" fmla="*/ 27160 w 1967619"/>
                <a:gd name="connsiteY48" fmla="*/ 220301 h 1623588"/>
                <a:gd name="connsiteX49" fmla="*/ 33196 w 1967619"/>
                <a:gd name="connsiteY49" fmla="*/ 205212 h 1623588"/>
                <a:gd name="connsiteX50" fmla="*/ 33196 w 1967619"/>
                <a:gd name="connsiteY50" fmla="*/ 205212 h 1623588"/>
                <a:gd name="connsiteX51" fmla="*/ 6035 w 1967619"/>
                <a:gd name="connsiteY51" fmla="*/ 162963 h 1623588"/>
                <a:gd name="connsiteX52" fmla="*/ 0 w 1967619"/>
                <a:gd name="connsiteY52" fmla="*/ 153909 h 1623588"/>
                <a:gd name="connsiteX53" fmla="*/ 3017 w 1967619"/>
                <a:gd name="connsiteY53" fmla="*/ 117695 h 1623588"/>
                <a:gd name="connsiteX54" fmla="*/ 3017 w 1967619"/>
                <a:gd name="connsiteY54" fmla="*/ 81482 h 1623588"/>
                <a:gd name="connsiteX55" fmla="*/ 15089 w 1967619"/>
                <a:gd name="connsiteY55" fmla="*/ 48286 h 1623588"/>
                <a:gd name="connsiteX56" fmla="*/ 45267 w 1967619"/>
                <a:gd name="connsiteY56" fmla="*/ 0 h 1623588"/>
                <a:gd name="connsiteX57" fmla="*/ 45267 w 1967619"/>
                <a:gd name="connsiteY57" fmla="*/ 0 h 162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67619" h="1623588">
                  <a:moveTo>
                    <a:pt x="1967619" y="1406305"/>
                  </a:moveTo>
                  <a:lnTo>
                    <a:pt x="1922352" y="1436484"/>
                  </a:lnTo>
                  <a:lnTo>
                    <a:pt x="1898209" y="1448555"/>
                  </a:lnTo>
                  <a:lnTo>
                    <a:pt x="1858978" y="1499858"/>
                  </a:lnTo>
                  <a:lnTo>
                    <a:pt x="1840871" y="1508911"/>
                  </a:lnTo>
                  <a:lnTo>
                    <a:pt x="1810693" y="1508911"/>
                  </a:lnTo>
                  <a:lnTo>
                    <a:pt x="1771461" y="1505893"/>
                  </a:lnTo>
                  <a:lnTo>
                    <a:pt x="1647730" y="1569268"/>
                  </a:lnTo>
                  <a:lnTo>
                    <a:pt x="1599445" y="1605482"/>
                  </a:lnTo>
                  <a:lnTo>
                    <a:pt x="1572285" y="1617553"/>
                  </a:lnTo>
                  <a:lnTo>
                    <a:pt x="1481750" y="1623588"/>
                  </a:lnTo>
                  <a:lnTo>
                    <a:pt x="1439500" y="1620571"/>
                  </a:lnTo>
                  <a:lnTo>
                    <a:pt x="1424411" y="1614535"/>
                  </a:lnTo>
                  <a:lnTo>
                    <a:pt x="1424411" y="1581339"/>
                  </a:lnTo>
                  <a:lnTo>
                    <a:pt x="1424411" y="1554179"/>
                  </a:lnTo>
                  <a:lnTo>
                    <a:pt x="1345948" y="1427430"/>
                  </a:lnTo>
                  <a:lnTo>
                    <a:pt x="1312752" y="1388198"/>
                  </a:lnTo>
                  <a:lnTo>
                    <a:pt x="1056237" y="1128666"/>
                  </a:lnTo>
                  <a:lnTo>
                    <a:pt x="1041148" y="1098488"/>
                  </a:lnTo>
                  <a:lnTo>
                    <a:pt x="1026059" y="1056238"/>
                  </a:lnTo>
                  <a:lnTo>
                    <a:pt x="947596" y="968721"/>
                  </a:lnTo>
                  <a:lnTo>
                    <a:pt x="887239" y="914400"/>
                  </a:lnTo>
                  <a:lnTo>
                    <a:pt x="808776" y="878187"/>
                  </a:lnTo>
                  <a:lnTo>
                    <a:pt x="775580" y="872151"/>
                  </a:lnTo>
                  <a:lnTo>
                    <a:pt x="718241" y="875169"/>
                  </a:lnTo>
                  <a:lnTo>
                    <a:pt x="694099" y="875169"/>
                  </a:lnTo>
                  <a:lnTo>
                    <a:pt x="642796" y="851026"/>
                  </a:lnTo>
                  <a:lnTo>
                    <a:pt x="600546" y="854044"/>
                  </a:lnTo>
                  <a:lnTo>
                    <a:pt x="561314" y="851026"/>
                  </a:lnTo>
                  <a:lnTo>
                    <a:pt x="528118" y="848008"/>
                  </a:lnTo>
                  <a:lnTo>
                    <a:pt x="446637" y="814812"/>
                  </a:lnTo>
                  <a:lnTo>
                    <a:pt x="395334" y="787652"/>
                  </a:lnTo>
                  <a:lnTo>
                    <a:pt x="356102" y="781616"/>
                  </a:lnTo>
                  <a:lnTo>
                    <a:pt x="319889" y="778598"/>
                  </a:lnTo>
                  <a:lnTo>
                    <a:pt x="268586" y="790670"/>
                  </a:lnTo>
                  <a:lnTo>
                    <a:pt x="205211" y="781616"/>
                  </a:lnTo>
                  <a:lnTo>
                    <a:pt x="114677" y="760491"/>
                  </a:lnTo>
                  <a:lnTo>
                    <a:pt x="54320" y="745402"/>
                  </a:lnTo>
                  <a:lnTo>
                    <a:pt x="27160" y="703153"/>
                  </a:lnTo>
                  <a:lnTo>
                    <a:pt x="12071" y="675992"/>
                  </a:lnTo>
                  <a:lnTo>
                    <a:pt x="3017" y="639779"/>
                  </a:lnTo>
                  <a:lnTo>
                    <a:pt x="6035" y="594511"/>
                  </a:lnTo>
                  <a:lnTo>
                    <a:pt x="24142" y="543208"/>
                  </a:lnTo>
                  <a:lnTo>
                    <a:pt x="36213" y="513030"/>
                  </a:lnTo>
                  <a:lnTo>
                    <a:pt x="24142" y="482852"/>
                  </a:lnTo>
                  <a:lnTo>
                    <a:pt x="30178" y="452674"/>
                  </a:lnTo>
                  <a:lnTo>
                    <a:pt x="30178" y="365157"/>
                  </a:lnTo>
                  <a:lnTo>
                    <a:pt x="30178" y="247462"/>
                  </a:lnTo>
                  <a:lnTo>
                    <a:pt x="27160" y="220301"/>
                  </a:lnTo>
                  <a:lnTo>
                    <a:pt x="33196" y="205212"/>
                  </a:lnTo>
                  <a:lnTo>
                    <a:pt x="33196" y="205212"/>
                  </a:lnTo>
                  <a:lnTo>
                    <a:pt x="6035" y="162963"/>
                  </a:lnTo>
                  <a:lnTo>
                    <a:pt x="0" y="153909"/>
                  </a:lnTo>
                  <a:lnTo>
                    <a:pt x="3017" y="117695"/>
                  </a:lnTo>
                  <a:lnTo>
                    <a:pt x="3017" y="81482"/>
                  </a:lnTo>
                  <a:lnTo>
                    <a:pt x="15089" y="48286"/>
                  </a:lnTo>
                  <a:lnTo>
                    <a:pt x="45267" y="0"/>
                  </a:lnTo>
                  <a:lnTo>
                    <a:pt x="45267"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4" name="33 Forma libre"/>
            <p:cNvSpPr/>
            <p:nvPr/>
          </p:nvSpPr>
          <p:spPr>
            <a:xfrm>
              <a:off x="4203291" y="715224"/>
              <a:ext cx="2157742" cy="956649"/>
            </a:xfrm>
            <a:custGeom>
              <a:avLst/>
              <a:gdLst>
                <a:gd name="connsiteX0" fmla="*/ 2157742 w 2157742"/>
                <a:gd name="connsiteY0" fmla="*/ 84499 h 956649"/>
                <a:gd name="connsiteX1" fmla="*/ 2094368 w 2157742"/>
                <a:gd name="connsiteY1" fmla="*/ 87517 h 956649"/>
                <a:gd name="connsiteX2" fmla="*/ 2082297 w 2157742"/>
                <a:gd name="connsiteY2" fmla="*/ 75445 h 956649"/>
                <a:gd name="connsiteX3" fmla="*/ 2027976 w 2157742"/>
                <a:gd name="connsiteY3" fmla="*/ 75445 h 956649"/>
                <a:gd name="connsiteX4" fmla="*/ 2000815 w 2157742"/>
                <a:gd name="connsiteY4" fmla="*/ 75445 h 956649"/>
                <a:gd name="connsiteX5" fmla="*/ 1985726 w 2157742"/>
                <a:gd name="connsiteY5" fmla="*/ 87517 h 956649"/>
                <a:gd name="connsiteX6" fmla="*/ 1964602 w 2157742"/>
                <a:gd name="connsiteY6" fmla="*/ 84499 h 956649"/>
                <a:gd name="connsiteX7" fmla="*/ 1904245 w 2157742"/>
                <a:gd name="connsiteY7" fmla="*/ 48285 h 956649"/>
                <a:gd name="connsiteX8" fmla="*/ 1883120 w 2157742"/>
                <a:gd name="connsiteY8" fmla="*/ 30178 h 956649"/>
                <a:gd name="connsiteX9" fmla="*/ 1849924 w 2157742"/>
                <a:gd name="connsiteY9" fmla="*/ 6035 h 956649"/>
                <a:gd name="connsiteX10" fmla="*/ 1783532 w 2157742"/>
                <a:gd name="connsiteY10" fmla="*/ 0 h 956649"/>
                <a:gd name="connsiteX11" fmla="*/ 1765425 w 2157742"/>
                <a:gd name="connsiteY11" fmla="*/ 3018 h 956649"/>
                <a:gd name="connsiteX12" fmla="*/ 1762407 w 2157742"/>
                <a:gd name="connsiteY12" fmla="*/ 36214 h 956649"/>
                <a:gd name="connsiteX13" fmla="*/ 1750336 w 2157742"/>
                <a:gd name="connsiteY13" fmla="*/ 48285 h 956649"/>
                <a:gd name="connsiteX14" fmla="*/ 1726194 w 2157742"/>
                <a:gd name="connsiteY14" fmla="*/ 54321 h 956649"/>
                <a:gd name="connsiteX15" fmla="*/ 1705069 w 2157742"/>
                <a:gd name="connsiteY15" fmla="*/ 57338 h 956649"/>
                <a:gd name="connsiteX16" fmla="*/ 1686962 w 2157742"/>
                <a:gd name="connsiteY16" fmla="*/ 51303 h 956649"/>
                <a:gd name="connsiteX17" fmla="*/ 1662819 w 2157742"/>
                <a:gd name="connsiteY17" fmla="*/ 54321 h 956649"/>
                <a:gd name="connsiteX18" fmla="*/ 1656784 w 2157742"/>
                <a:gd name="connsiteY18" fmla="*/ 54321 h 956649"/>
                <a:gd name="connsiteX19" fmla="*/ 1632641 w 2157742"/>
                <a:gd name="connsiteY19" fmla="*/ 66392 h 956649"/>
                <a:gd name="connsiteX20" fmla="*/ 1605481 w 2157742"/>
                <a:gd name="connsiteY20" fmla="*/ 66392 h 956649"/>
                <a:gd name="connsiteX21" fmla="*/ 1584356 w 2157742"/>
                <a:gd name="connsiteY21" fmla="*/ 39231 h 956649"/>
                <a:gd name="connsiteX22" fmla="*/ 1545124 w 2157742"/>
                <a:gd name="connsiteY22" fmla="*/ 30178 h 956649"/>
                <a:gd name="connsiteX23" fmla="*/ 1424411 w 2157742"/>
                <a:gd name="connsiteY23" fmla="*/ 21125 h 956649"/>
                <a:gd name="connsiteX24" fmla="*/ 1403287 w 2157742"/>
                <a:gd name="connsiteY24" fmla="*/ 36214 h 956649"/>
                <a:gd name="connsiteX25" fmla="*/ 1397251 w 2157742"/>
                <a:gd name="connsiteY25" fmla="*/ 54321 h 956649"/>
                <a:gd name="connsiteX26" fmla="*/ 1376126 w 2157742"/>
                <a:gd name="connsiteY26" fmla="*/ 69410 h 956649"/>
                <a:gd name="connsiteX27" fmla="*/ 1333877 w 2157742"/>
                <a:gd name="connsiteY27" fmla="*/ 66392 h 956649"/>
                <a:gd name="connsiteX28" fmla="*/ 1270503 w 2157742"/>
                <a:gd name="connsiteY28" fmla="*/ 54321 h 956649"/>
                <a:gd name="connsiteX29" fmla="*/ 1170914 w 2157742"/>
                <a:gd name="connsiteY29" fmla="*/ 24142 h 956649"/>
                <a:gd name="connsiteX30" fmla="*/ 1146772 w 2157742"/>
                <a:gd name="connsiteY30" fmla="*/ 15089 h 956649"/>
                <a:gd name="connsiteX31" fmla="*/ 1125647 w 2157742"/>
                <a:gd name="connsiteY31" fmla="*/ 27160 h 956649"/>
                <a:gd name="connsiteX32" fmla="*/ 1062273 w 2157742"/>
                <a:gd name="connsiteY32" fmla="*/ 90534 h 956649"/>
                <a:gd name="connsiteX33" fmla="*/ 1035112 w 2157742"/>
                <a:gd name="connsiteY33" fmla="*/ 90534 h 956649"/>
                <a:gd name="connsiteX34" fmla="*/ 1035112 w 2157742"/>
                <a:gd name="connsiteY34" fmla="*/ 90534 h 956649"/>
                <a:gd name="connsiteX35" fmla="*/ 1017005 w 2157742"/>
                <a:gd name="connsiteY35" fmla="*/ 90534 h 956649"/>
                <a:gd name="connsiteX36" fmla="*/ 986827 w 2157742"/>
                <a:gd name="connsiteY36" fmla="*/ 87517 h 956649"/>
                <a:gd name="connsiteX37" fmla="*/ 953631 w 2157742"/>
                <a:gd name="connsiteY37" fmla="*/ 93552 h 956649"/>
                <a:gd name="connsiteX38" fmla="*/ 935524 w 2157742"/>
                <a:gd name="connsiteY38" fmla="*/ 108641 h 956649"/>
                <a:gd name="connsiteX39" fmla="*/ 905346 w 2157742"/>
                <a:gd name="connsiteY39" fmla="*/ 108641 h 956649"/>
                <a:gd name="connsiteX40" fmla="*/ 887239 w 2157742"/>
                <a:gd name="connsiteY40" fmla="*/ 96570 h 956649"/>
                <a:gd name="connsiteX41" fmla="*/ 851025 w 2157742"/>
                <a:gd name="connsiteY41" fmla="*/ 99588 h 956649"/>
                <a:gd name="connsiteX42" fmla="*/ 826883 w 2157742"/>
                <a:gd name="connsiteY42" fmla="*/ 105624 h 956649"/>
                <a:gd name="connsiteX43" fmla="*/ 814811 w 2157742"/>
                <a:gd name="connsiteY43" fmla="*/ 138820 h 956649"/>
                <a:gd name="connsiteX44" fmla="*/ 796705 w 2157742"/>
                <a:gd name="connsiteY44" fmla="*/ 144855 h 956649"/>
                <a:gd name="connsiteX45" fmla="*/ 739366 w 2157742"/>
                <a:gd name="connsiteY45" fmla="*/ 147873 h 956649"/>
                <a:gd name="connsiteX46" fmla="*/ 458708 w 2157742"/>
                <a:gd name="connsiteY46" fmla="*/ 159944 h 956649"/>
                <a:gd name="connsiteX47" fmla="*/ 280657 w 2157742"/>
                <a:gd name="connsiteY47" fmla="*/ 156926 h 956649"/>
                <a:gd name="connsiteX48" fmla="*/ 265568 w 2157742"/>
                <a:gd name="connsiteY48" fmla="*/ 156926 h 956649"/>
                <a:gd name="connsiteX49" fmla="*/ 256514 w 2157742"/>
                <a:gd name="connsiteY49" fmla="*/ 178051 h 956649"/>
                <a:gd name="connsiteX50" fmla="*/ 256514 w 2157742"/>
                <a:gd name="connsiteY50" fmla="*/ 178051 h 956649"/>
                <a:gd name="connsiteX51" fmla="*/ 223318 w 2157742"/>
                <a:gd name="connsiteY51" fmla="*/ 187105 h 956649"/>
                <a:gd name="connsiteX52" fmla="*/ 150891 w 2157742"/>
                <a:gd name="connsiteY52" fmla="*/ 214265 h 956649"/>
                <a:gd name="connsiteX53" fmla="*/ 123730 w 2157742"/>
                <a:gd name="connsiteY53" fmla="*/ 214265 h 956649"/>
                <a:gd name="connsiteX54" fmla="*/ 105623 w 2157742"/>
                <a:gd name="connsiteY54" fmla="*/ 220301 h 956649"/>
                <a:gd name="connsiteX55" fmla="*/ 93552 w 2157742"/>
                <a:gd name="connsiteY55" fmla="*/ 214265 h 956649"/>
                <a:gd name="connsiteX56" fmla="*/ 54320 w 2157742"/>
                <a:gd name="connsiteY56" fmla="*/ 199176 h 956649"/>
                <a:gd name="connsiteX57" fmla="*/ 0 w 2157742"/>
                <a:gd name="connsiteY57" fmla="*/ 190123 h 956649"/>
                <a:gd name="connsiteX58" fmla="*/ 18106 w 2157742"/>
                <a:gd name="connsiteY58" fmla="*/ 256515 h 956649"/>
                <a:gd name="connsiteX59" fmla="*/ 108641 w 2157742"/>
                <a:gd name="connsiteY59" fmla="*/ 600546 h 956649"/>
                <a:gd name="connsiteX60" fmla="*/ 165980 w 2157742"/>
                <a:gd name="connsiteY60" fmla="*/ 781616 h 956649"/>
                <a:gd name="connsiteX61" fmla="*/ 190122 w 2157742"/>
                <a:gd name="connsiteY61" fmla="*/ 826883 h 956649"/>
                <a:gd name="connsiteX62" fmla="*/ 250479 w 2157742"/>
                <a:gd name="connsiteY62" fmla="*/ 905346 h 956649"/>
                <a:gd name="connsiteX63" fmla="*/ 304800 w 2157742"/>
                <a:gd name="connsiteY63" fmla="*/ 956649 h 956649"/>
                <a:gd name="connsiteX64" fmla="*/ 331960 w 2157742"/>
                <a:gd name="connsiteY64" fmla="*/ 944578 h 956649"/>
                <a:gd name="connsiteX65" fmla="*/ 353085 w 2157742"/>
                <a:gd name="connsiteY65" fmla="*/ 938542 h 956649"/>
                <a:gd name="connsiteX66" fmla="*/ 467762 w 2157742"/>
                <a:gd name="connsiteY66" fmla="*/ 929489 h 956649"/>
                <a:gd name="connsiteX67" fmla="*/ 682027 w 2157742"/>
                <a:gd name="connsiteY67" fmla="*/ 920435 h 956649"/>
                <a:gd name="connsiteX68" fmla="*/ 739366 w 2157742"/>
                <a:gd name="connsiteY68" fmla="*/ 914400 h 956649"/>
                <a:gd name="connsiteX69" fmla="*/ 769544 w 2157742"/>
                <a:gd name="connsiteY69" fmla="*/ 893275 h 956649"/>
                <a:gd name="connsiteX70" fmla="*/ 814811 w 2157742"/>
                <a:gd name="connsiteY70" fmla="*/ 893275 h 956649"/>
                <a:gd name="connsiteX71" fmla="*/ 884221 w 2157742"/>
                <a:gd name="connsiteY71" fmla="*/ 875168 h 956649"/>
                <a:gd name="connsiteX72" fmla="*/ 911382 w 2157742"/>
                <a:gd name="connsiteY72" fmla="*/ 872150 h 956649"/>
                <a:gd name="connsiteX73" fmla="*/ 932506 w 2157742"/>
                <a:gd name="connsiteY73" fmla="*/ 857061 h 956649"/>
                <a:gd name="connsiteX74" fmla="*/ 932506 w 2157742"/>
                <a:gd name="connsiteY74" fmla="*/ 857061 h 956649"/>
                <a:gd name="connsiteX75" fmla="*/ 950613 w 2157742"/>
                <a:gd name="connsiteY75" fmla="*/ 872150 h 956649"/>
                <a:gd name="connsiteX76" fmla="*/ 950613 w 2157742"/>
                <a:gd name="connsiteY76" fmla="*/ 872150 h 95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157742" h="956649">
                  <a:moveTo>
                    <a:pt x="2157742" y="84499"/>
                  </a:moveTo>
                  <a:lnTo>
                    <a:pt x="2094368" y="87517"/>
                  </a:lnTo>
                  <a:lnTo>
                    <a:pt x="2082297" y="75445"/>
                  </a:lnTo>
                  <a:lnTo>
                    <a:pt x="2027976" y="75445"/>
                  </a:lnTo>
                  <a:lnTo>
                    <a:pt x="2000815" y="75445"/>
                  </a:lnTo>
                  <a:lnTo>
                    <a:pt x="1985726" y="87517"/>
                  </a:lnTo>
                  <a:lnTo>
                    <a:pt x="1964602" y="84499"/>
                  </a:lnTo>
                  <a:lnTo>
                    <a:pt x="1904245" y="48285"/>
                  </a:lnTo>
                  <a:lnTo>
                    <a:pt x="1883120" y="30178"/>
                  </a:lnTo>
                  <a:lnTo>
                    <a:pt x="1849924" y="6035"/>
                  </a:lnTo>
                  <a:lnTo>
                    <a:pt x="1783532" y="0"/>
                  </a:lnTo>
                  <a:lnTo>
                    <a:pt x="1765425" y="3018"/>
                  </a:lnTo>
                  <a:lnTo>
                    <a:pt x="1762407" y="36214"/>
                  </a:lnTo>
                  <a:lnTo>
                    <a:pt x="1750336" y="48285"/>
                  </a:lnTo>
                  <a:lnTo>
                    <a:pt x="1726194" y="54321"/>
                  </a:lnTo>
                  <a:lnTo>
                    <a:pt x="1705069" y="57338"/>
                  </a:lnTo>
                  <a:lnTo>
                    <a:pt x="1686962" y="51303"/>
                  </a:lnTo>
                  <a:lnTo>
                    <a:pt x="1662819" y="54321"/>
                  </a:lnTo>
                  <a:lnTo>
                    <a:pt x="1656784" y="54321"/>
                  </a:lnTo>
                  <a:lnTo>
                    <a:pt x="1632641" y="66392"/>
                  </a:lnTo>
                  <a:lnTo>
                    <a:pt x="1605481" y="66392"/>
                  </a:lnTo>
                  <a:lnTo>
                    <a:pt x="1584356" y="39231"/>
                  </a:lnTo>
                  <a:lnTo>
                    <a:pt x="1545124" y="30178"/>
                  </a:lnTo>
                  <a:lnTo>
                    <a:pt x="1424411" y="21125"/>
                  </a:lnTo>
                  <a:lnTo>
                    <a:pt x="1403287" y="36214"/>
                  </a:lnTo>
                  <a:lnTo>
                    <a:pt x="1397251" y="54321"/>
                  </a:lnTo>
                  <a:lnTo>
                    <a:pt x="1376126" y="69410"/>
                  </a:lnTo>
                  <a:lnTo>
                    <a:pt x="1333877" y="66392"/>
                  </a:lnTo>
                  <a:lnTo>
                    <a:pt x="1270503" y="54321"/>
                  </a:lnTo>
                  <a:lnTo>
                    <a:pt x="1170914" y="24142"/>
                  </a:lnTo>
                  <a:lnTo>
                    <a:pt x="1146772" y="15089"/>
                  </a:lnTo>
                  <a:lnTo>
                    <a:pt x="1125647" y="27160"/>
                  </a:lnTo>
                  <a:lnTo>
                    <a:pt x="1062273" y="90534"/>
                  </a:lnTo>
                  <a:lnTo>
                    <a:pt x="1035112" y="90534"/>
                  </a:lnTo>
                  <a:lnTo>
                    <a:pt x="1035112" y="90534"/>
                  </a:lnTo>
                  <a:lnTo>
                    <a:pt x="1017005" y="90534"/>
                  </a:lnTo>
                  <a:lnTo>
                    <a:pt x="986827" y="87517"/>
                  </a:lnTo>
                  <a:lnTo>
                    <a:pt x="953631" y="93552"/>
                  </a:lnTo>
                  <a:lnTo>
                    <a:pt x="935524" y="108641"/>
                  </a:lnTo>
                  <a:lnTo>
                    <a:pt x="905346" y="108641"/>
                  </a:lnTo>
                  <a:lnTo>
                    <a:pt x="887239" y="96570"/>
                  </a:lnTo>
                  <a:lnTo>
                    <a:pt x="851025" y="99588"/>
                  </a:lnTo>
                  <a:lnTo>
                    <a:pt x="826883" y="105624"/>
                  </a:lnTo>
                  <a:lnTo>
                    <a:pt x="814811" y="138820"/>
                  </a:lnTo>
                  <a:lnTo>
                    <a:pt x="796705" y="144855"/>
                  </a:lnTo>
                  <a:lnTo>
                    <a:pt x="739366" y="147873"/>
                  </a:lnTo>
                  <a:lnTo>
                    <a:pt x="458708" y="159944"/>
                  </a:lnTo>
                  <a:lnTo>
                    <a:pt x="280657" y="156926"/>
                  </a:lnTo>
                  <a:lnTo>
                    <a:pt x="265568" y="156926"/>
                  </a:lnTo>
                  <a:lnTo>
                    <a:pt x="256514" y="178051"/>
                  </a:lnTo>
                  <a:lnTo>
                    <a:pt x="256514" y="178051"/>
                  </a:lnTo>
                  <a:lnTo>
                    <a:pt x="223318" y="187105"/>
                  </a:lnTo>
                  <a:lnTo>
                    <a:pt x="150891" y="214265"/>
                  </a:lnTo>
                  <a:lnTo>
                    <a:pt x="123730" y="214265"/>
                  </a:lnTo>
                  <a:lnTo>
                    <a:pt x="105623" y="220301"/>
                  </a:lnTo>
                  <a:lnTo>
                    <a:pt x="93552" y="214265"/>
                  </a:lnTo>
                  <a:lnTo>
                    <a:pt x="54320" y="199176"/>
                  </a:lnTo>
                  <a:lnTo>
                    <a:pt x="0" y="190123"/>
                  </a:lnTo>
                  <a:lnTo>
                    <a:pt x="18106" y="256515"/>
                  </a:lnTo>
                  <a:lnTo>
                    <a:pt x="108641" y="600546"/>
                  </a:lnTo>
                  <a:lnTo>
                    <a:pt x="165980" y="781616"/>
                  </a:lnTo>
                  <a:lnTo>
                    <a:pt x="190122" y="826883"/>
                  </a:lnTo>
                  <a:lnTo>
                    <a:pt x="250479" y="905346"/>
                  </a:lnTo>
                  <a:lnTo>
                    <a:pt x="304800" y="956649"/>
                  </a:lnTo>
                  <a:lnTo>
                    <a:pt x="331960" y="944578"/>
                  </a:lnTo>
                  <a:lnTo>
                    <a:pt x="353085" y="938542"/>
                  </a:lnTo>
                  <a:lnTo>
                    <a:pt x="467762" y="929489"/>
                  </a:lnTo>
                  <a:lnTo>
                    <a:pt x="682027" y="920435"/>
                  </a:lnTo>
                  <a:lnTo>
                    <a:pt x="739366" y="914400"/>
                  </a:lnTo>
                  <a:lnTo>
                    <a:pt x="769544" y="893275"/>
                  </a:lnTo>
                  <a:lnTo>
                    <a:pt x="814811" y="893275"/>
                  </a:lnTo>
                  <a:lnTo>
                    <a:pt x="884221" y="875168"/>
                  </a:lnTo>
                  <a:lnTo>
                    <a:pt x="911382" y="872150"/>
                  </a:lnTo>
                  <a:lnTo>
                    <a:pt x="932506" y="857061"/>
                  </a:lnTo>
                  <a:lnTo>
                    <a:pt x="932506" y="857061"/>
                  </a:lnTo>
                  <a:lnTo>
                    <a:pt x="950613" y="872150"/>
                  </a:lnTo>
                  <a:lnTo>
                    <a:pt x="950613" y="87215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5" name="34 Forma libre"/>
            <p:cNvSpPr/>
            <p:nvPr/>
          </p:nvSpPr>
          <p:spPr>
            <a:xfrm>
              <a:off x="4076542" y="594511"/>
              <a:ext cx="404388" cy="1958566"/>
            </a:xfrm>
            <a:custGeom>
              <a:avLst/>
              <a:gdLst>
                <a:gd name="connsiteX0" fmla="*/ 404388 w 404388"/>
                <a:gd name="connsiteY0" fmla="*/ 1958566 h 1958566"/>
                <a:gd name="connsiteX1" fmla="*/ 374210 w 404388"/>
                <a:gd name="connsiteY1" fmla="*/ 1937441 h 1958566"/>
                <a:gd name="connsiteX2" fmla="*/ 347050 w 404388"/>
                <a:gd name="connsiteY2" fmla="*/ 1871049 h 1958566"/>
                <a:gd name="connsiteX3" fmla="*/ 316871 w 404388"/>
                <a:gd name="connsiteY3" fmla="*/ 1783533 h 1958566"/>
                <a:gd name="connsiteX4" fmla="*/ 313854 w 404388"/>
                <a:gd name="connsiteY4" fmla="*/ 1744301 h 1958566"/>
                <a:gd name="connsiteX5" fmla="*/ 307818 w 404388"/>
                <a:gd name="connsiteY5" fmla="*/ 1729212 h 1958566"/>
                <a:gd name="connsiteX6" fmla="*/ 310836 w 404388"/>
                <a:gd name="connsiteY6" fmla="*/ 1696016 h 1958566"/>
                <a:gd name="connsiteX7" fmla="*/ 307818 w 404388"/>
                <a:gd name="connsiteY7" fmla="*/ 1671873 h 1958566"/>
                <a:gd name="connsiteX8" fmla="*/ 304800 w 404388"/>
                <a:gd name="connsiteY8" fmla="*/ 1650748 h 1958566"/>
                <a:gd name="connsiteX9" fmla="*/ 259533 w 404388"/>
                <a:gd name="connsiteY9" fmla="*/ 1563232 h 1958566"/>
                <a:gd name="connsiteX10" fmla="*/ 223319 w 404388"/>
                <a:gd name="connsiteY10" fmla="*/ 1490804 h 1958566"/>
                <a:gd name="connsiteX11" fmla="*/ 196158 w 404388"/>
                <a:gd name="connsiteY11" fmla="*/ 1448554 h 1958566"/>
                <a:gd name="connsiteX12" fmla="*/ 196158 w 404388"/>
                <a:gd name="connsiteY12" fmla="*/ 1421394 h 1958566"/>
                <a:gd name="connsiteX13" fmla="*/ 190123 w 404388"/>
                <a:gd name="connsiteY13" fmla="*/ 1339913 h 1958566"/>
                <a:gd name="connsiteX14" fmla="*/ 165980 w 404388"/>
                <a:gd name="connsiteY14" fmla="*/ 1182986 h 1958566"/>
                <a:gd name="connsiteX15" fmla="*/ 162962 w 404388"/>
                <a:gd name="connsiteY15" fmla="*/ 1155826 h 1958566"/>
                <a:gd name="connsiteX16" fmla="*/ 144855 w 404388"/>
                <a:gd name="connsiteY16" fmla="*/ 1101505 h 1958566"/>
                <a:gd name="connsiteX17" fmla="*/ 141838 w 404388"/>
                <a:gd name="connsiteY17" fmla="*/ 1041148 h 1958566"/>
                <a:gd name="connsiteX18" fmla="*/ 135802 w 404388"/>
                <a:gd name="connsiteY18" fmla="*/ 1007952 h 1958566"/>
                <a:gd name="connsiteX19" fmla="*/ 129766 w 404388"/>
                <a:gd name="connsiteY19" fmla="*/ 965703 h 1958566"/>
                <a:gd name="connsiteX20" fmla="*/ 99588 w 404388"/>
                <a:gd name="connsiteY20" fmla="*/ 893275 h 1958566"/>
                <a:gd name="connsiteX21" fmla="*/ 99588 w 404388"/>
                <a:gd name="connsiteY21" fmla="*/ 860079 h 1958566"/>
                <a:gd name="connsiteX22" fmla="*/ 69410 w 404388"/>
                <a:gd name="connsiteY22" fmla="*/ 805758 h 1958566"/>
                <a:gd name="connsiteX23" fmla="*/ 36214 w 404388"/>
                <a:gd name="connsiteY23" fmla="*/ 700135 h 1958566"/>
                <a:gd name="connsiteX24" fmla="*/ 30178 w 404388"/>
                <a:gd name="connsiteY24" fmla="*/ 624689 h 1958566"/>
                <a:gd name="connsiteX25" fmla="*/ 12071 w 404388"/>
                <a:gd name="connsiteY25" fmla="*/ 494923 h 1958566"/>
                <a:gd name="connsiteX26" fmla="*/ 3018 w 404388"/>
                <a:gd name="connsiteY26" fmla="*/ 443620 h 1958566"/>
                <a:gd name="connsiteX27" fmla="*/ 0 w 404388"/>
                <a:gd name="connsiteY27" fmla="*/ 380245 h 1958566"/>
                <a:gd name="connsiteX28" fmla="*/ 0 w 404388"/>
                <a:gd name="connsiteY28" fmla="*/ 347049 h 1958566"/>
                <a:gd name="connsiteX29" fmla="*/ 27160 w 404388"/>
                <a:gd name="connsiteY29" fmla="*/ 334978 h 1958566"/>
                <a:gd name="connsiteX30" fmla="*/ 48285 w 404388"/>
                <a:gd name="connsiteY30" fmla="*/ 350067 h 1958566"/>
                <a:gd name="connsiteX31" fmla="*/ 42250 w 404388"/>
                <a:gd name="connsiteY31" fmla="*/ 344032 h 1958566"/>
                <a:gd name="connsiteX32" fmla="*/ 57339 w 404388"/>
                <a:gd name="connsiteY32" fmla="*/ 331960 h 1958566"/>
                <a:gd name="connsiteX33" fmla="*/ 51303 w 404388"/>
                <a:gd name="connsiteY33" fmla="*/ 307818 h 1958566"/>
                <a:gd name="connsiteX34" fmla="*/ 30178 w 404388"/>
                <a:gd name="connsiteY34" fmla="*/ 283675 h 1958566"/>
                <a:gd name="connsiteX35" fmla="*/ 30178 w 404388"/>
                <a:gd name="connsiteY35" fmla="*/ 283675 h 1958566"/>
                <a:gd name="connsiteX36" fmla="*/ 21125 w 404388"/>
                <a:gd name="connsiteY36" fmla="*/ 235390 h 1958566"/>
                <a:gd name="connsiteX37" fmla="*/ 3018 w 404388"/>
                <a:gd name="connsiteY37" fmla="*/ 214265 h 1958566"/>
                <a:gd name="connsiteX38" fmla="*/ 15089 w 404388"/>
                <a:gd name="connsiteY38" fmla="*/ 117695 h 1958566"/>
                <a:gd name="connsiteX39" fmla="*/ 24143 w 404388"/>
                <a:gd name="connsiteY39" fmla="*/ 87517 h 1958566"/>
                <a:gd name="connsiteX40" fmla="*/ 30178 w 404388"/>
                <a:gd name="connsiteY40" fmla="*/ 27160 h 1958566"/>
                <a:gd name="connsiteX41" fmla="*/ 45267 w 404388"/>
                <a:gd name="connsiteY41" fmla="*/ 9053 h 1958566"/>
                <a:gd name="connsiteX42" fmla="*/ 78463 w 404388"/>
                <a:gd name="connsiteY42" fmla="*/ 6036 h 1958566"/>
                <a:gd name="connsiteX43" fmla="*/ 105624 w 404388"/>
                <a:gd name="connsiteY43" fmla="*/ 0 h 1958566"/>
                <a:gd name="connsiteX44" fmla="*/ 105624 w 404388"/>
                <a:gd name="connsiteY44" fmla="*/ 0 h 1958566"/>
                <a:gd name="connsiteX45" fmla="*/ 141838 w 404388"/>
                <a:gd name="connsiteY45" fmla="*/ 51303 h 1958566"/>
                <a:gd name="connsiteX46" fmla="*/ 211248 w 404388"/>
                <a:gd name="connsiteY46" fmla="*/ 99588 h 1958566"/>
                <a:gd name="connsiteX47" fmla="*/ 238408 w 404388"/>
                <a:gd name="connsiteY47" fmla="*/ 102606 h 1958566"/>
                <a:gd name="connsiteX48" fmla="*/ 235390 w 404388"/>
                <a:gd name="connsiteY48" fmla="*/ 120713 h 1958566"/>
                <a:gd name="connsiteX49" fmla="*/ 232372 w 404388"/>
                <a:gd name="connsiteY49" fmla="*/ 147873 h 1958566"/>
                <a:gd name="connsiteX50" fmla="*/ 232372 w 404388"/>
                <a:gd name="connsiteY50" fmla="*/ 159944 h 1958566"/>
                <a:gd name="connsiteX51" fmla="*/ 232372 w 404388"/>
                <a:gd name="connsiteY51" fmla="*/ 159944 h 1958566"/>
                <a:gd name="connsiteX52" fmla="*/ 232372 w 404388"/>
                <a:gd name="connsiteY52" fmla="*/ 159944 h 1958566"/>
                <a:gd name="connsiteX53" fmla="*/ 202194 w 404388"/>
                <a:gd name="connsiteY53" fmla="*/ 162962 h 1958566"/>
                <a:gd name="connsiteX54" fmla="*/ 187105 w 404388"/>
                <a:gd name="connsiteY54" fmla="*/ 162962 h 1958566"/>
                <a:gd name="connsiteX55" fmla="*/ 181069 w 404388"/>
                <a:gd name="connsiteY55" fmla="*/ 168998 h 1958566"/>
                <a:gd name="connsiteX56" fmla="*/ 181069 w 404388"/>
                <a:gd name="connsiteY56" fmla="*/ 178051 h 1958566"/>
                <a:gd name="connsiteX57" fmla="*/ 181069 w 404388"/>
                <a:gd name="connsiteY57" fmla="*/ 178051 h 195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4388" h="1958566">
                  <a:moveTo>
                    <a:pt x="404388" y="1958566"/>
                  </a:moveTo>
                  <a:lnTo>
                    <a:pt x="374210" y="1937441"/>
                  </a:lnTo>
                  <a:lnTo>
                    <a:pt x="347050" y="1871049"/>
                  </a:lnTo>
                  <a:lnTo>
                    <a:pt x="316871" y="1783533"/>
                  </a:lnTo>
                  <a:lnTo>
                    <a:pt x="313854" y="1744301"/>
                  </a:lnTo>
                  <a:lnTo>
                    <a:pt x="307818" y="1729212"/>
                  </a:lnTo>
                  <a:lnTo>
                    <a:pt x="310836" y="1696016"/>
                  </a:lnTo>
                  <a:lnTo>
                    <a:pt x="307818" y="1671873"/>
                  </a:lnTo>
                  <a:lnTo>
                    <a:pt x="304800" y="1650748"/>
                  </a:lnTo>
                  <a:lnTo>
                    <a:pt x="259533" y="1563232"/>
                  </a:lnTo>
                  <a:lnTo>
                    <a:pt x="223319" y="1490804"/>
                  </a:lnTo>
                  <a:lnTo>
                    <a:pt x="196158" y="1448554"/>
                  </a:lnTo>
                  <a:lnTo>
                    <a:pt x="196158" y="1421394"/>
                  </a:lnTo>
                  <a:lnTo>
                    <a:pt x="190123" y="1339913"/>
                  </a:lnTo>
                  <a:lnTo>
                    <a:pt x="165980" y="1182986"/>
                  </a:lnTo>
                  <a:lnTo>
                    <a:pt x="162962" y="1155826"/>
                  </a:lnTo>
                  <a:lnTo>
                    <a:pt x="144855" y="1101505"/>
                  </a:lnTo>
                  <a:lnTo>
                    <a:pt x="141838" y="1041148"/>
                  </a:lnTo>
                  <a:lnTo>
                    <a:pt x="135802" y="1007952"/>
                  </a:lnTo>
                  <a:lnTo>
                    <a:pt x="129766" y="965703"/>
                  </a:lnTo>
                  <a:lnTo>
                    <a:pt x="99588" y="893275"/>
                  </a:lnTo>
                  <a:lnTo>
                    <a:pt x="99588" y="860079"/>
                  </a:lnTo>
                  <a:lnTo>
                    <a:pt x="69410" y="805758"/>
                  </a:lnTo>
                  <a:lnTo>
                    <a:pt x="36214" y="700135"/>
                  </a:lnTo>
                  <a:lnTo>
                    <a:pt x="30178" y="624689"/>
                  </a:lnTo>
                  <a:lnTo>
                    <a:pt x="12071" y="494923"/>
                  </a:lnTo>
                  <a:lnTo>
                    <a:pt x="3018" y="443620"/>
                  </a:lnTo>
                  <a:lnTo>
                    <a:pt x="0" y="380245"/>
                  </a:lnTo>
                  <a:lnTo>
                    <a:pt x="0" y="347049"/>
                  </a:lnTo>
                  <a:lnTo>
                    <a:pt x="27160" y="334978"/>
                  </a:lnTo>
                  <a:lnTo>
                    <a:pt x="48285" y="350067"/>
                  </a:lnTo>
                  <a:lnTo>
                    <a:pt x="42250" y="344032"/>
                  </a:lnTo>
                  <a:lnTo>
                    <a:pt x="57339" y="331960"/>
                  </a:lnTo>
                  <a:lnTo>
                    <a:pt x="51303" y="307818"/>
                  </a:lnTo>
                  <a:lnTo>
                    <a:pt x="30178" y="283675"/>
                  </a:lnTo>
                  <a:lnTo>
                    <a:pt x="30178" y="283675"/>
                  </a:lnTo>
                  <a:lnTo>
                    <a:pt x="21125" y="235390"/>
                  </a:lnTo>
                  <a:lnTo>
                    <a:pt x="3018" y="214265"/>
                  </a:lnTo>
                  <a:lnTo>
                    <a:pt x="15089" y="117695"/>
                  </a:lnTo>
                  <a:lnTo>
                    <a:pt x="24143" y="87517"/>
                  </a:lnTo>
                  <a:lnTo>
                    <a:pt x="30178" y="27160"/>
                  </a:lnTo>
                  <a:lnTo>
                    <a:pt x="45267" y="9053"/>
                  </a:lnTo>
                  <a:lnTo>
                    <a:pt x="78463" y="6036"/>
                  </a:lnTo>
                  <a:lnTo>
                    <a:pt x="105624" y="0"/>
                  </a:lnTo>
                  <a:lnTo>
                    <a:pt x="105624" y="0"/>
                  </a:lnTo>
                  <a:lnTo>
                    <a:pt x="141838" y="51303"/>
                  </a:lnTo>
                  <a:lnTo>
                    <a:pt x="211248" y="99588"/>
                  </a:lnTo>
                  <a:lnTo>
                    <a:pt x="238408" y="102606"/>
                  </a:lnTo>
                  <a:lnTo>
                    <a:pt x="235390" y="120713"/>
                  </a:lnTo>
                  <a:lnTo>
                    <a:pt x="232372" y="147873"/>
                  </a:lnTo>
                  <a:lnTo>
                    <a:pt x="232372" y="159944"/>
                  </a:lnTo>
                  <a:lnTo>
                    <a:pt x="232372" y="159944"/>
                  </a:lnTo>
                  <a:lnTo>
                    <a:pt x="232372" y="159944"/>
                  </a:lnTo>
                  <a:lnTo>
                    <a:pt x="202194" y="162962"/>
                  </a:lnTo>
                  <a:lnTo>
                    <a:pt x="187105" y="162962"/>
                  </a:lnTo>
                  <a:lnTo>
                    <a:pt x="181069" y="168998"/>
                  </a:lnTo>
                  <a:lnTo>
                    <a:pt x="181069" y="178051"/>
                  </a:lnTo>
                  <a:lnTo>
                    <a:pt x="181069" y="178051"/>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6" name="35 Forma libre"/>
            <p:cNvSpPr/>
            <p:nvPr/>
          </p:nvSpPr>
          <p:spPr>
            <a:xfrm>
              <a:off x="4477912" y="1098487"/>
              <a:ext cx="147874" cy="609600"/>
            </a:xfrm>
            <a:custGeom>
              <a:avLst/>
              <a:gdLst>
                <a:gd name="connsiteX0" fmla="*/ 0 w 147874"/>
                <a:gd name="connsiteY0" fmla="*/ 0 h 609600"/>
                <a:gd name="connsiteX1" fmla="*/ 15089 w 147874"/>
                <a:gd name="connsiteY1" fmla="*/ 87517 h 609600"/>
                <a:gd name="connsiteX2" fmla="*/ 36214 w 147874"/>
                <a:gd name="connsiteY2" fmla="*/ 205212 h 609600"/>
                <a:gd name="connsiteX3" fmla="*/ 45268 w 147874"/>
                <a:gd name="connsiteY3" fmla="*/ 310836 h 609600"/>
                <a:gd name="connsiteX4" fmla="*/ 69410 w 147874"/>
                <a:gd name="connsiteY4" fmla="*/ 419477 h 609600"/>
                <a:gd name="connsiteX5" fmla="*/ 105624 w 147874"/>
                <a:gd name="connsiteY5" fmla="*/ 506994 h 609600"/>
                <a:gd name="connsiteX6" fmla="*/ 135802 w 147874"/>
                <a:gd name="connsiteY6" fmla="*/ 594511 h 609600"/>
                <a:gd name="connsiteX7" fmla="*/ 147874 w 147874"/>
                <a:gd name="connsiteY7"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874" h="609600">
                  <a:moveTo>
                    <a:pt x="0" y="0"/>
                  </a:moveTo>
                  <a:lnTo>
                    <a:pt x="15089" y="87517"/>
                  </a:lnTo>
                  <a:lnTo>
                    <a:pt x="36214" y="205212"/>
                  </a:lnTo>
                  <a:lnTo>
                    <a:pt x="45268" y="310836"/>
                  </a:lnTo>
                  <a:lnTo>
                    <a:pt x="69410" y="419477"/>
                  </a:lnTo>
                  <a:lnTo>
                    <a:pt x="105624" y="506994"/>
                  </a:lnTo>
                  <a:lnTo>
                    <a:pt x="135802" y="594511"/>
                  </a:lnTo>
                  <a:lnTo>
                    <a:pt x="147874" y="60960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7" name="36 Forma libre"/>
            <p:cNvSpPr/>
            <p:nvPr/>
          </p:nvSpPr>
          <p:spPr>
            <a:xfrm>
              <a:off x="4553358" y="1445853"/>
              <a:ext cx="319889" cy="54321"/>
            </a:xfrm>
            <a:custGeom>
              <a:avLst/>
              <a:gdLst>
                <a:gd name="connsiteX0" fmla="*/ 0 w 319889"/>
                <a:gd name="connsiteY0" fmla="*/ 54321 h 54321"/>
                <a:gd name="connsiteX1" fmla="*/ 33196 w 319889"/>
                <a:gd name="connsiteY1" fmla="*/ 24143 h 54321"/>
                <a:gd name="connsiteX2" fmla="*/ 63374 w 319889"/>
                <a:gd name="connsiteY2" fmla="*/ 27160 h 54321"/>
                <a:gd name="connsiteX3" fmla="*/ 93552 w 319889"/>
                <a:gd name="connsiteY3" fmla="*/ 27160 h 54321"/>
                <a:gd name="connsiteX4" fmla="*/ 156927 w 319889"/>
                <a:gd name="connsiteY4" fmla="*/ 39232 h 54321"/>
                <a:gd name="connsiteX5" fmla="*/ 184087 w 319889"/>
                <a:gd name="connsiteY5" fmla="*/ 42250 h 54321"/>
                <a:gd name="connsiteX6" fmla="*/ 214265 w 319889"/>
                <a:gd name="connsiteY6" fmla="*/ 30178 h 54321"/>
                <a:gd name="connsiteX7" fmla="*/ 271604 w 319889"/>
                <a:gd name="connsiteY7" fmla="*/ 3018 h 54321"/>
                <a:gd name="connsiteX8" fmla="*/ 289711 w 319889"/>
                <a:gd name="connsiteY8" fmla="*/ 3018 h 54321"/>
                <a:gd name="connsiteX9" fmla="*/ 319889 w 319889"/>
                <a:gd name="connsiteY9" fmla="*/ 0 h 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889" h="54321">
                  <a:moveTo>
                    <a:pt x="0" y="54321"/>
                  </a:moveTo>
                  <a:lnTo>
                    <a:pt x="33196" y="24143"/>
                  </a:lnTo>
                  <a:lnTo>
                    <a:pt x="63374" y="27160"/>
                  </a:lnTo>
                  <a:lnTo>
                    <a:pt x="93552" y="27160"/>
                  </a:lnTo>
                  <a:lnTo>
                    <a:pt x="156927" y="39232"/>
                  </a:lnTo>
                  <a:lnTo>
                    <a:pt x="184087" y="42250"/>
                  </a:lnTo>
                  <a:lnTo>
                    <a:pt x="214265" y="30178"/>
                  </a:lnTo>
                  <a:lnTo>
                    <a:pt x="271604" y="3018"/>
                  </a:lnTo>
                  <a:lnTo>
                    <a:pt x="289711" y="3018"/>
                  </a:lnTo>
                  <a:lnTo>
                    <a:pt x="319889"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8" name="37 Forma libre"/>
            <p:cNvSpPr/>
            <p:nvPr/>
          </p:nvSpPr>
          <p:spPr>
            <a:xfrm>
              <a:off x="4613714" y="2049101"/>
              <a:ext cx="1056238" cy="715224"/>
            </a:xfrm>
            <a:custGeom>
              <a:avLst/>
              <a:gdLst>
                <a:gd name="connsiteX0" fmla="*/ 1056238 w 1056238"/>
                <a:gd name="connsiteY0" fmla="*/ 395335 h 715224"/>
                <a:gd name="connsiteX1" fmla="*/ 1023042 w 1056238"/>
                <a:gd name="connsiteY1" fmla="*/ 455691 h 715224"/>
                <a:gd name="connsiteX2" fmla="*/ 983810 w 1056238"/>
                <a:gd name="connsiteY2" fmla="*/ 534154 h 715224"/>
                <a:gd name="connsiteX3" fmla="*/ 965703 w 1056238"/>
                <a:gd name="connsiteY3" fmla="*/ 543208 h 715224"/>
                <a:gd name="connsiteX4" fmla="*/ 947596 w 1056238"/>
                <a:gd name="connsiteY4" fmla="*/ 531137 h 715224"/>
                <a:gd name="connsiteX5" fmla="*/ 920436 w 1056238"/>
                <a:gd name="connsiteY5" fmla="*/ 582440 h 715224"/>
                <a:gd name="connsiteX6" fmla="*/ 878186 w 1056238"/>
                <a:gd name="connsiteY6" fmla="*/ 715224 h 715224"/>
                <a:gd name="connsiteX7" fmla="*/ 808777 w 1056238"/>
                <a:gd name="connsiteY7" fmla="*/ 700135 h 715224"/>
                <a:gd name="connsiteX8" fmla="*/ 778598 w 1056238"/>
                <a:gd name="connsiteY8" fmla="*/ 639778 h 715224"/>
                <a:gd name="connsiteX9" fmla="*/ 763509 w 1056238"/>
                <a:gd name="connsiteY9" fmla="*/ 609600 h 715224"/>
                <a:gd name="connsiteX10" fmla="*/ 742384 w 1056238"/>
                <a:gd name="connsiteY10" fmla="*/ 591493 h 715224"/>
                <a:gd name="connsiteX11" fmla="*/ 718242 w 1056238"/>
                <a:gd name="connsiteY11" fmla="*/ 591493 h 715224"/>
                <a:gd name="connsiteX12" fmla="*/ 675992 w 1056238"/>
                <a:gd name="connsiteY12" fmla="*/ 609600 h 715224"/>
                <a:gd name="connsiteX13" fmla="*/ 663921 w 1056238"/>
                <a:gd name="connsiteY13" fmla="*/ 603564 h 715224"/>
                <a:gd name="connsiteX14" fmla="*/ 600547 w 1056238"/>
                <a:gd name="connsiteY14" fmla="*/ 564333 h 715224"/>
                <a:gd name="connsiteX15" fmla="*/ 591493 w 1056238"/>
                <a:gd name="connsiteY15" fmla="*/ 564333 h 715224"/>
                <a:gd name="connsiteX16" fmla="*/ 570369 w 1056238"/>
                <a:gd name="connsiteY16" fmla="*/ 585457 h 715224"/>
                <a:gd name="connsiteX17" fmla="*/ 564333 w 1056238"/>
                <a:gd name="connsiteY17" fmla="*/ 591493 h 715224"/>
                <a:gd name="connsiteX18" fmla="*/ 543208 w 1056238"/>
                <a:gd name="connsiteY18" fmla="*/ 585457 h 715224"/>
                <a:gd name="connsiteX19" fmla="*/ 516048 w 1056238"/>
                <a:gd name="connsiteY19" fmla="*/ 606582 h 715224"/>
                <a:gd name="connsiteX20" fmla="*/ 497941 w 1056238"/>
                <a:gd name="connsiteY20" fmla="*/ 612618 h 715224"/>
                <a:gd name="connsiteX21" fmla="*/ 473798 w 1056238"/>
                <a:gd name="connsiteY21" fmla="*/ 600547 h 715224"/>
                <a:gd name="connsiteX22" fmla="*/ 446638 w 1056238"/>
                <a:gd name="connsiteY22" fmla="*/ 576404 h 715224"/>
                <a:gd name="connsiteX23" fmla="*/ 392317 w 1056238"/>
                <a:gd name="connsiteY23" fmla="*/ 528119 h 715224"/>
                <a:gd name="connsiteX24" fmla="*/ 383264 w 1056238"/>
                <a:gd name="connsiteY24" fmla="*/ 497941 h 715224"/>
                <a:gd name="connsiteX25" fmla="*/ 359121 w 1056238"/>
                <a:gd name="connsiteY25" fmla="*/ 362139 h 715224"/>
                <a:gd name="connsiteX26" fmla="*/ 344032 w 1056238"/>
                <a:gd name="connsiteY26" fmla="*/ 325925 h 715224"/>
                <a:gd name="connsiteX27" fmla="*/ 322907 w 1056238"/>
                <a:gd name="connsiteY27" fmla="*/ 259533 h 715224"/>
                <a:gd name="connsiteX28" fmla="*/ 319889 w 1056238"/>
                <a:gd name="connsiteY28" fmla="*/ 247461 h 715224"/>
                <a:gd name="connsiteX29" fmla="*/ 313854 w 1056238"/>
                <a:gd name="connsiteY29" fmla="*/ 232372 h 715224"/>
                <a:gd name="connsiteX30" fmla="*/ 298765 w 1056238"/>
                <a:gd name="connsiteY30" fmla="*/ 223319 h 715224"/>
                <a:gd name="connsiteX31" fmla="*/ 286693 w 1056238"/>
                <a:gd name="connsiteY31" fmla="*/ 223319 h 715224"/>
                <a:gd name="connsiteX32" fmla="*/ 277640 w 1056238"/>
                <a:gd name="connsiteY32" fmla="*/ 211248 h 715224"/>
                <a:gd name="connsiteX33" fmla="*/ 271604 w 1056238"/>
                <a:gd name="connsiteY33" fmla="*/ 202194 h 715224"/>
                <a:gd name="connsiteX34" fmla="*/ 262551 w 1056238"/>
                <a:gd name="connsiteY34" fmla="*/ 202194 h 715224"/>
                <a:gd name="connsiteX35" fmla="*/ 247462 w 1056238"/>
                <a:gd name="connsiteY35" fmla="*/ 202194 h 715224"/>
                <a:gd name="connsiteX36" fmla="*/ 226337 w 1056238"/>
                <a:gd name="connsiteY36" fmla="*/ 196158 h 715224"/>
                <a:gd name="connsiteX37" fmla="*/ 226337 w 1056238"/>
                <a:gd name="connsiteY37" fmla="*/ 196158 h 715224"/>
                <a:gd name="connsiteX38" fmla="*/ 208230 w 1056238"/>
                <a:gd name="connsiteY38" fmla="*/ 184087 h 715224"/>
                <a:gd name="connsiteX39" fmla="*/ 199177 w 1056238"/>
                <a:gd name="connsiteY39" fmla="*/ 162962 h 715224"/>
                <a:gd name="connsiteX40" fmla="*/ 175034 w 1056238"/>
                <a:gd name="connsiteY40" fmla="*/ 156927 h 715224"/>
                <a:gd name="connsiteX41" fmla="*/ 129767 w 1056238"/>
                <a:gd name="connsiteY41" fmla="*/ 111659 h 715224"/>
                <a:gd name="connsiteX42" fmla="*/ 126749 w 1056238"/>
                <a:gd name="connsiteY42" fmla="*/ 96570 h 715224"/>
                <a:gd name="connsiteX43" fmla="*/ 108642 w 1056238"/>
                <a:gd name="connsiteY43" fmla="*/ 69410 h 715224"/>
                <a:gd name="connsiteX44" fmla="*/ 99588 w 1056238"/>
                <a:gd name="connsiteY44" fmla="*/ 51303 h 715224"/>
                <a:gd name="connsiteX45" fmla="*/ 48285 w 1056238"/>
                <a:gd name="connsiteY45" fmla="*/ 15089 h 715224"/>
                <a:gd name="connsiteX46" fmla="*/ 24143 w 1056238"/>
                <a:gd name="connsiteY46" fmla="*/ 9053 h 715224"/>
                <a:gd name="connsiteX47" fmla="*/ 0 w 1056238"/>
                <a:gd name="connsiteY47" fmla="*/ 0 h 71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6238" h="715224">
                  <a:moveTo>
                    <a:pt x="1056238" y="395335"/>
                  </a:moveTo>
                  <a:lnTo>
                    <a:pt x="1023042" y="455691"/>
                  </a:lnTo>
                  <a:lnTo>
                    <a:pt x="983810" y="534154"/>
                  </a:lnTo>
                  <a:lnTo>
                    <a:pt x="965703" y="543208"/>
                  </a:lnTo>
                  <a:lnTo>
                    <a:pt x="947596" y="531137"/>
                  </a:lnTo>
                  <a:lnTo>
                    <a:pt x="920436" y="582440"/>
                  </a:lnTo>
                  <a:lnTo>
                    <a:pt x="878186" y="715224"/>
                  </a:lnTo>
                  <a:lnTo>
                    <a:pt x="808777" y="700135"/>
                  </a:lnTo>
                  <a:lnTo>
                    <a:pt x="778598" y="639778"/>
                  </a:lnTo>
                  <a:lnTo>
                    <a:pt x="763509" y="609600"/>
                  </a:lnTo>
                  <a:lnTo>
                    <a:pt x="742384" y="591493"/>
                  </a:lnTo>
                  <a:lnTo>
                    <a:pt x="718242" y="591493"/>
                  </a:lnTo>
                  <a:lnTo>
                    <a:pt x="675992" y="609600"/>
                  </a:lnTo>
                  <a:lnTo>
                    <a:pt x="663921" y="603564"/>
                  </a:lnTo>
                  <a:lnTo>
                    <a:pt x="600547" y="564333"/>
                  </a:lnTo>
                  <a:lnTo>
                    <a:pt x="591493" y="564333"/>
                  </a:lnTo>
                  <a:lnTo>
                    <a:pt x="570369" y="585457"/>
                  </a:lnTo>
                  <a:lnTo>
                    <a:pt x="564333" y="591493"/>
                  </a:lnTo>
                  <a:lnTo>
                    <a:pt x="543208" y="585457"/>
                  </a:lnTo>
                  <a:lnTo>
                    <a:pt x="516048" y="606582"/>
                  </a:lnTo>
                  <a:lnTo>
                    <a:pt x="497941" y="612618"/>
                  </a:lnTo>
                  <a:lnTo>
                    <a:pt x="473798" y="600547"/>
                  </a:lnTo>
                  <a:lnTo>
                    <a:pt x="446638" y="576404"/>
                  </a:lnTo>
                  <a:lnTo>
                    <a:pt x="392317" y="528119"/>
                  </a:lnTo>
                  <a:lnTo>
                    <a:pt x="383264" y="497941"/>
                  </a:lnTo>
                  <a:lnTo>
                    <a:pt x="359121" y="362139"/>
                  </a:lnTo>
                  <a:lnTo>
                    <a:pt x="344032" y="325925"/>
                  </a:lnTo>
                  <a:lnTo>
                    <a:pt x="322907" y="259533"/>
                  </a:lnTo>
                  <a:lnTo>
                    <a:pt x="319889" y="247461"/>
                  </a:lnTo>
                  <a:lnTo>
                    <a:pt x="313854" y="232372"/>
                  </a:lnTo>
                  <a:lnTo>
                    <a:pt x="298765" y="223319"/>
                  </a:lnTo>
                  <a:lnTo>
                    <a:pt x="286693" y="223319"/>
                  </a:lnTo>
                  <a:lnTo>
                    <a:pt x="277640" y="211248"/>
                  </a:lnTo>
                  <a:lnTo>
                    <a:pt x="271604" y="202194"/>
                  </a:lnTo>
                  <a:lnTo>
                    <a:pt x="262551" y="202194"/>
                  </a:lnTo>
                  <a:lnTo>
                    <a:pt x="247462" y="202194"/>
                  </a:lnTo>
                  <a:lnTo>
                    <a:pt x="226337" y="196158"/>
                  </a:lnTo>
                  <a:lnTo>
                    <a:pt x="226337" y="196158"/>
                  </a:lnTo>
                  <a:lnTo>
                    <a:pt x="208230" y="184087"/>
                  </a:lnTo>
                  <a:lnTo>
                    <a:pt x="199177" y="162962"/>
                  </a:lnTo>
                  <a:lnTo>
                    <a:pt x="175034" y="156927"/>
                  </a:lnTo>
                  <a:lnTo>
                    <a:pt x="129767" y="111659"/>
                  </a:lnTo>
                  <a:lnTo>
                    <a:pt x="126749" y="96570"/>
                  </a:lnTo>
                  <a:lnTo>
                    <a:pt x="108642" y="69410"/>
                  </a:lnTo>
                  <a:lnTo>
                    <a:pt x="99588" y="51303"/>
                  </a:lnTo>
                  <a:lnTo>
                    <a:pt x="48285" y="15089"/>
                  </a:lnTo>
                  <a:lnTo>
                    <a:pt x="24143" y="9053"/>
                  </a:lnTo>
                  <a:lnTo>
                    <a:pt x="0"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39" name="38 Forma libre"/>
            <p:cNvSpPr/>
            <p:nvPr/>
          </p:nvSpPr>
          <p:spPr>
            <a:xfrm>
              <a:off x="3696296" y="3859794"/>
              <a:ext cx="1750337" cy="1059256"/>
            </a:xfrm>
            <a:custGeom>
              <a:avLst/>
              <a:gdLst>
                <a:gd name="connsiteX0" fmla="*/ 1717141 w 1750337"/>
                <a:gd name="connsiteY0" fmla="*/ 1059256 h 1059256"/>
                <a:gd name="connsiteX1" fmla="*/ 1750337 w 1750337"/>
                <a:gd name="connsiteY1" fmla="*/ 998899 h 1059256"/>
                <a:gd name="connsiteX2" fmla="*/ 1741284 w 1750337"/>
                <a:gd name="connsiteY2" fmla="*/ 962685 h 1059256"/>
                <a:gd name="connsiteX3" fmla="*/ 1732230 w 1750337"/>
                <a:gd name="connsiteY3" fmla="*/ 926471 h 1059256"/>
                <a:gd name="connsiteX4" fmla="*/ 1747319 w 1750337"/>
                <a:gd name="connsiteY4" fmla="*/ 908364 h 1059256"/>
                <a:gd name="connsiteX5" fmla="*/ 1747319 w 1750337"/>
                <a:gd name="connsiteY5" fmla="*/ 908364 h 1059256"/>
                <a:gd name="connsiteX6" fmla="*/ 1744301 w 1750337"/>
                <a:gd name="connsiteY6" fmla="*/ 860079 h 1059256"/>
                <a:gd name="connsiteX7" fmla="*/ 1744301 w 1750337"/>
                <a:gd name="connsiteY7" fmla="*/ 848008 h 1059256"/>
                <a:gd name="connsiteX8" fmla="*/ 1717141 w 1750337"/>
                <a:gd name="connsiteY8" fmla="*/ 832919 h 1059256"/>
                <a:gd name="connsiteX9" fmla="*/ 1717141 w 1750337"/>
                <a:gd name="connsiteY9" fmla="*/ 790669 h 1059256"/>
                <a:gd name="connsiteX10" fmla="*/ 1702052 w 1750337"/>
                <a:gd name="connsiteY10" fmla="*/ 775580 h 1059256"/>
                <a:gd name="connsiteX11" fmla="*/ 1668856 w 1750337"/>
                <a:gd name="connsiteY11" fmla="*/ 769545 h 1059256"/>
                <a:gd name="connsiteX12" fmla="*/ 1656785 w 1750337"/>
                <a:gd name="connsiteY12" fmla="*/ 754456 h 1059256"/>
                <a:gd name="connsiteX13" fmla="*/ 1668856 w 1750337"/>
                <a:gd name="connsiteY13" fmla="*/ 700135 h 1059256"/>
                <a:gd name="connsiteX14" fmla="*/ 1665838 w 1750337"/>
                <a:gd name="connsiteY14" fmla="*/ 675992 h 1059256"/>
                <a:gd name="connsiteX15" fmla="*/ 1641696 w 1750337"/>
                <a:gd name="connsiteY15" fmla="*/ 672974 h 1059256"/>
                <a:gd name="connsiteX16" fmla="*/ 1581339 w 1750337"/>
                <a:gd name="connsiteY16" fmla="*/ 697117 h 1059256"/>
                <a:gd name="connsiteX17" fmla="*/ 1557197 w 1750337"/>
                <a:gd name="connsiteY17" fmla="*/ 715224 h 1059256"/>
                <a:gd name="connsiteX18" fmla="*/ 1499858 w 1750337"/>
                <a:gd name="connsiteY18" fmla="*/ 733331 h 1059256"/>
                <a:gd name="connsiteX19" fmla="*/ 1478733 w 1750337"/>
                <a:gd name="connsiteY19" fmla="*/ 739366 h 1059256"/>
                <a:gd name="connsiteX20" fmla="*/ 1234290 w 1750337"/>
                <a:gd name="connsiteY20" fmla="*/ 781616 h 1059256"/>
                <a:gd name="connsiteX21" fmla="*/ 1201094 w 1750337"/>
                <a:gd name="connsiteY21" fmla="*/ 775580 h 1059256"/>
                <a:gd name="connsiteX22" fmla="*/ 884222 w 1750337"/>
                <a:gd name="connsiteY22" fmla="*/ 642796 h 1059256"/>
                <a:gd name="connsiteX23" fmla="*/ 745402 w 1750337"/>
                <a:gd name="connsiteY23" fmla="*/ 570368 h 1059256"/>
                <a:gd name="connsiteX24" fmla="*/ 627707 w 1750337"/>
                <a:gd name="connsiteY24" fmla="*/ 485869 h 1059256"/>
                <a:gd name="connsiteX25" fmla="*/ 582440 w 1750337"/>
                <a:gd name="connsiteY25" fmla="*/ 482852 h 1059256"/>
                <a:gd name="connsiteX26" fmla="*/ 555280 w 1750337"/>
                <a:gd name="connsiteY26" fmla="*/ 485869 h 1059256"/>
                <a:gd name="connsiteX27" fmla="*/ 522084 w 1750337"/>
                <a:gd name="connsiteY27" fmla="*/ 488887 h 1059256"/>
                <a:gd name="connsiteX28" fmla="*/ 482852 w 1750337"/>
                <a:gd name="connsiteY28" fmla="*/ 482852 h 1059256"/>
                <a:gd name="connsiteX29" fmla="*/ 449656 w 1750337"/>
                <a:gd name="connsiteY29" fmla="*/ 473798 h 1059256"/>
                <a:gd name="connsiteX30" fmla="*/ 419478 w 1750337"/>
                <a:gd name="connsiteY30" fmla="*/ 449656 h 1059256"/>
                <a:gd name="connsiteX31" fmla="*/ 301783 w 1750337"/>
                <a:gd name="connsiteY31" fmla="*/ 319889 h 1059256"/>
                <a:gd name="connsiteX32" fmla="*/ 289711 w 1750337"/>
                <a:gd name="connsiteY32" fmla="*/ 274622 h 1059256"/>
                <a:gd name="connsiteX33" fmla="*/ 295747 w 1750337"/>
                <a:gd name="connsiteY33" fmla="*/ 238408 h 1059256"/>
                <a:gd name="connsiteX34" fmla="*/ 289711 w 1750337"/>
                <a:gd name="connsiteY34" fmla="*/ 196158 h 1059256"/>
                <a:gd name="connsiteX35" fmla="*/ 289711 w 1750337"/>
                <a:gd name="connsiteY35" fmla="*/ 129766 h 1059256"/>
                <a:gd name="connsiteX36" fmla="*/ 265569 w 1750337"/>
                <a:gd name="connsiteY36" fmla="*/ 114677 h 1059256"/>
                <a:gd name="connsiteX37" fmla="*/ 208230 w 1750337"/>
                <a:gd name="connsiteY37" fmla="*/ 96570 h 1059256"/>
                <a:gd name="connsiteX38" fmla="*/ 172016 w 1750337"/>
                <a:gd name="connsiteY38" fmla="*/ 81481 h 1059256"/>
                <a:gd name="connsiteX39" fmla="*/ 108642 w 1750337"/>
                <a:gd name="connsiteY39" fmla="*/ 51303 h 1059256"/>
                <a:gd name="connsiteX40" fmla="*/ 42250 w 1750337"/>
                <a:gd name="connsiteY40" fmla="*/ 21125 h 1059256"/>
                <a:gd name="connsiteX41" fmla="*/ 0 w 1750337"/>
                <a:gd name="connsiteY41" fmla="*/ 0 h 105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750337" h="1059256">
                  <a:moveTo>
                    <a:pt x="1717141" y="1059256"/>
                  </a:moveTo>
                  <a:lnTo>
                    <a:pt x="1750337" y="998899"/>
                  </a:lnTo>
                  <a:lnTo>
                    <a:pt x="1741284" y="962685"/>
                  </a:lnTo>
                  <a:lnTo>
                    <a:pt x="1732230" y="926471"/>
                  </a:lnTo>
                  <a:lnTo>
                    <a:pt x="1747319" y="908364"/>
                  </a:lnTo>
                  <a:lnTo>
                    <a:pt x="1747319" y="908364"/>
                  </a:lnTo>
                  <a:lnTo>
                    <a:pt x="1744301" y="860079"/>
                  </a:lnTo>
                  <a:lnTo>
                    <a:pt x="1744301" y="848008"/>
                  </a:lnTo>
                  <a:lnTo>
                    <a:pt x="1717141" y="832919"/>
                  </a:lnTo>
                  <a:lnTo>
                    <a:pt x="1717141" y="790669"/>
                  </a:lnTo>
                  <a:lnTo>
                    <a:pt x="1702052" y="775580"/>
                  </a:lnTo>
                  <a:lnTo>
                    <a:pt x="1668856" y="769545"/>
                  </a:lnTo>
                  <a:lnTo>
                    <a:pt x="1656785" y="754456"/>
                  </a:lnTo>
                  <a:lnTo>
                    <a:pt x="1668856" y="700135"/>
                  </a:lnTo>
                  <a:lnTo>
                    <a:pt x="1665838" y="675992"/>
                  </a:lnTo>
                  <a:lnTo>
                    <a:pt x="1641696" y="672974"/>
                  </a:lnTo>
                  <a:lnTo>
                    <a:pt x="1581339" y="697117"/>
                  </a:lnTo>
                  <a:lnTo>
                    <a:pt x="1557197" y="715224"/>
                  </a:lnTo>
                  <a:lnTo>
                    <a:pt x="1499858" y="733331"/>
                  </a:lnTo>
                  <a:lnTo>
                    <a:pt x="1478733" y="739366"/>
                  </a:lnTo>
                  <a:lnTo>
                    <a:pt x="1234290" y="781616"/>
                  </a:lnTo>
                  <a:lnTo>
                    <a:pt x="1201094" y="775580"/>
                  </a:lnTo>
                  <a:lnTo>
                    <a:pt x="884222" y="642796"/>
                  </a:lnTo>
                  <a:lnTo>
                    <a:pt x="745402" y="570368"/>
                  </a:lnTo>
                  <a:lnTo>
                    <a:pt x="627707" y="485869"/>
                  </a:lnTo>
                  <a:lnTo>
                    <a:pt x="582440" y="482852"/>
                  </a:lnTo>
                  <a:lnTo>
                    <a:pt x="555280" y="485869"/>
                  </a:lnTo>
                  <a:lnTo>
                    <a:pt x="522084" y="488887"/>
                  </a:lnTo>
                  <a:lnTo>
                    <a:pt x="482852" y="482852"/>
                  </a:lnTo>
                  <a:lnTo>
                    <a:pt x="449656" y="473798"/>
                  </a:lnTo>
                  <a:lnTo>
                    <a:pt x="419478" y="449656"/>
                  </a:lnTo>
                  <a:lnTo>
                    <a:pt x="301783" y="319889"/>
                  </a:lnTo>
                  <a:lnTo>
                    <a:pt x="289711" y="274622"/>
                  </a:lnTo>
                  <a:lnTo>
                    <a:pt x="295747" y="238408"/>
                  </a:lnTo>
                  <a:lnTo>
                    <a:pt x="289711" y="196158"/>
                  </a:lnTo>
                  <a:lnTo>
                    <a:pt x="289711" y="129766"/>
                  </a:lnTo>
                  <a:lnTo>
                    <a:pt x="265569" y="114677"/>
                  </a:lnTo>
                  <a:lnTo>
                    <a:pt x="208230" y="96570"/>
                  </a:lnTo>
                  <a:lnTo>
                    <a:pt x="172016" y="81481"/>
                  </a:lnTo>
                  <a:lnTo>
                    <a:pt x="108642" y="51303"/>
                  </a:lnTo>
                  <a:lnTo>
                    <a:pt x="42250" y="21125"/>
                  </a:lnTo>
                  <a:lnTo>
                    <a:pt x="0"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0" name="39 Forma libre"/>
            <p:cNvSpPr/>
            <p:nvPr/>
          </p:nvSpPr>
          <p:spPr>
            <a:xfrm>
              <a:off x="4634677" y="3617216"/>
              <a:ext cx="775942" cy="853825"/>
            </a:xfrm>
            <a:custGeom>
              <a:avLst/>
              <a:gdLst>
                <a:gd name="connsiteX0" fmla="*/ 0 w 775942"/>
                <a:gd name="connsiteY0" fmla="*/ 617293 h 853825"/>
                <a:gd name="connsiteX1" fmla="*/ 46153 w 775942"/>
                <a:gd name="connsiteY1" fmla="*/ 646138 h 853825"/>
                <a:gd name="connsiteX2" fmla="*/ 69229 w 775942"/>
                <a:gd name="connsiteY2" fmla="*/ 637484 h 853825"/>
                <a:gd name="connsiteX3" fmla="*/ 83652 w 775942"/>
                <a:gd name="connsiteY3" fmla="*/ 625946 h 853825"/>
                <a:gd name="connsiteX4" fmla="*/ 147112 w 775942"/>
                <a:gd name="connsiteY4" fmla="*/ 623062 h 853825"/>
                <a:gd name="connsiteX5" fmla="*/ 175957 w 775942"/>
                <a:gd name="connsiteY5" fmla="*/ 625946 h 853825"/>
                <a:gd name="connsiteX6" fmla="*/ 204803 w 775942"/>
                <a:gd name="connsiteY6" fmla="*/ 698060 h 853825"/>
                <a:gd name="connsiteX7" fmla="*/ 236533 w 775942"/>
                <a:gd name="connsiteY7" fmla="*/ 741328 h 853825"/>
                <a:gd name="connsiteX8" fmla="*/ 279801 w 775942"/>
                <a:gd name="connsiteY8" fmla="*/ 790365 h 853825"/>
                <a:gd name="connsiteX9" fmla="*/ 317300 w 775942"/>
                <a:gd name="connsiteY9" fmla="*/ 819210 h 853825"/>
                <a:gd name="connsiteX10" fmla="*/ 331723 w 775942"/>
                <a:gd name="connsiteY10" fmla="*/ 833633 h 853825"/>
                <a:gd name="connsiteX11" fmla="*/ 366337 w 775942"/>
                <a:gd name="connsiteY11" fmla="*/ 833633 h 853825"/>
                <a:gd name="connsiteX12" fmla="*/ 424028 w 775942"/>
                <a:gd name="connsiteY12" fmla="*/ 845171 h 853825"/>
                <a:gd name="connsiteX13" fmla="*/ 452873 w 775942"/>
                <a:gd name="connsiteY13" fmla="*/ 853825 h 853825"/>
                <a:gd name="connsiteX14" fmla="*/ 487488 w 775942"/>
                <a:gd name="connsiteY14" fmla="*/ 807672 h 853825"/>
                <a:gd name="connsiteX15" fmla="*/ 553832 w 775942"/>
                <a:gd name="connsiteY15" fmla="*/ 637484 h 853825"/>
                <a:gd name="connsiteX16" fmla="*/ 574024 w 775942"/>
                <a:gd name="connsiteY16" fmla="*/ 576909 h 853825"/>
                <a:gd name="connsiteX17" fmla="*/ 617292 w 775942"/>
                <a:gd name="connsiteY17" fmla="*/ 418259 h 853825"/>
                <a:gd name="connsiteX18" fmla="*/ 631715 w 775942"/>
                <a:gd name="connsiteY18" fmla="*/ 374991 h 853825"/>
                <a:gd name="connsiteX19" fmla="*/ 663445 w 775942"/>
                <a:gd name="connsiteY19" fmla="*/ 250956 h 853825"/>
                <a:gd name="connsiteX20" fmla="*/ 712482 w 775942"/>
                <a:gd name="connsiteY20" fmla="*/ 175958 h 853825"/>
                <a:gd name="connsiteX21" fmla="*/ 747097 w 775942"/>
                <a:gd name="connsiteY21" fmla="*/ 147112 h 853825"/>
                <a:gd name="connsiteX22" fmla="*/ 775942 w 775942"/>
                <a:gd name="connsiteY22" fmla="*/ 103844 h 853825"/>
                <a:gd name="connsiteX23" fmla="*/ 721136 w 775942"/>
                <a:gd name="connsiteY23" fmla="*/ 63460 h 853825"/>
                <a:gd name="connsiteX24" fmla="*/ 700944 w 775942"/>
                <a:gd name="connsiteY24" fmla="*/ 95190 h 853825"/>
                <a:gd name="connsiteX25" fmla="*/ 674983 w 775942"/>
                <a:gd name="connsiteY25" fmla="*/ 95190 h 853825"/>
                <a:gd name="connsiteX26" fmla="*/ 579793 w 775942"/>
                <a:gd name="connsiteY26" fmla="*/ 69229 h 853825"/>
                <a:gd name="connsiteX27" fmla="*/ 536525 w 775942"/>
                <a:gd name="connsiteY27" fmla="*/ 43269 h 853825"/>
                <a:gd name="connsiteX28" fmla="*/ 524987 w 775942"/>
                <a:gd name="connsiteY28" fmla="*/ 31730 h 853825"/>
                <a:gd name="connsiteX29" fmla="*/ 496142 w 775942"/>
                <a:gd name="connsiteY29" fmla="*/ 34615 h 853825"/>
                <a:gd name="connsiteX30" fmla="*/ 487488 w 775942"/>
                <a:gd name="connsiteY30" fmla="*/ 17308 h 853825"/>
                <a:gd name="connsiteX31" fmla="*/ 470181 w 775942"/>
                <a:gd name="connsiteY31" fmla="*/ 17308 h 853825"/>
                <a:gd name="connsiteX32" fmla="*/ 452873 w 775942"/>
                <a:gd name="connsiteY32" fmla="*/ 20192 h 853825"/>
                <a:gd name="connsiteX33" fmla="*/ 435566 w 775942"/>
                <a:gd name="connsiteY33" fmla="*/ 0 h 853825"/>
                <a:gd name="connsiteX34" fmla="*/ 418259 w 775942"/>
                <a:gd name="connsiteY34" fmla="*/ 0 h 853825"/>
                <a:gd name="connsiteX35" fmla="*/ 386529 w 775942"/>
                <a:gd name="connsiteY35" fmla="*/ 5769 h 853825"/>
                <a:gd name="connsiteX36" fmla="*/ 360568 w 775942"/>
                <a:gd name="connsiteY36" fmla="*/ 5769 h 853825"/>
                <a:gd name="connsiteX37" fmla="*/ 354799 w 775942"/>
                <a:gd name="connsiteY37" fmla="*/ 43269 h 853825"/>
                <a:gd name="connsiteX38" fmla="*/ 383644 w 775942"/>
                <a:gd name="connsiteY38" fmla="*/ 77883 h 853825"/>
                <a:gd name="connsiteX39" fmla="*/ 406721 w 775942"/>
                <a:gd name="connsiteY39" fmla="*/ 126920 h 853825"/>
                <a:gd name="connsiteX40" fmla="*/ 395183 w 775942"/>
                <a:gd name="connsiteY40" fmla="*/ 152881 h 853825"/>
                <a:gd name="connsiteX41" fmla="*/ 366337 w 775942"/>
                <a:gd name="connsiteY41" fmla="*/ 152881 h 853825"/>
                <a:gd name="connsiteX42" fmla="*/ 274032 w 775942"/>
                <a:gd name="connsiteY42" fmla="*/ 124036 h 853825"/>
                <a:gd name="connsiteX43" fmla="*/ 219225 w 775942"/>
                <a:gd name="connsiteY43" fmla="*/ 115382 h 853825"/>
                <a:gd name="connsiteX44" fmla="*/ 184611 w 775942"/>
                <a:gd name="connsiteY44" fmla="*/ 112498 h 853825"/>
                <a:gd name="connsiteX45" fmla="*/ 158650 w 775942"/>
                <a:gd name="connsiteY45" fmla="*/ 109613 h 853825"/>
                <a:gd name="connsiteX46" fmla="*/ 121151 w 775942"/>
                <a:gd name="connsiteY46" fmla="*/ 115382 h 853825"/>
                <a:gd name="connsiteX47" fmla="*/ 86537 w 775942"/>
                <a:gd name="connsiteY47" fmla="*/ 118267 h 853825"/>
                <a:gd name="connsiteX48" fmla="*/ 57691 w 775942"/>
                <a:gd name="connsiteY48" fmla="*/ 115382 h 853825"/>
                <a:gd name="connsiteX49" fmla="*/ 51922 w 775942"/>
                <a:gd name="connsiteY49" fmla="*/ 115382 h 853825"/>
                <a:gd name="connsiteX50" fmla="*/ 46153 w 775942"/>
                <a:gd name="connsiteY50" fmla="*/ 112498 h 85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75942" h="853825">
                  <a:moveTo>
                    <a:pt x="0" y="617293"/>
                  </a:moveTo>
                  <a:lnTo>
                    <a:pt x="46153" y="646138"/>
                  </a:lnTo>
                  <a:lnTo>
                    <a:pt x="69229" y="637484"/>
                  </a:lnTo>
                  <a:lnTo>
                    <a:pt x="83652" y="625946"/>
                  </a:lnTo>
                  <a:lnTo>
                    <a:pt x="147112" y="623062"/>
                  </a:lnTo>
                  <a:lnTo>
                    <a:pt x="175957" y="625946"/>
                  </a:lnTo>
                  <a:lnTo>
                    <a:pt x="204803" y="698060"/>
                  </a:lnTo>
                  <a:lnTo>
                    <a:pt x="236533" y="741328"/>
                  </a:lnTo>
                  <a:lnTo>
                    <a:pt x="279801" y="790365"/>
                  </a:lnTo>
                  <a:lnTo>
                    <a:pt x="317300" y="819210"/>
                  </a:lnTo>
                  <a:lnTo>
                    <a:pt x="331723" y="833633"/>
                  </a:lnTo>
                  <a:lnTo>
                    <a:pt x="366337" y="833633"/>
                  </a:lnTo>
                  <a:lnTo>
                    <a:pt x="424028" y="845171"/>
                  </a:lnTo>
                  <a:lnTo>
                    <a:pt x="452873" y="853825"/>
                  </a:lnTo>
                  <a:lnTo>
                    <a:pt x="487488" y="807672"/>
                  </a:lnTo>
                  <a:lnTo>
                    <a:pt x="553832" y="637484"/>
                  </a:lnTo>
                  <a:lnTo>
                    <a:pt x="574024" y="576909"/>
                  </a:lnTo>
                  <a:lnTo>
                    <a:pt x="617292" y="418259"/>
                  </a:lnTo>
                  <a:lnTo>
                    <a:pt x="631715" y="374991"/>
                  </a:lnTo>
                  <a:lnTo>
                    <a:pt x="663445" y="250956"/>
                  </a:lnTo>
                  <a:lnTo>
                    <a:pt x="712482" y="175958"/>
                  </a:lnTo>
                  <a:lnTo>
                    <a:pt x="747097" y="147112"/>
                  </a:lnTo>
                  <a:lnTo>
                    <a:pt x="775942" y="103844"/>
                  </a:lnTo>
                  <a:lnTo>
                    <a:pt x="721136" y="63460"/>
                  </a:lnTo>
                  <a:lnTo>
                    <a:pt x="700944" y="95190"/>
                  </a:lnTo>
                  <a:lnTo>
                    <a:pt x="674983" y="95190"/>
                  </a:lnTo>
                  <a:lnTo>
                    <a:pt x="579793" y="69229"/>
                  </a:lnTo>
                  <a:lnTo>
                    <a:pt x="536525" y="43269"/>
                  </a:lnTo>
                  <a:lnTo>
                    <a:pt x="524987" y="31730"/>
                  </a:lnTo>
                  <a:lnTo>
                    <a:pt x="496142" y="34615"/>
                  </a:lnTo>
                  <a:lnTo>
                    <a:pt x="487488" y="17308"/>
                  </a:lnTo>
                  <a:lnTo>
                    <a:pt x="470181" y="17308"/>
                  </a:lnTo>
                  <a:lnTo>
                    <a:pt x="452873" y="20192"/>
                  </a:lnTo>
                  <a:lnTo>
                    <a:pt x="435566" y="0"/>
                  </a:lnTo>
                  <a:lnTo>
                    <a:pt x="418259" y="0"/>
                  </a:lnTo>
                  <a:lnTo>
                    <a:pt x="386529" y="5769"/>
                  </a:lnTo>
                  <a:lnTo>
                    <a:pt x="360568" y="5769"/>
                  </a:lnTo>
                  <a:lnTo>
                    <a:pt x="354799" y="43269"/>
                  </a:lnTo>
                  <a:lnTo>
                    <a:pt x="383644" y="77883"/>
                  </a:lnTo>
                  <a:lnTo>
                    <a:pt x="406721" y="126920"/>
                  </a:lnTo>
                  <a:lnTo>
                    <a:pt x="395183" y="152881"/>
                  </a:lnTo>
                  <a:lnTo>
                    <a:pt x="366337" y="152881"/>
                  </a:lnTo>
                  <a:lnTo>
                    <a:pt x="274032" y="124036"/>
                  </a:lnTo>
                  <a:lnTo>
                    <a:pt x="219225" y="115382"/>
                  </a:lnTo>
                  <a:lnTo>
                    <a:pt x="184611" y="112498"/>
                  </a:lnTo>
                  <a:lnTo>
                    <a:pt x="158650" y="109613"/>
                  </a:lnTo>
                  <a:lnTo>
                    <a:pt x="121151" y="115382"/>
                  </a:lnTo>
                  <a:lnTo>
                    <a:pt x="86537" y="118267"/>
                  </a:lnTo>
                  <a:lnTo>
                    <a:pt x="57691" y="115382"/>
                  </a:lnTo>
                  <a:lnTo>
                    <a:pt x="51922" y="115382"/>
                  </a:lnTo>
                  <a:lnTo>
                    <a:pt x="46153" y="112498"/>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1" name="40 Forma libre"/>
            <p:cNvSpPr/>
            <p:nvPr/>
          </p:nvSpPr>
          <p:spPr>
            <a:xfrm>
              <a:off x="5162534" y="3462338"/>
              <a:ext cx="38100" cy="183356"/>
            </a:xfrm>
            <a:custGeom>
              <a:avLst/>
              <a:gdLst>
                <a:gd name="connsiteX0" fmla="*/ 4762 w 38100"/>
                <a:gd name="connsiteY0" fmla="*/ 0 h 183356"/>
                <a:gd name="connsiteX1" fmla="*/ 28575 w 38100"/>
                <a:gd name="connsiteY1" fmla="*/ 30956 h 183356"/>
                <a:gd name="connsiteX2" fmla="*/ 38100 w 38100"/>
                <a:gd name="connsiteY2" fmla="*/ 47625 h 183356"/>
                <a:gd name="connsiteX3" fmla="*/ 38100 w 38100"/>
                <a:gd name="connsiteY3" fmla="*/ 47625 h 183356"/>
                <a:gd name="connsiteX4" fmla="*/ 19050 w 38100"/>
                <a:gd name="connsiteY4" fmla="*/ 90487 h 183356"/>
                <a:gd name="connsiteX5" fmla="*/ 19050 w 38100"/>
                <a:gd name="connsiteY5" fmla="*/ 90487 h 183356"/>
                <a:gd name="connsiteX6" fmla="*/ 21431 w 38100"/>
                <a:gd name="connsiteY6" fmla="*/ 121443 h 183356"/>
                <a:gd name="connsiteX7" fmla="*/ 23812 w 38100"/>
                <a:gd name="connsiteY7" fmla="*/ 142875 h 183356"/>
                <a:gd name="connsiteX8" fmla="*/ 9525 w 38100"/>
                <a:gd name="connsiteY8" fmla="*/ 166687 h 183356"/>
                <a:gd name="connsiteX9" fmla="*/ 2381 w 38100"/>
                <a:gd name="connsiteY9" fmla="*/ 183356 h 183356"/>
                <a:gd name="connsiteX10" fmla="*/ 0 w 38100"/>
                <a:gd name="connsiteY10" fmla="*/ 180975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 h="183356">
                  <a:moveTo>
                    <a:pt x="4762" y="0"/>
                  </a:moveTo>
                  <a:lnTo>
                    <a:pt x="28575" y="30956"/>
                  </a:lnTo>
                  <a:lnTo>
                    <a:pt x="38100" y="47625"/>
                  </a:lnTo>
                  <a:lnTo>
                    <a:pt x="38100" y="47625"/>
                  </a:lnTo>
                  <a:lnTo>
                    <a:pt x="19050" y="90487"/>
                  </a:lnTo>
                  <a:lnTo>
                    <a:pt x="19050" y="90487"/>
                  </a:lnTo>
                  <a:lnTo>
                    <a:pt x="21431" y="121443"/>
                  </a:lnTo>
                  <a:lnTo>
                    <a:pt x="23812" y="142875"/>
                  </a:lnTo>
                  <a:lnTo>
                    <a:pt x="9525" y="166687"/>
                  </a:lnTo>
                  <a:lnTo>
                    <a:pt x="2381" y="183356"/>
                  </a:lnTo>
                  <a:lnTo>
                    <a:pt x="0" y="180975"/>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2" name="41 Forma libre"/>
            <p:cNvSpPr/>
            <p:nvPr/>
          </p:nvSpPr>
          <p:spPr>
            <a:xfrm>
              <a:off x="5060140" y="3524250"/>
              <a:ext cx="73819" cy="109538"/>
            </a:xfrm>
            <a:custGeom>
              <a:avLst/>
              <a:gdLst>
                <a:gd name="connsiteX0" fmla="*/ 0 w 73819"/>
                <a:gd name="connsiteY0" fmla="*/ 0 h 109538"/>
                <a:gd name="connsiteX1" fmla="*/ 33337 w 73819"/>
                <a:gd name="connsiteY1" fmla="*/ 14288 h 109538"/>
                <a:gd name="connsiteX2" fmla="*/ 54769 w 73819"/>
                <a:gd name="connsiteY2" fmla="*/ 35719 h 109538"/>
                <a:gd name="connsiteX3" fmla="*/ 73819 w 73819"/>
                <a:gd name="connsiteY3" fmla="*/ 54769 h 109538"/>
                <a:gd name="connsiteX4" fmla="*/ 73819 w 73819"/>
                <a:gd name="connsiteY4" fmla="*/ 73819 h 109538"/>
                <a:gd name="connsiteX5" fmla="*/ 71437 w 73819"/>
                <a:gd name="connsiteY5" fmla="*/ 88106 h 109538"/>
                <a:gd name="connsiteX6" fmla="*/ 61912 w 73819"/>
                <a:gd name="connsiteY6" fmla="*/ 97631 h 109538"/>
                <a:gd name="connsiteX7" fmla="*/ 59531 w 73819"/>
                <a:gd name="connsiteY7" fmla="*/ 1095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819" h="109538">
                  <a:moveTo>
                    <a:pt x="0" y="0"/>
                  </a:moveTo>
                  <a:lnTo>
                    <a:pt x="33337" y="14288"/>
                  </a:lnTo>
                  <a:lnTo>
                    <a:pt x="54769" y="35719"/>
                  </a:lnTo>
                  <a:lnTo>
                    <a:pt x="73819" y="54769"/>
                  </a:lnTo>
                  <a:lnTo>
                    <a:pt x="73819" y="73819"/>
                  </a:lnTo>
                  <a:lnTo>
                    <a:pt x="71437" y="88106"/>
                  </a:lnTo>
                  <a:lnTo>
                    <a:pt x="61912" y="97631"/>
                  </a:lnTo>
                  <a:lnTo>
                    <a:pt x="59531" y="109538"/>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3" name="42 Forma libre"/>
            <p:cNvSpPr/>
            <p:nvPr/>
          </p:nvSpPr>
          <p:spPr>
            <a:xfrm>
              <a:off x="4671996" y="3581400"/>
              <a:ext cx="321469" cy="61913"/>
            </a:xfrm>
            <a:custGeom>
              <a:avLst/>
              <a:gdLst>
                <a:gd name="connsiteX0" fmla="*/ 321469 w 321469"/>
                <a:gd name="connsiteY0" fmla="*/ 42863 h 61913"/>
                <a:gd name="connsiteX1" fmla="*/ 280988 w 321469"/>
                <a:gd name="connsiteY1" fmla="*/ 26194 h 61913"/>
                <a:gd name="connsiteX2" fmla="*/ 257175 w 321469"/>
                <a:gd name="connsiteY2" fmla="*/ 21431 h 61913"/>
                <a:gd name="connsiteX3" fmla="*/ 247650 w 321469"/>
                <a:gd name="connsiteY3" fmla="*/ 9525 h 61913"/>
                <a:gd name="connsiteX4" fmla="*/ 235744 w 321469"/>
                <a:gd name="connsiteY4" fmla="*/ 0 h 61913"/>
                <a:gd name="connsiteX5" fmla="*/ 202406 w 321469"/>
                <a:gd name="connsiteY5" fmla="*/ 19050 h 61913"/>
                <a:gd name="connsiteX6" fmla="*/ 157163 w 321469"/>
                <a:gd name="connsiteY6" fmla="*/ 38100 h 61913"/>
                <a:gd name="connsiteX7" fmla="*/ 133350 w 321469"/>
                <a:gd name="connsiteY7" fmla="*/ 42863 h 61913"/>
                <a:gd name="connsiteX8" fmla="*/ 97631 w 321469"/>
                <a:gd name="connsiteY8" fmla="*/ 40481 h 61913"/>
                <a:gd name="connsiteX9" fmla="*/ 80963 w 321469"/>
                <a:gd name="connsiteY9" fmla="*/ 45244 h 61913"/>
                <a:gd name="connsiteX10" fmla="*/ 61913 w 321469"/>
                <a:gd name="connsiteY10" fmla="*/ 57150 h 61913"/>
                <a:gd name="connsiteX11" fmla="*/ 42863 w 321469"/>
                <a:gd name="connsiteY11" fmla="*/ 61913 h 61913"/>
                <a:gd name="connsiteX12" fmla="*/ 26194 w 321469"/>
                <a:gd name="connsiteY12" fmla="*/ 61913 h 61913"/>
                <a:gd name="connsiteX13" fmla="*/ 9525 w 321469"/>
                <a:gd name="connsiteY13" fmla="*/ 61913 h 61913"/>
                <a:gd name="connsiteX14" fmla="*/ 0 w 321469"/>
                <a:gd name="connsiteY14" fmla="*/ 57150 h 6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469" h="61913">
                  <a:moveTo>
                    <a:pt x="321469" y="42863"/>
                  </a:moveTo>
                  <a:lnTo>
                    <a:pt x="280988" y="26194"/>
                  </a:lnTo>
                  <a:lnTo>
                    <a:pt x="257175" y="21431"/>
                  </a:lnTo>
                  <a:lnTo>
                    <a:pt x="247650" y="9525"/>
                  </a:lnTo>
                  <a:lnTo>
                    <a:pt x="235744" y="0"/>
                  </a:lnTo>
                  <a:lnTo>
                    <a:pt x="202406" y="19050"/>
                  </a:lnTo>
                  <a:lnTo>
                    <a:pt x="157163" y="38100"/>
                  </a:lnTo>
                  <a:lnTo>
                    <a:pt x="133350" y="42863"/>
                  </a:lnTo>
                  <a:lnTo>
                    <a:pt x="97631" y="40481"/>
                  </a:lnTo>
                  <a:lnTo>
                    <a:pt x="80963" y="45244"/>
                  </a:lnTo>
                  <a:lnTo>
                    <a:pt x="61913" y="57150"/>
                  </a:lnTo>
                  <a:lnTo>
                    <a:pt x="42863" y="61913"/>
                  </a:lnTo>
                  <a:lnTo>
                    <a:pt x="26194" y="61913"/>
                  </a:lnTo>
                  <a:lnTo>
                    <a:pt x="9525" y="61913"/>
                  </a:lnTo>
                  <a:lnTo>
                    <a:pt x="0" y="5715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4" name="43 Forma libre"/>
            <p:cNvSpPr/>
            <p:nvPr/>
          </p:nvSpPr>
          <p:spPr>
            <a:xfrm>
              <a:off x="4567221" y="4919663"/>
              <a:ext cx="888206" cy="245268"/>
            </a:xfrm>
            <a:custGeom>
              <a:avLst/>
              <a:gdLst>
                <a:gd name="connsiteX0" fmla="*/ 888206 w 888206"/>
                <a:gd name="connsiteY0" fmla="*/ 245268 h 245268"/>
                <a:gd name="connsiteX1" fmla="*/ 888206 w 888206"/>
                <a:gd name="connsiteY1" fmla="*/ 245268 h 245268"/>
                <a:gd name="connsiteX2" fmla="*/ 747713 w 888206"/>
                <a:gd name="connsiteY2" fmla="*/ 211931 h 245268"/>
                <a:gd name="connsiteX3" fmla="*/ 738188 w 888206"/>
                <a:gd name="connsiteY3" fmla="*/ 180975 h 245268"/>
                <a:gd name="connsiteX4" fmla="*/ 683419 w 888206"/>
                <a:gd name="connsiteY4" fmla="*/ 161925 h 245268"/>
                <a:gd name="connsiteX5" fmla="*/ 652463 w 888206"/>
                <a:gd name="connsiteY5" fmla="*/ 147637 h 245268"/>
                <a:gd name="connsiteX6" fmla="*/ 619125 w 888206"/>
                <a:gd name="connsiteY6" fmla="*/ 142875 h 245268"/>
                <a:gd name="connsiteX7" fmla="*/ 588169 w 888206"/>
                <a:gd name="connsiteY7" fmla="*/ 111918 h 245268"/>
                <a:gd name="connsiteX8" fmla="*/ 571500 w 888206"/>
                <a:gd name="connsiteY8" fmla="*/ 111918 h 245268"/>
                <a:gd name="connsiteX9" fmla="*/ 571500 w 888206"/>
                <a:gd name="connsiteY9" fmla="*/ 111918 h 245268"/>
                <a:gd name="connsiteX10" fmla="*/ 554831 w 888206"/>
                <a:gd name="connsiteY10" fmla="*/ 88106 h 245268"/>
                <a:gd name="connsiteX11" fmla="*/ 469106 w 888206"/>
                <a:gd name="connsiteY11" fmla="*/ 45243 h 245268"/>
                <a:gd name="connsiteX12" fmla="*/ 469106 w 888206"/>
                <a:gd name="connsiteY12" fmla="*/ 45243 h 245268"/>
                <a:gd name="connsiteX13" fmla="*/ 433388 w 888206"/>
                <a:gd name="connsiteY13" fmla="*/ 35718 h 245268"/>
                <a:gd name="connsiteX14" fmla="*/ 421481 w 888206"/>
                <a:gd name="connsiteY14" fmla="*/ 19050 h 245268"/>
                <a:gd name="connsiteX15" fmla="*/ 383381 w 888206"/>
                <a:gd name="connsiteY15" fmla="*/ 0 h 245268"/>
                <a:gd name="connsiteX16" fmla="*/ 328613 w 888206"/>
                <a:gd name="connsiteY16" fmla="*/ 16668 h 245268"/>
                <a:gd name="connsiteX17" fmla="*/ 195263 w 888206"/>
                <a:gd name="connsiteY17" fmla="*/ 85725 h 245268"/>
                <a:gd name="connsiteX18" fmla="*/ 100013 w 888206"/>
                <a:gd name="connsiteY18" fmla="*/ 126206 h 245268"/>
                <a:gd name="connsiteX19" fmla="*/ 80963 w 888206"/>
                <a:gd name="connsiteY19" fmla="*/ 128587 h 245268"/>
                <a:gd name="connsiteX20" fmla="*/ 54769 w 888206"/>
                <a:gd name="connsiteY20" fmla="*/ 126206 h 245268"/>
                <a:gd name="connsiteX21" fmla="*/ 0 w 888206"/>
                <a:gd name="connsiteY21" fmla="*/ 95250 h 24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8206" h="245268">
                  <a:moveTo>
                    <a:pt x="888206" y="245268"/>
                  </a:moveTo>
                  <a:lnTo>
                    <a:pt x="888206" y="245268"/>
                  </a:lnTo>
                  <a:lnTo>
                    <a:pt x="747713" y="211931"/>
                  </a:lnTo>
                  <a:lnTo>
                    <a:pt x="738188" y="180975"/>
                  </a:lnTo>
                  <a:lnTo>
                    <a:pt x="683419" y="161925"/>
                  </a:lnTo>
                  <a:lnTo>
                    <a:pt x="652463" y="147637"/>
                  </a:lnTo>
                  <a:lnTo>
                    <a:pt x="619125" y="142875"/>
                  </a:lnTo>
                  <a:lnTo>
                    <a:pt x="588169" y="111918"/>
                  </a:lnTo>
                  <a:lnTo>
                    <a:pt x="571500" y="111918"/>
                  </a:lnTo>
                  <a:lnTo>
                    <a:pt x="571500" y="111918"/>
                  </a:lnTo>
                  <a:lnTo>
                    <a:pt x="554831" y="88106"/>
                  </a:lnTo>
                  <a:lnTo>
                    <a:pt x="469106" y="45243"/>
                  </a:lnTo>
                  <a:lnTo>
                    <a:pt x="469106" y="45243"/>
                  </a:lnTo>
                  <a:lnTo>
                    <a:pt x="433388" y="35718"/>
                  </a:lnTo>
                  <a:lnTo>
                    <a:pt x="421481" y="19050"/>
                  </a:lnTo>
                  <a:lnTo>
                    <a:pt x="383381" y="0"/>
                  </a:lnTo>
                  <a:lnTo>
                    <a:pt x="328613" y="16668"/>
                  </a:lnTo>
                  <a:lnTo>
                    <a:pt x="195263" y="85725"/>
                  </a:lnTo>
                  <a:lnTo>
                    <a:pt x="100013" y="126206"/>
                  </a:lnTo>
                  <a:lnTo>
                    <a:pt x="80963" y="128587"/>
                  </a:lnTo>
                  <a:lnTo>
                    <a:pt x="54769" y="126206"/>
                  </a:lnTo>
                  <a:lnTo>
                    <a:pt x="0" y="9525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5" name="44 Forma libre"/>
            <p:cNvSpPr/>
            <p:nvPr/>
          </p:nvSpPr>
          <p:spPr>
            <a:xfrm>
              <a:off x="4252896" y="4948238"/>
              <a:ext cx="628650" cy="1783556"/>
            </a:xfrm>
            <a:custGeom>
              <a:avLst/>
              <a:gdLst>
                <a:gd name="connsiteX0" fmla="*/ 0 w 628650"/>
                <a:gd name="connsiteY0" fmla="*/ 1783556 h 1783556"/>
                <a:gd name="connsiteX1" fmla="*/ 61913 w 628650"/>
                <a:gd name="connsiteY1" fmla="*/ 1619250 h 1783556"/>
                <a:gd name="connsiteX2" fmla="*/ 95250 w 628650"/>
                <a:gd name="connsiteY2" fmla="*/ 1571625 h 1783556"/>
                <a:gd name="connsiteX3" fmla="*/ 128588 w 628650"/>
                <a:gd name="connsiteY3" fmla="*/ 1538287 h 1783556"/>
                <a:gd name="connsiteX4" fmla="*/ 128588 w 628650"/>
                <a:gd name="connsiteY4" fmla="*/ 1488281 h 1783556"/>
                <a:gd name="connsiteX5" fmla="*/ 138113 w 628650"/>
                <a:gd name="connsiteY5" fmla="*/ 1435893 h 1783556"/>
                <a:gd name="connsiteX6" fmla="*/ 126206 w 628650"/>
                <a:gd name="connsiteY6" fmla="*/ 1421606 h 1783556"/>
                <a:gd name="connsiteX7" fmla="*/ 126206 w 628650"/>
                <a:gd name="connsiteY7" fmla="*/ 1421606 h 1783556"/>
                <a:gd name="connsiteX8" fmla="*/ 102394 w 628650"/>
                <a:gd name="connsiteY8" fmla="*/ 1419225 h 1783556"/>
                <a:gd name="connsiteX9" fmla="*/ 102394 w 628650"/>
                <a:gd name="connsiteY9" fmla="*/ 1414462 h 1783556"/>
                <a:gd name="connsiteX10" fmla="*/ 116681 w 628650"/>
                <a:gd name="connsiteY10" fmla="*/ 1397793 h 1783556"/>
                <a:gd name="connsiteX11" fmla="*/ 128588 w 628650"/>
                <a:gd name="connsiteY11" fmla="*/ 1366837 h 1783556"/>
                <a:gd name="connsiteX12" fmla="*/ 140494 w 628650"/>
                <a:gd name="connsiteY12" fmla="*/ 1347787 h 1783556"/>
                <a:gd name="connsiteX13" fmla="*/ 150019 w 628650"/>
                <a:gd name="connsiteY13" fmla="*/ 1338262 h 1783556"/>
                <a:gd name="connsiteX14" fmla="*/ 161925 w 628650"/>
                <a:gd name="connsiteY14" fmla="*/ 1309687 h 1783556"/>
                <a:gd name="connsiteX15" fmla="*/ 142875 w 628650"/>
                <a:gd name="connsiteY15" fmla="*/ 1302543 h 1783556"/>
                <a:gd name="connsiteX16" fmla="*/ 133350 w 628650"/>
                <a:gd name="connsiteY16" fmla="*/ 1304925 h 1783556"/>
                <a:gd name="connsiteX17" fmla="*/ 123825 w 628650"/>
                <a:gd name="connsiteY17" fmla="*/ 1302543 h 1783556"/>
                <a:gd name="connsiteX18" fmla="*/ 126206 w 628650"/>
                <a:gd name="connsiteY18" fmla="*/ 1276350 h 1783556"/>
                <a:gd name="connsiteX19" fmla="*/ 128588 w 628650"/>
                <a:gd name="connsiteY19" fmla="*/ 1254918 h 1783556"/>
                <a:gd name="connsiteX20" fmla="*/ 111919 w 628650"/>
                <a:gd name="connsiteY20" fmla="*/ 1235868 h 1783556"/>
                <a:gd name="connsiteX21" fmla="*/ 111919 w 628650"/>
                <a:gd name="connsiteY21" fmla="*/ 1221581 h 1783556"/>
                <a:gd name="connsiteX22" fmla="*/ 111919 w 628650"/>
                <a:gd name="connsiteY22" fmla="*/ 1200150 h 1783556"/>
                <a:gd name="connsiteX23" fmla="*/ 116681 w 628650"/>
                <a:gd name="connsiteY23" fmla="*/ 1188243 h 1783556"/>
                <a:gd name="connsiteX24" fmla="*/ 145256 w 628650"/>
                <a:gd name="connsiteY24" fmla="*/ 1169193 h 1783556"/>
                <a:gd name="connsiteX25" fmla="*/ 152400 w 628650"/>
                <a:gd name="connsiteY25" fmla="*/ 1152525 h 1783556"/>
                <a:gd name="connsiteX26" fmla="*/ 152400 w 628650"/>
                <a:gd name="connsiteY26" fmla="*/ 1152525 h 1783556"/>
                <a:gd name="connsiteX27" fmla="*/ 150019 w 628650"/>
                <a:gd name="connsiteY27" fmla="*/ 1131093 h 1783556"/>
                <a:gd name="connsiteX28" fmla="*/ 147638 w 628650"/>
                <a:gd name="connsiteY28" fmla="*/ 1126331 h 1783556"/>
                <a:gd name="connsiteX29" fmla="*/ 161925 w 628650"/>
                <a:gd name="connsiteY29" fmla="*/ 1107281 h 1783556"/>
                <a:gd name="connsiteX30" fmla="*/ 185738 w 628650"/>
                <a:gd name="connsiteY30" fmla="*/ 1083468 h 1783556"/>
                <a:gd name="connsiteX31" fmla="*/ 197644 w 628650"/>
                <a:gd name="connsiteY31" fmla="*/ 1033462 h 1783556"/>
                <a:gd name="connsiteX32" fmla="*/ 223838 w 628650"/>
                <a:gd name="connsiteY32" fmla="*/ 990600 h 1783556"/>
                <a:gd name="connsiteX33" fmla="*/ 223838 w 628650"/>
                <a:gd name="connsiteY33" fmla="*/ 945356 h 1783556"/>
                <a:gd name="connsiteX34" fmla="*/ 221456 w 628650"/>
                <a:gd name="connsiteY34" fmla="*/ 897731 h 1783556"/>
                <a:gd name="connsiteX35" fmla="*/ 221456 w 628650"/>
                <a:gd name="connsiteY35" fmla="*/ 869156 h 1783556"/>
                <a:gd name="connsiteX36" fmla="*/ 221456 w 628650"/>
                <a:gd name="connsiteY36" fmla="*/ 869156 h 1783556"/>
                <a:gd name="connsiteX37" fmla="*/ 209550 w 628650"/>
                <a:gd name="connsiteY37" fmla="*/ 847725 h 1783556"/>
                <a:gd name="connsiteX38" fmla="*/ 221456 w 628650"/>
                <a:gd name="connsiteY38" fmla="*/ 816768 h 1783556"/>
                <a:gd name="connsiteX39" fmla="*/ 238125 w 628650"/>
                <a:gd name="connsiteY39" fmla="*/ 800100 h 1783556"/>
                <a:gd name="connsiteX40" fmla="*/ 242888 w 628650"/>
                <a:gd name="connsiteY40" fmla="*/ 788193 h 1783556"/>
                <a:gd name="connsiteX41" fmla="*/ 271463 w 628650"/>
                <a:gd name="connsiteY41" fmla="*/ 752475 h 1783556"/>
                <a:gd name="connsiteX42" fmla="*/ 290513 w 628650"/>
                <a:gd name="connsiteY42" fmla="*/ 731043 h 1783556"/>
                <a:gd name="connsiteX43" fmla="*/ 311944 w 628650"/>
                <a:gd name="connsiteY43" fmla="*/ 626268 h 1783556"/>
                <a:gd name="connsiteX44" fmla="*/ 347663 w 628650"/>
                <a:gd name="connsiteY44" fmla="*/ 511968 h 1783556"/>
                <a:gd name="connsiteX45" fmla="*/ 526256 w 628650"/>
                <a:gd name="connsiteY45" fmla="*/ 352425 h 1783556"/>
                <a:gd name="connsiteX46" fmla="*/ 507206 w 628650"/>
                <a:gd name="connsiteY46" fmla="*/ 314325 h 1783556"/>
                <a:gd name="connsiteX47" fmla="*/ 507206 w 628650"/>
                <a:gd name="connsiteY47" fmla="*/ 314325 h 1783556"/>
                <a:gd name="connsiteX48" fmla="*/ 504825 w 628650"/>
                <a:gd name="connsiteY48" fmla="*/ 292893 h 1783556"/>
                <a:gd name="connsiteX49" fmla="*/ 564356 w 628650"/>
                <a:gd name="connsiteY49" fmla="*/ 190500 h 1783556"/>
                <a:gd name="connsiteX50" fmla="*/ 576263 w 628650"/>
                <a:gd name="connsiteY50" fmla="*/ 154781 h 1783556"/>
                <a:gd name="connsiteX51" fmla="*/ 578644 w 628650"/>
                <a:gd name="connsiteY51" fmla="*/ 133350 h 1783556"/>
                <a:gd name="connsiteX52" fmla="*/ 576263 w 628650"/>
                <a:gd name="connsiteY52" fmla="*/ 109537 h 1783556"/>
                <a:gd name="connsiteX53" fmla="*/ 604838 w 628650"/>
                <a:gd name="connsiteY53" fmla="*/ 52387 h 1783556"/>
                <a:gd name="connsiteX54" fmla="*/ 628650 w 628650"/>
                <a:gd name="connsiteY54" fmla="*/ 0 h 178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28650" h="1783556">
                  <a:moveTo>
                    <a:pt x="0" y="1783556"/>
                  </a:moveTo>
                  <a:lnTo>
                    <a:pt x="61913" y="1619250"/>
                  </a:lnTo>
                  <a:lnTo>
                    <a:pt x="95250" y="1571625"/>
                  </a:lnTo>
                  <a:lnTo>
                    <a:pt x="128588" y="1538287"/>
                  </a:lnTo>
                  <a:lnTo>
                    <a:pt x="128588" y="1488281"/>
                  </a:lnTo>
                  <a:lnTo>
                    <a:pt x="138113" y="1435893"/>
                  </a:lnTo>
                  <a:lnTo>
                    <a:pt x="126206" y="1421606"/>
                  </a:lnTo>
                  <a:lnTo>
                    <a:pt x="126206" y="1421606"/>
                  </a:lnTo>
                  <a:lnTo>
                    <a:pt x="102394" y="1419225"/>
                  </a:lnTo>
                  <a:lnTo>
                    <a:pt x="102394" y="1414462"/>
                  </a:lnTo>
                  <a:lnTo>
                    <a:pt x="116681" y="1397793"/>
                  </a:lnTo>
                  <a:lnTo>
                    <a:pt x="128588" y="1366837"/>
                  </a:lnTo>
                  <a:lnTo>
                    <a:pt x="140494" y="1347787"/>
                  </a:lnTo>
                  <a:lnTo>
                    <a:pt x="150019" y="1338262"/>
                  </a:lnTo>
                  <a:lnTo>
                    <a:pt x="161925" y="1309687"/>
                  </a:lnTo>
                  <a:lnTo>
                    <a:pt x="142875" y="1302543"/>
                  </a:lnTo>
                  <a:lnTo>
                    <a:pt x="133350" y="1304925"/>
                  </a:lnTo>
                  <a:lnTo>
                    <a:pt x="123825" y="1302543"/>
                  </a:lnTo>
                  <a:lnTo>
                    <a:pt x="126206" y="1276350"/>
                  </a:lnTo>
                  <a:lnTo>
                    <a:pt x="128588" y="1254918"/>
                  </a:lnTo>
                  <a:lnTo>
                    <a:pt x="111919" y="1235868"/>
                  </a:lnTo>
                  <a:lnTo>
                    <a:pt x="111919" y="1221581"/>
                  </a:lnTo>
                  <a:lnTo>
                    <a:pt x="111919" y="1200150"/>
                  </a:lnTo>
                  <a:lnTo>
                    <a:pt x="116681" y="1188243"/>
                  </a:lnTo>
                  <a:lnTo>
                    <a:pt x="145256" y="1169193"/>
                  </a:lnTo>
                  <a:lnTo>
                    <a:pt x="152400" y="1152525"/>
                  </a:lnTo>
                  <a:lnTo>
                    <a:pt x="152400" y="1152525"/>
                  </a:lnTo>
                  <a:lnTo>
                    <a:pt x="150019" y="1131093"/>
                  </a:lnTo>
                  <a:lnTo>
                    <a:pt x="147638" y="1126331"/>
                  </a:lnTo>
                  <a:lnTo>
                    <a:pt x="161925" y="1107281"/>
                  </a:lnTo>
                  <a:lnTo>
                    <a:pt x="185738" y="1083468"/>
                  </a:lnTo>
                  <a:lnTo>
                    <a:pt x="197644" y="1033462"/>
                  </a:lnTo>
                  <a:lnTo>
                    <a:pt x="223838" y="990600"/>
                  </a:lnTo>
                  <a:lnTo>
                    <a:pt x="223838" y="945356"/>
                  </a:lnTo>
                  <a:lnTo>
                    <a:pt x="221456" y="897731"/>
                  </a:lnTo>
                  <a:lnTo>
                    <a:pt x="221456" y="869156"/>
                  </a:lnTo>
                  <a:lnTo>
                    <a:pt x="221456" y="869156"/>
                  </a:lnTo>
                  <a:lnTo>
                    <a:pt x="209550" y="847725"/>
                  </a:lnTo>
                  <a:lnTo>
                    <a:pt x="221456" y="816768"/>
                  </a:lnTo>
                  <a:lnTo>
                    <a:pt x="238125" y="800100"/>
                  </a:lnTo>
                  <a:lnTo>
                    <a:pt x="242888" y="788193"/>
                  </a:lnTo>
                  <a:lnTo>
                    <a:pt x="271463" y="752475"/>
                  </a:lnTo>
                  <a:lnTo>
                    <a:pt x="290513" y="731043"/>
                  </a:lnTo>
                  <a:lnTo>
                    <a:pt x="311944" y="626268"/>
                  </a:lnTo>
                  <a:lnTo>
                    <a:pt x="347663" y="511968"/>
                  </a:lnTo>
                  <a:lnTo>
                    <a:pt x="526256" y="352425"/>
                  </a:lnTo>
                  <a:lnTo>
                    <a:pt x="507206" y="314325"/>
                  </a:lnTo>
                  <a:lnTo>
                    <a:pt x="507206" y="314325"/>
                  </a:lnTo>
                  <a:lnTo>
                    <a:pt x="504825" y="292893"/>
                  </a:lnTo>
                  <a:lnTo>
                    <a:pt x="564356" y="190500"/>
                  </a:lnTo>
                  <a:lnTo>
                    <a:pt x="576263" y="154781"/>
                  </a:lnTo>
                  <a:lnTo>
                    <a:pt x="578644" y="133350"/>
                  </a:lnTo>
                  <a:lnTo>
                    <a:pt x="576263" y="109537"/>
                  </a:lnTo>
                  <a:lnTo>
                    <a:pt x="604838" y="52387"/>
                  </a:lnTo>
                  <a:lnTo>
                    <a:pt x="628650"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6" name="45 Forma libre"/>
            <p:cNvSpPr/>
            <p:nvPr/>
          </p:nvSpPr>
          <p:spPr>
            <a:xfrm>
              <a:off x="4626752" y="2181225"/>
              <a:ext cx="21432" cy="173831"/>
            </a:xfrm>
            <a:custGeom>
              <a:avLst/>
              <a:gdLst>
                <a:gd name="connsiteX0" fmla="*/ 0 w 21432"/>
                <a:gd name="connsiteY0" fmla="*/ 173831 h 173831"/>
                <a:gd name="connsiteX1" fmla="*/ 11907 w 21432"/>
                <a:gd name="connsiteY1" fmla="*/ 83344 h 173831"/>
                <a:gd name="connsiteX2" fmla="*/ 16669 w 21432"/>
                <a:gd name="connsiteY2" fmla="*/ 66675 h 173831"/>
                <a:gd name="connsiteX3" fmla="*/ 21432 w 21432"/>
                <a:gd name="connsiteY3" fmla="*/ 38100 h 173831"/>
                <a:gd name="connsiteX4" fmla="*/ 21432 w 21432"/>
                <a:gd name="connsiteY4" fmla="*/ 0 h 173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2" h="173831">
                  <a:moveTo>
                    <a:pt x="0" y="173831"/>
                  </a:moveTo>
                  <a:lnTo>
                    <a:pt x="11907" y="83344"/>
                  </a:lnTo>
                  <a:lnTo>
                    <a:pt x="16669" y="66675"/>
                  </a:lnTo>
                  <a:lnTo>
                    <a:pt x="21432" y="38100"/>
                  </a:lnTo>
                  <a:lnTo>
                    <a:pt x="21432"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7" name="46 Forma libre"/>
            <p:cNvSpPr/>
            <p:nvPr/>
          </p:nvSpPr>
          <p:spPr>
            <a:xfrm>
              <a:off x="4611898" y="3235771"/>
              <a:ext cx="542352" cy="217465"/>
            </a:xfrm>
            <a:custGeom>
              <a:avLst/>
              <a:gdLst>
                <a:gd name="connsiteX0" fmla="*/ 542352 w 542352"/>
                <a:gd name="connsiteY0" fmla="*/ 217465 h 217465"/>
                <a:gd name="connsiteX1" fmla="*/ 487331 w 542352"/>
                <a:gd name="connsiteY1" fmla="*/ 180784 h 217465"/>
                <a:gd name="connsiteX2" fmla="*/ 474231 w 542352"/>
                <a:gd name="connsiteY2" fmla="*/ 167683 h 217465"/>
                <a:gd name="connsiteX3" fmla="*/ 466371 w 542352"/>
                <a:gd name="connsiteY3" fmla="*/ 151963 h 217465"/>
                <a:gd name="connsiteX4" fmla="*/ 448030 w 542352"/>
                <a:gd name="connsiteY4" fmla="*/ 136243 h 217465"/>
                <a:gd name="connsiteX5" fmla="*/ 445410 w 542352"/>
                <a:gd name="connsiteY5" fmla="*/ 125763 h 217465"/>
                <a:gd name="connsiteX6" fmla="*/ 434930 w 542352"/>
                <a:gd name="connsiteY6" fmla="*/ 107422 h 217465"/>
                <a:gd name="connsiteX7" fmla="*/ 424450 w 542352"/>
                <a:gd name="connsiteY7" fmla="*/ 99562 h 217465"/>
                <a:gd name="connsiteX8" fmla="*/ 416590 w 542352"/>
                <a:gd name="connsiteY8" fmla="*/ 91702 h 217465"/>
                <a:gd name="connsiteX9" fmla="*/ 390389 w 542352"/>
                <a:gd name="connsiteY9" fmla="*/ 86462 h 217465"/>
                <a:gd name="connsiteX10" fmla="*/ 377289 w 542352"/>
                <a:gd name="connsiteY10" fmla="*/ 81222 h 217465"/>
                <a:gd name="connsiteX11" fmla="*/ 351088 w 542352"/>
                <a:gd name="connsiteY11" fmla="*/ 65501 h 217465"/>
                <a:gd name="connsiteX12" fmla="*/ 335368 w 542352"/>
                <a:gd name="connsiteY12" fmla="*/ 60261 h 217465"/>
                <a:gd name="connsiteX13" fmla="*/ 306547 w 542352"/>
                <a:gd name="connsiteY13" fmla="*/ 60261 h 217465"/>
                <a:gd name="connsiteX14" fmla="*/ 298687 w 542352"/>
                <a:gd name="connsiteY14" fmla="*/ 49781 h 217465"/>
                <a:gd name="connsiteX15" fmla="*/ 277727 w 542352"/>
                <a:gd name="connsiteY15" fmla="*/ 47161 h 217465"/>
                <a:gd name="connsiteX16" fmla="*/ 277727 w 542352"/>
                <a:gd name="connsiteY16" fmla="*/ 47161 h 217465"/>
                <a:gd name="connsiteX17" fmla="*/ 246286 w 542352"/>
                <a:gd name="connsiteY17" fmla="*/ 52401 h 217465"/>
                <a:gd name="connsiteX18" fmla="*/ 209605 w 542352"/>
                <a:gd name="connsiteY18" fmla="*/ 68121 h 217465"/>
                <a:gd name="connsiteX19" fmla="*/ 188645 w 542352"/>
                <a:gd name="connsiteY19" fmla="*/ 65501 h 217465"/>
                <a:gd name="connsiteX20" fmla="*/ 180784 w 542352"/>
                <a:gd name="connsiteY20" fmla="*/ 55021 h 217465"/>
                <a:gd name="connsiteX21" fmla="*/ 151964 w 542352"/>
                <a:gd name="connsiteY21" fmla="*/ 62881 h 217465"/>
                <a:gd name="connsiteX22" fmla="*/ 151964 w 542352"/>
                <a:gd name="connsiteY22" fmla="*/ 62881 h 217465"/>
                <a:gd name="connsiteX23" fmla="*/ 136243 w 542352"/>
                <a:gd name="connsiteY23" fmla="*/ 68121 h 217465"/>
                <a:gd name="connsiteX24" fmla="*/ 125763 w 542352"/>
                <a:gd name="connsiteY24" fmla="*/ 70741 h 217465"/>
                <a:gd name="connsiteX25" fmla="*/ 91702 w 542352"/>
                <a:gd name="connsiteY25" fmla="*/ 68121 h 217465"/>
                <a:gd name="connsiteX26" fmla="*/ 62882 w 542352"/>
                <a:gd name="connsiteY26" fmla="*/ 47161 h 217465"/>
                <a:gd name="connsiteX27" fmla="*/ 41921 w 542352"/>
                <a:gd name="connsiteY27" fmla="*/ 26200 h 217465"/>
                <a:gd name="connsiteX28" fmla="*/ 49782 w 542352"/>
                <a:gd name="connsiteY28" fmla="*/ 7860 h 217465"/>
                <a:gd name="connsiteX29" fmla="*/ 49782 w 542352"/>
                <a:gd name="connsiteY29" fmla="*/ 0 h 217465"/>
                <a:gd name="connsiteX30" fmla="*/ 28821 w 542352"/>
                <a:gd name="connsiteY30" fmla="*/ 0 h 217465"/>
                <a:gd name="connsiteX31" fmla="*/ 13101 w 542352"/>
                <a:gd name="connsiteY31" fmla="*/ 10480 h 217465"/>
                <a:gd name="connsiteX32" fmla="*/ 0 w 542352"/>
                <a:gd name="connsiteY32" fmla="*/ 20960 h 21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2352" h="217465">
                  <a:moveTo>
                    <a:pt x="542352" y="217465"/>
                  </a:moveTo>
                  <a:lnTo>
                    <a:pt x="487331" y="180784"/>
                  </a:lnTo>
                  <a:lnTo>
                    <a:pt x="474231" y="167683"/>
                  </a:lnTo>
                  <a:lnTo>
                    <a:pt x="466371" y="151963"/>
                  </a:lnTo>
                  <a:lnTo>
                    <a:pt x="448030" y="136243"/>
                  </a:lnTo>
                  <a:lnTo>
                    <a:pt x="445410" y="125763"/>
                  </a:lnTo>
                  <a:lnTo>
                    <a:pt x="434930" y="107422"/>
                  </a:lnTo>
                  <a:lnTo>
                    <a:pt x="424450" y="99562"/>
                  </a:lnTo>
                  <a:lnTo>
                    <a:pt x="416590" y="91702"/>
                  </a:lnTo>
                  <a:lnTo>
                    <a:pt x="390389" y="86462"/>
                  </a:lnTo>
                  <a:lnTo>
                    <a:pt x="377289" y="81222"/>
                  </a:lnTo>
                  <a:lnTo>
                    <a:pt x="351088" y="65501"/>
                  </a:lnTo>
                  <a:lnTo>
                    <a:pt x="335368" y="60261"/>
                  </a:lnTo>
                  <a:lnTo>
                    <a:pt x="306547" y="60261"/>
                  </a:lnTo>
                  <a:lnTo>
                    <a:pt x="298687" y="49781"/>
                  </a:lnTo>
                  <a:lnTo>
                    <a:pt x="277727" y="47161"/>
                  </a:lnTo>
                  <a:lnTo>
                    <a:pt x="277727" y="47161"/>
                  </a:lnTo>
                  <a:lnTo>
                    <a:pt x="246286" y="52401"/>
                  </a:lnTo>
                  <a:lnTo>
                    <a:pt x="209605" y="68121"/>
                  </a:lnTo>
                  <a:lnTo>
                    <a:pt x="188645" y="65501"/>
                  </a:lnTo>
                  <a:lnTo>
                    <a:pt x="180784" y="55021"/>
                  </a:lnTo>
                  <a:lnTo>
                    <a:pt x="151964" y="62881"/>
                  </a:lnTo>
                  <a:lnTo>
                    <a:pt x="151964" y="62881"/>
                  </a:lnTo>
                  <a:lnTo>
                    <a:pt x="136243" y="68121"/>
                  </a:lnTo>
                  <a:lnTo>
                    <a:pt x="125763" y="70741"/>
                  </a:lnTo>
                  <a:lnTo>
                    <a:pt x="91702" y="68121"/>
                  </a:lnTo>
                  <a:lnTo>
                    <a:pt x="62882" y="47161"/>
                  </a:lnTo>
                  <a:lnTo>
                    <a:pt x="41921" y="26200"/>
                  </a:lnTo>
                  <a:lnTo>
                    <a:pt x="49782" y="7860"/>
                  </a:lnTo>
                  <a:lnTo>
                    <a:pt x="49782" y="0"/>
                  </a:lnTo>
                  <a:lnTo>
                    <a:pt x="28821" y="0"/>
                  </a:lnTo>
                  <a:lnTo>
                    <a:pt x="13101" y="10480"/>
                  </a:lnTo>
                  <a:lnTo>
                    <a:pt x="0" y="2096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8" name="47 Forma libre"/>
            <p:cNvSpPr/>
            <p:nvPr/>
          </p:nvSpPr>
          <p:spPr>
            <a:xfrm>
              <a:off x="4452075" y="3225291"/>
              <a:ext cx="212225" cy="411349"/>
            </a:xfrm>
            <a:custGeom>
              <a:avLst/>
              <a:gdLst>
                <a:gd name="connsiteX0" fmla="*/ 212225 w 212225"/>
                <a:gd name="connsiteY0" fmla="*/ 411349 h 411349"/>
                <a:gd name="connsiteX1" fmla="*/ 175544 w 212225"/>
                <a:gd name="connsiteY1" fmla="*/ 395628 h 411349"/>
                <a:gd name="connsiteX2" fmla="*/ 165064 w 212225"/>
                <a:gd name="connsiteY2" fmla="*/ 374668 h 411349"/>
                <a:gd name="connsiteX3" fmla="*/ 128383 w 212225"/>
                <a:gd name="connsiteY3" fmla="*/ 340607 h 411349"/>
                <a:gd name="connsiteX4" fmla="*/ 83842 w 212225"/>
                <a:gd name="connsiteY4" fmla="*/ 345847 h 411349"/>
                <a:gd name="connsiteX5" fmla="*/ 83842 w 212225"/>
                <a:gd name="connsiteY5" fmla="*/ 282966 h 411349"/>
                <a:gd name="connsiteX6" fmla="*/ 83842 w 212225"/>
                <a:gd name="connsiteY6" fmla="*/ 241045 h 411349"/>
                <a:gd name="connsiteX7" fmla="*/ 44541 w 212225"/>
                <a:gd name="connsiteY7" fmla="*/ 199124 h 411349"/>
                <a:gd name="connsiteX8" fmla="*/ 0 w 212225"/>
                <a:gd name="connsiteY8" fmla="*/ 133622 h 411349"/>
                <a:gd name="connsiteX9" fmla="*/ 0 w 212225"/>
                <a:gd name="connsiteY9" fmla="*/ 133622 h 411349"/>
                <a:gd name="connsiteX10" fmla="*/ 28821 w 212225"/>
                <a:gd name="connsiteY10" fmla="*/ 133622 h 411349"/>
                <a:gd name="connsiteX11" fmla="*/ 47161 w 212225"/>
                <a:gd name="connsiteY11" fmla="*/ 131002 h 411349"/>
                <a:gd name="connsiteX12" fmla="*/ 47161 w 212225"/>
                <a:gd name="connsiteY12" fmla="*/ 131002 h 411349"/>
                <a:gd name="connsiteX13" fmla="*/ 62881 w 212225"/>
                <a:gd name="connsiteY13" fmla="*/ 125762 h 411349"/>
                <a:gd name="connsiteX14" fmla="*/ 75982 w 212225"/>
                <a:gd name="connsiteY14" fmla="*/ 128382 h 411349"/>
                <a:gd name="connsiteX15" fmla="*/ 83842 w 212225"/>
                <a:gd name="connsiteY15" fmla="*/ 68121 h 411349"/>
                <a:gd name="connsiteX16" fmla="*/ 96942 w 212225"/>
                <a:gd name="connsiteY16" fmla="*/ 78601 h 411349"/>
                <a:gd name="connsiteX17" fmla="*/ 107422 w 212225"/>
                <a:gd name="connsiteY17" fmla="*/ 75981 h 411349"/>
                <a:gd name="connsiteX18" fmla="*/ 123143 w 212225"/>
                <a:gd name="connsiteY18" fmla="*/ 78601 h 411349"/>
                <a:gd name="connsiteX19" fmla="*/ 123143 w 212225"/>
                <a:gd name="connsiteY19" fmla="*/ 52401 h 411349"/>
                <a:gd name="connsiteX20" fmla="*/ 128383 w 212225"/>
                <a:gd name="connsiteY20" fmla="*/ 31440 h 411349"/>
                <a:gd name="connsiteX21" fmla="*/ 128383 w 212225"/>
                <a:gd name="connsiteY21" fmla="*/ 20960 h 411349"/>
                <a:gd name="connsiteX22" fmla="*/ 144103 w 212225"/>
                <a:gd name="connsiteY22" fmla="*/ 0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225" h="411349">
                  <a:moveTo>
                    <a:pt x="212225" y="411349"/>
                  </a:moveTo>
                  <a:lnTo>
                    <a:pt x="175544" y="395628"/>
                  </a:lnTo>
                  <a:lnTo>
                    <a:pt x="165064" y="374668"/>
                  </a:lnTo>
                  <a:lnTo>
                    <a:pt x="128383" y="340607"/>
                  </a:lnTo>
                  <a:lnTo>
                    <a:pt x="83842" y="345847"/>
                  </a:lnTo>
                  <a:lnTo>
                    <a:pt x="83842" y="282966"/>
                  </a:lnTo>
                  <a:lnTo>
                    <a:pt x="83842" y="241045"/>
                  </a:lnTo>
                  <a:lnTo>
                    <a:pt x="44541" y="199124"/>
                  </a:lnTo>
                  <a:lnTo>
                    <a:pt x="0" y="133622"/>
                  </a:lnTo>
                  <a:lnTo>
                    <a:pt x="0" y="133622"/>
                  </a:lnTo>
                  <a:lnTo>
                    <a:pt x="28821" y="133622"/>
                  </a:lnTo>
                  <a:lnTo>
                    <a:pt x="47161" y="131002"/>
                  </a:lnTo>
                  <a:lnTo>
                    <a:pt x="47161" y="131002"/>
                  </a:lnTo>
                  <a:lnTo>
                    <a:pt x="62881" y="125762"/>
                  </a:lnTo>
                  <a:lnTo>
                    <a:pt x="75982" y="128382"/>
                  </a:lnTo>
                  <a:lnTo>
                    <a:pt x="83842" y="68121"/>
                  </a:lnTo>
                  <a:lnTo>
                    <a:pt x="96942" y="78601"/>
                  </a:lnTo>
                  <a:lnTo>
                    <a:pt x="107422" y="75981"/>
                  </a:lnTo>
                  <a:lnTo>
                    <a:pt x="123143" y="78601"/>
                  </a:lnTo>
                  <a:lnTo>
                    <a:pt x="123143" y="52401"/>
                  </a:lnTo>
                  <a:lnTo>
                    <a:pt x="128383" y="31440"/>
                  </a:lnTo>
                  <a:lnTo>
                    <a:pt x="128383" y="20960"/>
                  </a:lnTo>
                  <a:lnTo>
                    <a:pt x="144103"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49" name="48 Forma libre"/>
            <p:cNvSpPr/>
            <p:nvPr/>
          </p:nvSpPr>
          <p:spPr>
            <a:xfrm>
              <a:off x="5568219" y="1946703"/>
              <a:ext cx="269866" cy="377288"/>
            </a:xfrm>
            <a:custGeom>
              <a:avLst/>
              <a:gdLst>
                <a:gd name="connsiteX0" fmla="*/ 0 w 269866"/>
                <a:gd name="connsiteY0" fmla="*/ 377288 h 377288"/>
                <a:gd name="connsiteX1" fmla="*/ 104803 w 269866"/>
                <a:gd name="connsiteY1" fmla="*/ 264625 h 377288"/>
                <a:gd name="connsiteX2" fmla="*/ 107423 w 269866"/>
                <a:gd name="connsiteY2" fmla="*/ 186024 h 377288"/>
                <a:gd name="connsiteX3" fmla="*/ 220085 w 269866"/>
                <a:gd name="connsiteY3" fmla="*/ 62881 h 377288"/>
                <a:gd name="connsiteX4" fmla="*/ 269866 w 269866"/>
                <a:gd name="connsiteY4" fmla="*/ 0 h 377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66" h="377288">
                  <a:moveTo>
                    <a:pt x="0" y="377288"/>
                  </a:moveTo>
                  <a:lnTo>
                    <a:pt x="104803" y="264625"/>
                  </a:lnTo>
                  <a:cubicBezTo>
                    <a:pt x="105676" y="238425"/>
                    <a:pt x="106550" y="212224"/>
                    <a:pt x="107423" y="186024"/>
                  </a:cubicBezTo>
                  <a:lnTo>
                    <a:pt x="220085" y="62881"/>
                  </a:lnTo>
                  <a:lnTo>
                    <a:pt x="269866"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0" name="49 Forma libre"/>
            <p:cNvSpPr/>
            <p:nvPr/>
          </p:nvSpPr>
          <p:spPr>
            <a:xfrm>
              <a:off x="4022386" y="5698331"/>
              <a:ext cx="442789" cy="162737"/>
            </a:xfrm>
            <a:custGeom>
              <a:avLst/>
              <a:gdLst>
                <a:gd name="connsiteX0" fmla="*/ 442789 w 442789"/>
                <a:gd name="connsiteY0" fmla="*/ 76275 h 162737"/>
                <a:gd name="connsiteX1" fmla="*/ 434929 w 442789"/>
                <a:gd name="connsiteY1" fmla="*/ 63175 h 162737"/>
                <a:gd name="connsiteX2" fmla="*/ 408728 w 442789"/>
                <a:gd name="connsiteY2" fmla="*/ 55315 h 162737"/>
                <a:gd name="connsiteX3" fmla="*/ 382528 w 442789"/>
                <a:gd name="connsiteY3" fmla="*/ 50075 h 162737"/>
                <a:gd name="connsiteX4" fmla="*/ 377288 w 442789"/>
                <a:gd name="connsiteY4" fmla="*/ 42215 h 162737"/>
                <a:gd name="connsiteX5" fmla="*/ 361567 w 442789"/>
                <a:gd name="connsiteY5" fmla="*/ 50075 h 162737"/>
                <a:gd name="connsiteX6" fmla="*/ 340607 w 442789"/>
                <a:gd name="connsiteY6" fmla="*/ 47455 h 162737"/>
                <a:gd name="connsiteX7" fmla="*/ 335367 w 442789"/>
                <a:gd name="connsiteY7" fmla="*/ 39595 h 162737"/>
                <a:gd name="connsiteX8" fmla="*/ 324887 w 442789"/>
                <a:gd name="connsiteY8" fmla="*/ 26494 h 162737"/>
                <a:gd name="connsiteX9" fmla="*/ 319647 w 442789"/>
                <a:gd name="connsiteY9" fmla="*/ 34354 h 162737"/>
                <a:gd name="connsiteX10" fmla="*/ 303926 w 442789"/>
                <a:gd name="connsiteY10" fmla="*/ 34354 h 162737"/>
                <a:gd name="connsiteX11" fmla="*/ 296066 w 442789"/>
                <a:gd name="connsiteY11" fmla="*/ 29114 h 162737"/>
                <a:gd name="connsiteX12" fmla="*/ 280346 w 442789"/>
                <a:gd name="connsiteY12" fmla="*/ 23874 h 162737"/>
                <a:gd name="connsiteX13" fmla="*/ 272486 w 442789"/>
                <a:gd name="connsiteY13" fmla="*/ 21254 h 162737"/>
                <a:gd name="connsiteX14" fmla="*/ 267245 w 442789"/>
                <a:gd name="connsiteY14" fmla="*/ 16014 h 162737"/>
                <a:gd name="connsiteX15" fmla="*/ 256765 w 442789"/>
                <a:gd name="connsiteY15" fmla="*/ 18634 h 162737"/>
                <a:gd name="connsiteX16" fmla="*/ 246285 w 442789"/>
                <a:gd name="connsiteY16" fmla="*/ 16014 h 162737"/>
                <a:gd name="connsiteX17" fmla="*/ 220084 w 442789"/>
                <a:gd name="connsiteY17" fmla="*/ 13394 h 162737"/>
                <a:gd name="connsiteX18" fmla="*/ 191264 w 442789"/>
                <a:gd name="connsiteY18" fmla="*/ 5534 h 162737"/>
                <a:gd name="connsiteX19" fmla="*/ 141483 w 442789"/>
                <a:gd name="connsiteY19" fmla="*/ 2914 h 162737"/>
                <a:gd name="connsiteX20" fmla="*/ 133622 w 442789"/>
                <a:gd name="connsiteY20" fmla="*/ 294 h 162737"/>
                <a:gd name="connsiteX21" fmla="*/ 91702 w 442789"/>
                <a:gd name="connsiteY21" fmla="*/ 5534 h 162737"/>
                <a:gd name="connsiteX22" fmla="*/ 86461 w 442789"/>
                <a:gd name="connsiteY22" fmla="*/ 10774 h 162737"/>
                <a:gd name="connsiteX23" fmla="*/ 83841 w 442789"/>
                <a:gd name="connsiteY23" fmla="*/ 26494 h 162737"/>
                <a:gd name="connsiteX24" fmla="*/ 73361 w 442789"/>
                <a:gd name="connsiteY24" fmla="*/ 31734 h 162737"/>
                <a:gd name="connsiteX25" fmla="*/ 68121 w 442789"/>
                <a:gd name="connsiteY25" fmla="*/ 39595 h 162737"/>
                <a:gd name="connsiteX26" fmla="*/ 65501 w 442789"/>
                <a:gd name="connsiteY26" fmla="*/ 47455 h 162737"/>
                <a:gd name="connsiteX27" fmla="*/ 57641 w 442789"/>
                <a:gd name="connsiteY27" fmla="*/ 52695 h 162737"/>
                <a:gd name="connsiteX28" fmla="*/ 52401 w 442789"/>
                <a:gd name="connsiteY28" fmla="*/ 76275 h 162737"/>
                <a:gd name="connsiteX29" fmla="*/ 49781 w 442789"/>
                <a:gd name="connsiteY29" fmla="*/ 112956 h 162737"/>
                <a:gd name="connsiteX30" fmla="*/ 44541 w 442789"/>
                <a:gd name="connsiteY30" fmla="*/ 128676 h 162737"/>
                <a:gd name="connsiteX31" fmla="*/ 39300 w 442789"/>
                <a:gd name="connsiteY31" fmla="*/ 133917 h 162737"/>
                <a:gd name="connsiteX32" fmla="*/ 36680 w 442789"/>
                <a:gd name="connsiteY32" fmla="*/ 141777 h 162737"/>
                <a:gd name="connsiteX33" fmla="*/ 39300 w 442789"/>
                <a:gd name="connsiteY33" fmla="*/ 154877 h 162737"/>
                <a:gd name="connsiteX34" fmla="*/ 31440 w 442789"/>
                <a:gd name="connsiteY34" fmla="*/ 157497 h 162737"/>
                <a:gd name="connsiteX35" fmla="*/ 20960 w 442789"/>
                <a:gd name="connsiteY35" fmla="*/ 162737 h 162737"/>
                <a:gd name="connsiteX36" fmla="*/ 7860 w 442789"/>
                <a:gd name="connsiteY36" fmla="*/ 147017 h 162737"/>
                <a:gd name="connsiteX37" fmla="*/ 5240 w 442789"/>
                <a:gd name="connsiteY37" fmla="*/ 139157 h 162737"/>
                <a:gd name="connsiteX38" fmla="*/ 0 w 442789"/>
                <a:gd name="connsiteY38" fmla="*/ 131297 h 16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2789" h="162737">
                  <a:moveTo>
                    <a:pt x="442789" y="76275"/>
                  </a:moveTo>
                  <a:cubicBezTo>
                    <a:pt x="440169" y="71908"/>
                    <a:pt x="438243" y="67041"/>
                    <a:pt x="434929" y="63175"/>
                  </a:cubicBezTo>
                  <a:cubicBezTo>
                    <a:pt x="428123" y="55234"/>
                    <a:pt x="418042" y="56959"/>
                    <a:pt x="408728" y="55315"/>
                  </a:cubicBezTo>
                  <a:cubicBezTo>
                    <a:pt x="399957" y="53767"/>
                    <a:pt x="382528" y="50075"/>
                    <a:pt x="382528" y="50075"/>
                  </a:cubicBezTo>
                  <a:cubicBezTo>
                    <a:pt x="380781" y="47455"/>
                    <a:pt x="380212" y="43384"/>
                    <a:pt x="377288" y="42215"/>
                  </a:cubicBezTo>
                  <a:cubicBezTo>
                    <a:pt x="373899" y="40859"/>
                    <a:pt x="363222" y="48972"/>
                    <a:pt x="361567" y="50075"/>
                  </a:cubicBezTo>
                  <a:cubicBezTo>
                    <a:pt x="354580" y="49202"/>
                    <a:pt x="347144" y="50070"/>
                    <a:pt x="340607" y="47455"/>
                  </a:cubicBezTo>
                  <a:cubicBezTo>
                    <a:pt x="337683" y="46286"/>
                    <a:pt x="337334" y="42054"/>
                    <a:pt x="335367" y="39595"/>
                  </a:cubicBezTo>
                  <a:cubicBezTo>
                    <a:pt x="320434" y="20928"/>
                    <a:pt x="341014" y="50685"/>
                    <a:pt x="324887" y="26494"/>
                  </a:cubicBezTo>
                  <a:cubicBezTo>
                    <a:pt x="323140" y="29114"/>
                    <a:pt x="322106" y="32387"/>
                    <a:pt x="319647" y="34354"/>
                  </a:cubicBezTo>
                  <a:cubicBezTo>
                    <a:pt x="314272" y="38653"/>
                    <a:pt x="309301" y="37041"/>
                    <a:pt x="303926" y="34354"/>
                  </a:cubicBezTo>
                  <a:cubicBezTo>
                    <a:pt x="301110" y="32946"/>
                    <a:pt x="298943" y="30393"/>
                    <a:pt x="296066" y="29114"/>
                  </a:cubicBezTo>
                  <a:cubicBezTo>
                    <a:pt x="291019" y="26871"/>
                    <a:pt x="285586" y="25621"/>
                    <a:pt x="280346" y="23874"/>
                  </a:cubicBezTo>
                  <a:lnTo>
                    <a:pt x="272486" y="21254"/>
                  </a:lnTo>
                  <a:cubicBezTo>
                    <a:pt x="270739" y="19507"/>
                    <a:pt x="269682" y="16420"/>
                    <a:pt x="267245" y="16014"/>
                  </a:cubicBezTo>
                  <a:cubicBezTo>
                    <a:pt x="263693" y="15422"/>
                    <a:pt x="260366" y="18634"/>
                    <a:pt x="256765" y="18634"/>
                  </a:cubicBezTo>
                  <a:cubicBezTo>
                    <a:pt x="253164" y="18634"/>
                    <a:pt x="249850" y="16523"/>
                    <a:pt x="246285" y="16014"/>
                  </a:cubicBezTo>
                  <a:cubicBezTo>
                    <a:pt x="237596" y="14773"/>
                    <a:pt x="228818" y="14267"/>
                    <a:pt x="220084" y="13394"/>
                  </a:cubicBezTo>
                  <a:cubicBezTo>
                    <a:pt x="210857" y="10318"/>
                    <a:pt x="201139" y="6357"/>
                    <a:pt x="191264" y="5534"/>
                  </a:cubicBezTo>
                  <a:cubicBezTo>
                    <a:pt x="174705" y="4154"/>
                    <a:pt x="158077" y="3787"/>
                    <a:pt x="141483" y="2914"/>
                  </a:cubicBezTo>
                  <a:cubicBezTo>
                    <a:pt x="138863" y="2041"/>
                    <a:pt x="136384" y="294"/>
                    <a:pt x="133622" y="294"/>
                  </a:cubicBezTo>
                  <a:cubicBezTo>
                    <a:pt x="105304" y="294"/>
                    <a:pt x="108304" y="0"/>
                    <a:pt x="91702" y="5534"/>
                  </a:cubicBezTo>
                  <a:cubicBezTo>
                    <a:pt x="89955" y="7281"/>
                    <a:pt x="87329" y="8461"/>
                    <a:pt x="86461" y="10774"/>
                  </a:cubicBezTo>
                  <a:cubicBezTo>
                    <a:pt x="84596" y="15748"/>
                    <a:pt x="86657" y="21989"/>
                    <a:pt x="83841" y="26494"/>
                  </a:cubicBezTo>
                  <a:cubicBezTo>
                    <a:pt x="81771" y="29806"/>
                    <a:pt x="76854" y="29987"/>
                    <a:pt x="73361" y="31734"/>
                  </a:cubicBezTo>
                  <a:cubicBezTo>
                    <a:pt x="71614" y="34354"/>
                    <a:pt x="69529" y="36778"/>
                    <a:pt x="68121" y="39595"/>
                  </a:cubicBezTo>
                  <a:cubicBezTo>
                    <a:pt x="66886" y="42065"/>
                    <a:pt x="67226" y="45298"/>
                    <a:pt x="65501" y="47455"/>
                  </a:cubicBezTo>
                  <a:cubicBezTo>
                    <a:pt x="63534" y="49914"/>
                    <a:pt x="60261" y="50948"/>
                    <a:pt x="57641" y="52695"/>
                  </a:cubicBezTo>
                  <a:cubicBezTo>
                    <a:pt x="54254" y="62855"/>
                    <a:pt x="53718" y="63101"/>
                    <a:pt x="52401" y="76275"/>
                  </a:cubicBezTo>
                  <a:cubicBezTo>
                    <a:pt x="51181" y="88472"/>
                    <a:pt x="51599" y="100833"/>
                    <a:pt x="49781" y="112956"/>
                  </a:cubicBezTo>
                  <a:cubicBezTo>
                    <a:pt x="48962" y="118418"/>
                    <a:pt x="48447" y="124770"/>
                    <a:pt x="44541" y="128676"/>
                  </a:cubicBezTo>
                  <a:lnTo>
                    <a:pt x="39300" y="133917"/>
                  </a:lnTo>
                  <a:cubicBezTo>
                    <a:pt x="38427" y="136537"/>
                    <a:pt x="36680" y="139015"/>
                    <a:pt x="36680" y="141777"/>
                  </a:cubicBezTo>
                  <a:cubicBezTo>
                    <a:pt x="36680" y="146230"/>
                    <a:pt x="40708" y="150652"/>
                    <a:pt x="39300" y="154877"/>
                  </a:cubicBezTo>
                  <a:cubicBezTo>
                    <a:pt x="38427" y="157497"/>
                    <a:pt x="33978" y="156409"/>
                    <a:pt x="31440" y="157497"/>
                  </a:cubicBezTo>
                  <a:cubicBezTo>
                    <a:pt x="27850" y="159036"/>
                    <a:pt x="24453" y="160990"/>
                    <a:pt x="20960" y="162737"/>
                  </a:cubicBezTo>
                  <a:cubicBezTo>
                    <a:pt x="15166" y="156943"/>
                    <a:pt x="11508" y="154312"/>
                    <a:pt x="7860" y="147017"/>
                  </a:cubicBezTo>
                  <a:cubicBezTo>
                    <a:pt x="6625" y="144547"/>
                    <a:pt x="6475" y="141627"/>
                    <a:pt x="5240" y="139157"/>
                  </a:cubicBezTo>
                  <a:cubicBezTo>
                    <a:pt x="3832" y="136341"/>
                    <a:pt x="0" y="131297"/>
                    <a:pt x="0" y="131297"/>
                  </a:cubicBez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1" name="50 Forma libre"/>
            <p:cNvSpPr/>
            <p:nvPr/>
          </p:nvSpPr>
          <p:spPr>
            <a:xfrm>
              <a:off x="4245090" y="4930948"/>
              <a:ext cx="301307" cy="214845"/>
            </a:xfrm>
            <a:custGeom>
              <a:avLst/>
              <a:gdLst>
                <a:gd name="connsiteX0" fmla="*/ 301307 w 301307"/>
                <a:gd name="connsiteY0" fmla="*/ 83842 h 214845"/>
                <a:gd name="connsiteX1" fmla="*/ 188645 w 301307"/>
                <a:gd name="connsiteY1" fmla="*/ 49781 h 214845"/>
                <a:gd name="connsiteX2" fmla="*/ 188645 w 301307"/>
                <a:gd name="connsiteY2" fmla="*/ 49781 h 214845"/>
                <a:gd name="connsiteX3" fmla="*/ 183404 w 301307"/>
                <a:gd name="connsiteY3" fmla="*/ 13100 h 214845"/>
                <a:gd name="connsiteX4" fmla="*/ 149344 w 301307"/>
                <a:gd name="connsiteY4" fmla="*/ 0 h 214845"/>
                <a:gd name="connsiteX5" fmla="*/ 136243 w 301307"/>
                <a:gd name="connsiteY5" fmla="*/ 36681 h 214845"/>
                <a:gd name="connsiteX6" fmla="*/ 138863 w 301307"/>
                <a:gd name="connsiteY6" fmla="*/ 68121 h 214845"/>
                <a:gd name="connsiteX7" fmla="*/ 123143 w 301307"/>
                <a:gd name="connsiteY7" fmla="*/ 110042 h 214845"/>
                <a:gd name="connsiteX8" fmla="*/ 120523 w 301307"/>
                <a:gd name="connsiteY8" fmla="*/ 133623 h 214845"/>
                <a:gd name="connsiteX9" fmla="*/ 120523 w 301307"/>
                <a:gd name="connsiteY9" fmla="*/ 133623 h 214845"/>
                <a:gd name="connsiteX10" fmla="*/ 94322 w 301307"/>
                <a:gd name="connsiteY10" fmla="*/ 157203 h 214845"/>
                <a:gd name="connsiteX11" fmla="*/ 73362 w 301307"/>
                <a:gd name="connsiteY11" fmla="*/ 157203 h 214845"/>
                <a:gd name="connsiteX12" fmla="*/ 41921 w 301307"/>
                <a:gd name="connsiteY12" fmla="*/ 165063 h 214845"/>
                <a:gd name="connsiteX13" fmla="*/ 31441 w 301307"/>
                <a:gd name="connsiteY13" fmla="*/ 165063 h 214845"/>
                <a:gd name="connsiteX14" fmla="*/ 15721 w 301307"/>
                <a:gd name="connsiteY14" fmla="*/ 188644 h 214845"/>
                <a:gd name="connsiteX15" fmla="*/ 10481 w 301307"/>
                <a:gd name="connsiteY15" fmla="*/ 209604 h 214845"/>
                <a:gd name="connsiteX16" fmla="*/ 0 w 301307"/>
                <a:gd name="connsiteY16" fmla="*/ 214845 h 21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1307" h="214845">
                  <a:moveTo>
                    <a:pt x="301307" y="83842"/>
                  </a:moveTo>
                  <a:lnTo>
                    <a:pt x="188645" y="49781"/>
                  </a:lnTo>
                  <a:lnTo>
                    <a:pt x="188645" y="49781"/>
                  </a:lnTo>
                  <a:lnTo>
                    <a:pt x="183404" y="13100"/>
                  </a:lnTo>
                  <a:lnTo>
                    <a:pt x="149344" y="0"/>
                  </a:lnTo>
                  <a:lnTo>
                    <a:pt x="136243" y="36681"/>
                  </a:lnTo>
                  <a:lnTo>
                    <a:pt x="138863" y="68121"/>
                  </a:lnTo>
                  <a:lnTo>
                    <a:pt x="123143" y="110042"/>
                  </a:lnTo>
                  <a:lnTo>
                    <a:pt x="120523" y="133623"/>
                  </a:lnTo>
                  <a:lnTo>
                    <a:pt x="120523" y="133623"/>
                  </a:lnTo>
                  <a:lnTo>
                    <a:pt x="94322" y="157203"/>
                  </a:lnTo>
                  <a:lnTo>
                    <a:pt x="73362" y="157203"/>
                  </a:lnTo>
                  <a:lnTo>
                    <a:pt x="41921" y="165063"/>
                  </a:lnTo>
                  <a:lnTo>
                    <a:pt x="31441" y="165063"/>
                  </a:lnTo>
                  <a:lnTo>
                    <a:pt x="15721" y="188644"/>
                  </a:lnTo>
                  <a:lnTo>
                    <a:pt x="10481" y="209604"/>
                  </a:lnTo>
                  <a:lnTo>
                    <a:pt x="0" y="214845"/>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nvGrpSpPr>
            <p:cNvPr id="52" name="50 Grupo"/>
            <p:cNvGrpSpPr/>
            <p:nvPr/>
          </p:nvGrpSpPr>
          <p:grpSpPr>
            <a:xfrm>
              <a:off x="2188345" y="6026132"/>
              <a:ext cx="1565290" cy="706628"/>
              <a:chOff x="4545799" y="6026132"/>
              <a:chExt cx="1565290" cy="706628"/>
            </a:xfrm>
          </p:grpSpPr>
          <p:sp>
            <p:nvSpPr>
              <p:cNvPr id="57" name="56 Forma libre"/>
              <p:cNvSpPr/>
              <p:nvPr/>
            </p:nvSpPr>
            <p:spPr>
              <a:xfrm>
                <a:off x="5009584" y="6165410"/>
                <a:ext cx="1101505" cy="567350"/>
              </a:xfrm>
              <a:custGeom>
                <a:avLst/>
                <a:gdLst>
                  <a:gd name="connsiteX0" fmla="*/ 1101505 w 1101505"/>
                  <a:gd name="connsiteY0" fmla="*/ 567350 h 567350"/>
                  <a:gd name="connsiteX1" fmla="*/ 1044166 w 1101505"/>
                  <a:gd name="connsiteY1" fmla="*/ 482851 h 567350"/>
                  <a:gd name="connsiteX2" fmla="*/ 980792 w 1101505"/>
                  <a:gd name="connsiteY2" fmla="*/ 416459 h 567350"/>
                  <a:gd name="connsiteX3" fmla="*/ 941561 w 1101505"/>
                  <a:gd name="connsiteY3" fmla="*/ 371192 h 567350"/>
                  <a:gd name="connsiteX4" fmla="*/ 920436 w 1101505"/>
                  <a:gd name="connsiteY4" fmla="*/ 341014 h 567350"/>
                  <a:gd name="connsiteX5" fmla="*/ 911382 w 1101505"/>
                  <a:gd name="connsiteY5" fmla="*/ 307818 h 567350"/>
                  <a:gd name="connsiteX6" fmla="*/ 890258 w 1101505"/>
                  <a:gd name="connsiteY6" fmla="*/ 265568 h 567350"/>
                  <a:gd name="connsiteX7" fmla="*/ 869133 w 1101505"/>
                  <a:gd name="connsiteY7" fmla="*/ 247461 h 567350"/>
                  <a:gd name="connsiteX8" fmla="*/ 808776 w 1101505"/>
                  <a:gd name="connsiteY8" fmla="*/ 220301 h 567350"/>
                  <a:gd name="connsiteX9" fmla="*/ 784634 w 1101505"/>
                  <a:gd name="connsiteY9" fmla="*/ 205212 h 567350"/>
                  <a:gd name="connsiteX10" fmla="*/ 763509 w 1101505"/>
                  <a:gd name="connsiteY10" fmla="*/ 172016 h 567350"/>
                  <a:gd name="connsiteX11" fmla="*/ 721260 w 1101505"/>
                  <a:gd name="connsiteY11" fmla="*/ 141838 h 567350"/>
                  <a:gd name="connsiteX12" fmla="*/ 675992 w 1101505"/>
                  <a:gd name="connsiteY12" fmla="*/ 114677 h 567350"/>
                  <a:gd name="connsiteX13" fmla="*/ 633743 w 1101505"/>
                  <a:gd name="connsiteY13" fmla="*/ 72428 h 567350"/>
                  <a:gd name="connsiteX14" fmla="*/ 597529 w 1101505"/>
                  <a:gd name="connsiteY14" fmla="*/ 60356 h 567350"/>
                  <a:gd name="connsiteX15" fmla="*/ 570368 w 1101505"/>
                  <a:gd name="connsiteY15" fmla="*/ 66392 h 567350"/>
                  <a:gd name="connsiteX16" fmla="*/ 540190 w 1101505"/>
                  <a:gd name="connsiteY16" fmla="*/ 45267 h 567350"/>
                  <a:gd name="connsiteX17" fmla="*/ 422495 w 1101505"/>
                  <a:gd name="connsiteY17" fmla="*/ 48285 h 567350"/>
                  <a:gd name="connsiteX18" fmla="*/ 407406 w 1101505"/>
                  <a:gd name="connsiteY18" fmla="*/ 15089 h 567350"/>
                  <a:gd name="connsiteX19" fmla="*/ 392317 w 1101505"/>
                  <a:gd name="connsiteY19" fmla="*/ 0 h 567350"/>
                  <a:gd name="connsiteX20" fmla="*/ 374210 w 1101505"/>
                  <a:gd name="connsiteY20" fmla="*/ 9053 h 567350"/>
                  <a:gd name="connsiteX21" fmla="*/ 328943 w 1101505"/>
                  <a:gd name="connsiteY21" fmla="*/ 18107 h 567350"/>
                  <a:gd name="connsiteX22" fmla="*/ 292729 w 1101505"/>
                  <a:gd name="connsiteY22" fmla="*/ 24142 h 567350"/>
                  <a:gd name="connsiteX23" fmla="*/ 208230 w 1101505"/>
                  <a:gd name="connsiteY23" fmla="*/ 78463 h 567350"/>
                  <a:gd name="connsiteX24" fmla="*/ 162963 w 1101505"/>
                  <a:gd name="connsiteY24" fmla="*/ 75445 h 567350"/>
                  <a:gd name="connsiteX25" fmla="*/ 129766 w 1101505"/>
                  <a:gd name="connsiteY25" fmla="*/ 90535 h 567350"/>
                  <a:gd name="connsiteX26" fmla="*/ 96570 w 1101505"/>
                  <a:gd name="connsiteY26" fmla="*/ 69410 h 567350"/>
                  <a:gd name="connsiteX27" fmla="*/ 60357 w 1101505"/>
                  <a:gd name="connsiteY27" fmla="*/ 63374 h 567350"/>
                  <a:gd name="connsiteX28" fmla="*/ 36214 w 1101505"/>
                  <a:gd name="connsiteY28" fmla="*/ 57339 h 567350"/>
                  <a:gd name="connsiteX29" fmla="*/ 27161 w 1101505"/>
                  <a:gd name="connsiteY29" fmla="*/ 51303 h 567350"/>
                  <a:gd name="connsiteX30" fmla="*/ 0 w 1101505"/>
                  <a:gd name="connsiteY30" fmla="*/ 51303 h 5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01505" h="567350">
                    <a:moveTo>
                      <a:pt x="1101505" y="567350"/>
                    </a:moveTo>
                    <a:lnTo>
                      <a:pt x="1044166" y="482851"/>
                    </a:lnTo>
                    <a:lnTo>
                      <a:pt x="980792" y="416459"/>
                    </a:lnTo>
                    <a:lnTo>
                      <a:pt x="941561" y="371192"/>
                    </a:lnTo>
                    <a:lnTo>
                      <a:pt x="920436" y="341014"/>
                    </a:lnTo>
                    <a:lnTo>
                      <a:pt x="911382" y="307818"/>
                    </a:lnTo>
                    <a:lnTo>
                      <a:pt x="890258" y="265568"/>
                    </a:lnTo>
                    <a:lnTo>
                      <a:pt x="869133" y="247461"/>
                    </a:lnTo>
                    <a:lnTo>
                      <a:pt x="808776" y="220301"/>
                    </a:lnTo>
                    <a:lnTo>
                      <a:pt x="784634" y="205212"/>
                    </a:lnTo>
                    <a:lnTo>
                      <a:pt x="763509" y="172016"/>
                    </a:lnTo>
                    <a:lnTo>
                      <a:pt x="721260" y="141838"/>
                    </a:lnTo>
                    <a:lnTo>
                      <a:pt x="675992" y="114677"/>
                    </a:lnTo>
                    <a:lnTo>
                      <a:pt x="633743" y="72428"/>
                    </a:lnTo>
                    <a:lnTo>
                      <a:pt x="597529" y="60356"/>
                    </a:lnTo>
                    <a:lnTo>
                      <a:pt x="570368" y="66392"/>
                    </a:lnTo>
                    <a:lnTo>
                      <a:pt x="540190" y="45267"/>
                    </a:lnTo>
                    <a:lnTo>
                      <a:pt x="422495" y="48285"/>
                    </a:lnTo>
                    <a:lnTo>
                      <a:pt x="407406" y="15089"/>
                    </a:lnTo>
                    <a:lnTo>
                      <a:pt x="392317" y="0"/>
                    </a:lnTo>
                    <a:lnTo>
                      <a:pt x="374210" y="9053"/>
                    </a:lnTo>
                    <a:lnTo>
                      <a:pt x="328943" y="18107"/>
                    </a:lnTo>
                    <a:lnTo>
                      <a:pt x="292729" y="24142"/>
                    </a:lnTo>
                    <a:lnTo>
                      <a:pt x="208230" y="78463"/>
                    </a:lnTo>
                    <a:lnTo>
                      <a:pt x="162963" y="75445"/>
                    </a:lnTo>
                    <a:lnTo>
                      <a:pt x="129766" y="90535"/>
                    </a:lnTo>
                    <a:lnTo>
                      <a:pt x="96570" y="69410"/>
                    </a:lnTo>
                    <a:lnTo>
                      <a:pt x="60357" y="63374"/>
                    </a:lnTo>
                    <a:lnTo>
                      <a:pt x="36214" y="57339"/>
                    </a:lnTo>
                    <a:lnTo>
                      <a:pt x="27161" y="51303"/>
                    </a:lnTo>
                    <a:lnTo>
                      <a:pt x="0" y="51303"/>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8" name="57 Forma libre"/>
              <p:cNvSpPr/>
              <p:nvPr/>
            </p:nvSpPr>
            <p:spPr>
              <a:xfrm>
                <a:off x="4545799" y="6026132"/>
                <a:ext cx="463751" cy="188644"/>
              </a:xfrm>
              <a:custGeom>
                <a:avLst/>
                <a:gdLst>
                  <a:gd name="connsiteX0" fmla="*/ 0 w 463751"/>
                  <a:gd name="connsiteY0" fmla="*/ 104802 h 188644"/>
                  <a:gd name="connsiteX1" fmla="*/ 52402 w 463751"/>
                  <a:gd name="connsiteY1" fmla="*/ 99562 h 188644"/>
                  <a:gd name="connsiteX2" fmla="*/ 86462 w 463751"/>
                  <a:gd name="connsiteY2" fmla="*/ 94322 h 188644"/>
                  <a:gd name="connsiteX3" fmla="*/ 104803 w 463751"/>
                  <a:gd name="connsiteY3" fmla="*/ 86462 h 188644"/>
                  <a:gd name="connsiteX4" fmla="*/ 131003 w 463751"/>
                  <a:gd name="connsiteY4" fmla="*/ 68121 h 188644"/>
                  <a:gd name="connsiteX5" fmla="*/ 172924 w 463751"/>
                  <a:gd name="connsiteY5" fmla="*/ 31440 h 188644"/>
                  <a:gd name="connsiteX6" fmla="*/ 193885 w 463751"/>
                  <a:gd name="connsiteY6" fmla="*/ 0 h 188644"/>
                  <a:gd name="connsiteX7" fmla="*/ 241046 w 463751"/>
                  <a:gd name="connsiteY7" fmla="*/ 10480 h 188644"/>
                  <a:gd name="connsiteX8" fmla="*/ 280347 w 463751"/>
                  <a:gd name="connsiteY8" fmla="*/ 18340 h 188644"/>
                  <a:gd name="connsiteX9" fmla="*/ 335368 w 463751"/>
                  <a:gd name="connsiteY9" fmla="*/ 20960 h 188644"/>
                  <a:gd name="connsiteX10" fmla="*/ 403489 w 463751"/>
                  <a:gd name="connsiteY10" fmla="*/ 104802 h 188644"/>
                  <a:gd name="connsiteX11" fmla="*/ 427070 w 463751"/>
                  <a:gd name="connsiteY11" fmla="*/ 136243 h 188644"/>
                  <a:gd name="connsiteX12" fmla="*/ 440170 w 463751"/>
                  <a:gd name="connsiteY12" fmla="*/ 172924 h 188644"/>
                  <a:gd name="connsiteX13" fmla="*/ 440170 w 463751"/>
                  <a:gd name="connsiteY13" fmla="*/ 178164 h 188644"/>
                  <a:gd name="connsiteX14" fmla="*/ 463751 w 463751"/>
                  <a:gd name="connsiteY14" fmla="*/ 188644 h 1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51" h="188644">
                    <a:moveTo>
                      <a:pt x="0" y="104802"/>
                    </a:moveTo>
                    <a:lnTo>
                      <a:pt x="52402" y="99562"/>
                    </a:lnTo>
                    <a:lnTo>
                      <a:pt x="86462" y="94322"/>
                    </a:lnTo>
                    <a:lnTo>
                      <a:pt x="104803" y="86462"/>
                    </a:lnTo>
                    <a:lnTo>
                      <a:pt x="131003" y="68121"/>
                    </a:lnTo>
                    <a:lnTo>
                      <a:pt x="172924" y="31440"/>
                    </a:lnTo>
                    <a:lnTo>
                      <a:pt x="193885" y="0"/>
                    </a:lnTo>
                    <a:lnTo>
                      <a:pt x="241046" y="10480"/>
                    </a:lnTo>
                    <a:lnTo>
                      <a:pt x="280347" y="18340"/>
                    </a:lnTo>
                    <a:lnTo>
                      <a:pt x="335368" y="20960"/>
                    </a:lnTo>
                    <a:lnTo>
                      <a:pt x="403489" y="104802"/>
                    </a:lnTo>
                    <a:lnTo>
                      <a:pt x="427070" y="136243"/>
                    </a:lnTo>
                    <a:lnTo>
                      <a:pt x="440170" y="172924"/>
                    </a:lnTo>
                    <a:lnTo>
                      <a:pt x="440170" y="178164"/>
                    </a:lnTo>
                    <a:lnTo>
                      <a:pt x="463751" y="188644"/>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grpSp>
          <p:nvGrpSpPr>
            <p:cNvPr id="53" name="53 Grupo"/>
            <p:cNvGrpSpPr/>
            <p:nvPr/>
          </p:nvGrpSpPr>
          <p:grpSpPr>
            <a:xfrm>
              <a:off x="2183105" y="4952246"/>
              <a:ext cx="1824027" cy="1777497"/>
              <a:chOff x="4540559" y="4952246"/>
              <a:chExt cx="1824027" cy="1777497"/>
            </a:xfrm>
          </p:grpSpPr>
          <p:sp>
            <p:nvSpPr>
              <p:cNvPr id="55" name="54 Forma libre"/>
              <p:cNvSpPr/>
              <p:nvPr/>
            </p:nvSpPr>
            <p:spPr>
              <a:xfrm>
                <a:off x="5018638" y="4952246"/>
                <a:ext cx="1345948" cy="1777497"/>
              </a:xfrm>
              <a:custGeom>
                <a:avLst/>
                <a:gdLst>
                  <a:gd name="connsiteX0" fmla="*/ 1345948 w 1345948"/>
                  <a:gd name="connsiteY0" fmla="*/ 1777497 h 1777497"/>
                  <a:gd name="connsiteX1" fmla="*/ 1345948 w 1345948"/>
                  <a:gd name="connsiteY1" fmla="*/ 1777497 h 1777497"/>
                  <a:gd name="connsiteX2" fmla="*/ 1345948 w 1345948"/>
                  <a:gd name="connsiteY2" fmla="*/ 1726194 h 1777497"/>
                  <a:gd name="connsiteX3" fmla="*/ 1339912 w 1345948"/>
                  <a:gd name="connsiteY3" fmla="*/ 1692998 h 1777497"/>
                  <a:gd name="connsiteX4" fmla="*/ 1336895 w 1345948"/>
                  <a:gd name="connsiteY4" fmla="*/ 1683944 h 1777497"/>
                  <a:gd name="connsiteX5" fmla="*/ 1210146 w 1345948"/>
                  <a:gd name="connsiteY5" fmla="*/ 1391215 h 1777497"/>
                  <a:gd name="connsiteX6" fmla="*/ 1149790 w 1345948"/>
                  <a:gd name="connsiteY6" fmla="*/ 1255413 h 1777497"/>
                  <a:gd name="connsiteX7" fmla="*/ 1131683 w 1345948"/>
                  <a:gd name="connsiteY7" fmla="*/ 1170914 h 1777497"/>
                  <a:gd name="connsiteX8" fmla="*/ 1083398 w 1345948"/>
                  <a:gd name="connsiteY8" fmla="*/ 1068308 h 1777497"/>
                  <a:gd name="connsiteX9" fmla="*/ 1068309 w 1345948"/>
                  <a:gd name="connsiteY9" fmla="*/ 1020023 h 1777497"/>
                  <a:gd name="connsiteX10" fmla="*/ 1110558 w 1345948"/>
                  <a:gd name="connsiteY10" fmla="*/ 935524 h 1777497"/>
                  <a:gd name="connsiteX11" fmla="*/ 1143754 w 1345948"/>
                  <a:gd name="connsiteY11" fmla="*/ 817829 h 1777497"/>
                  <a:gd name="connsiteX12" fmla="*/ 1146772 w 1345948"/>
                  <a:gd name="connsiteY12" fmla="*/ 790669 h 1777497"/>
                  <a:gd name="connsiteX13" fmla="*/ 1186004 w 1345948"/>
                  <a:gd name="connsiteY13" fmla="*/ 703152 h 1777497"/>
                  <a:gd name="connsiteX14" fmla="*/ 1192039 w 1345948"/>
                  <a:gd name="connsiteY14" fmla="*/ 657885 h 1777497"/>
                  <a:gd name="connsiteX15" fmla="*/ 1216182 w 1345948"/>
                  <a:gd name="connsiteY15" fmla="*/ 588475 h 1777497"/>
                  <a:gd name="connsiteX16" fmla="*/ 1189021 w 1345948"/>
                  <a:gd name="connsiteY16" fmla="*/ 479833 h 1777497"/>
                  <a:gd name="connsiteX17" fmla="*/ 1152808 w 1345948"/>
                  <a:gd name="connsiteY17" fmla="*/ 461726 h 1777497"/>
                  <a:gd name="connsiteX18" fmla="*/ 844990 w 1345948"/>
                  <a:gd name="connsiteY18" fmla="*/ 328942 h 1777497"/>
                  <a:gd name="connsiteX19" fmla="*/ 829901 w 1345948"/>
                  <a:gd name="connsiteY19" fmla="*/ 319889 h 1777497"/>
                  <a:gd name="connsiteX20" fmla="*/ 808776 w 1345948"/>
                  <a:gd name="connsiteY20" fmla="*/ 298764 h 1777497"/>
                  <a:gd name="connsiteX21" fmla="*/ 784633 w 1345948"/>
                  <a:gd name="connsiteY21" fmla="*/ 253497 h 1777497"/>
                  <a:gd name="connsiteX22" fmla="*/ 799722 w 1345948"/>
                  <a:gd name="connsiteY22" fmla="*/ 259532 h 1777497"/>
                  <a:gd name="connsiteX23" fmla="*/ 757473 w 1345948"/>
                  <a:gd name="connsiteY23" fmla="*/ 238407 h 1777497"/>
                  <a:gd name="connsiteX24" fmla="*/ 739366 w 1345948"/>
                  <a:gd name="connsiteY24" fmla="*/ 202194 h 1777497"/>
                  <a:gd name="connsiteX25" fmla="*/ 715223 w 1345948"/>
                  <a:gd name="connsiteY25" fmla="*/ 196158 h 1777497"/>
                  <a:gd name="connsiteX26" fmla="*/ 645813 w 1345948"/>
                  <a:gd name="connsiteY26" fmla="*/ 129766 h 1777497"/>
                  <a:gd name="connsiteX27" fmla="*/ 609600 w 1345948"/>
                  <a:gd name="connsiteY27" fmla="*/ 63374 h 1777497"/>
                  <a:gd name="connsiteX28" fmla="*/ 576404 w 1345948"/>
                  <a:gd name="connsiteY28" fmla="*/ 0 h 1777497"/>
                  <a:gd name="connsiteX29" fmla="*/ 540190 w 1345948"/>
                  <a:gd name="connsiteY29" fmla="*/ 0 h 1777497"/>
                  <a:gd name="connsiteX30" fmla="*/ 422495 w 1345948"/>
                  <a:gd name="connsiteY30" fmla="*/ 39231 h 1777497"/>
                  <a:gd name="connsiteX31" fmla="*/ 386281 w 1345948"/>
                  <a:gd name="connsiteY31" fmla="*/ 63374 h 1777497"/>
                  <a:gd name="connsiteX32" fmla="*/ 344031 w 1345948"/>
                  <a:gd name="connsiteY32" fmla="*/ 69409 h 1777497"/>
                  <a:gd name="connsiteX33" fmla="*/ 313853 w 1345948"/>
                  <a:gd name="connsiteY33" fmla="*/ 66392 h 1777497"/>
                  <a:gd name="connsiteX34" fmla="*/ 304800 w 1345948"/>
                  <a:gd name="connsiteY34" fmla="*/ 54320 h 1777497"/>
                  <a:gd name="connsiteX35" fmla="*/ 289711 w 1345948"/>
                  <a:gd name="connsiteY35" fmla="*/ 51303 h 1777497"/>
                  <a:gd name="connsiteX36" fmla="*/ 265568 w 1345948"/>
                  <a:gd name="connsiteY36" fmla="*/ 75445 h 1777497"/>
                  <a:gd name="connsiteX37" fmla="*/ 265568 w 1345948"/>
                  <a:gd name="connsiteY37" fmla="*/ 75445 h 1777497"/>
                  <a:gd name="connsiteX38" fmla="*/ 202194 w 1345948"/>
                  <a:gd name="connsiteY38" fmla="*/ 75445 h 1777497"/>
                  <a:gd name="connsiteX39" fmla="*/ 150891 w 1345948"/>
                  <a:gd name="connsiteY39" fmla="*/ 63374 h 1777497"/>
                  <a:gd name="connsiteX40" fmla="*/ 105623 w 1345948"/>
                  <a:gd name="connsiteY40" fmla="*/ 45267 h 1777497"/>
                  <a:gd name="connsiteX41" fmla="*/ 66392 w 1345948"/>
                  <a:gd name="connsiteY41" fmla="*/ 36213 h 1777497"/>
                  <a:gd name="connsiteX42" fmla="*/ 45267 w 1345948"/>
                  <a:gd name="connsiteY42" fmla="*/ 30178 h 1777497"/>
                  <a:gd name="connsiteX43" fmla="*/ 0 w 1345948"/>
                  <a:gd name="connsiteY43" fmla="*/ 30178 h 1777497"/>
                  <a:gd name="connsiteX0" fmla="*/ 1345948 w 1345948"/>
                  <a:gd name="connsiteY0" fmla="*/ 1777497 h 1777497"/>
                  <a:gd name="connsiteX1" fmla="*/ 1345948 w 1345948"/>
                  <a:gd name="connsiteY1" fmla="*/ 1777497 h 1777497"/>
                  <a:gd name="connsiteX2" fmla="*/ 1345948 w 1345948"/>
                  <a:gd name="connsiteY2" fmla="*/ 1726194 h 1777497"/>
                  <a:gd name="connsiteX3" fmla="*/ 1339912 w 1345948"/>
                  <a:gd name="connsiteY3" fmla="*/ 1692998 h 1777497"/>
                  <a:gd name="connsiteX4" fmla="*/ 1336895 w 1345948"/>
                  <a:gd name="connsiteY4" fmla="*/ 1683944 h 1777497"/>
                  <a:gd name="connsiteX5" fmla="*/ 1210146 w 1345948"/>
                  <a:gd name="connsiteY5" fmla="*/ 1391215 h 1777497"/>
                  <a:gd name="connsiteX6" fmla="*/ 1149790 w 1345948"/>
                  <a:gd name="connsiteY6" fmla="*/ 1255413 h 1777497"/>
                  <a:gd name="connsiteX7" fmla="*/ 1131683 w 1345948"/>
                  <a:gd name="connsiteY7" fmla="*/ 1170914 h 1777497"/>
                  <a:gd name="connsiteX8" fmla="*/ 1083398 w 1345948"/>
                  <a:gd name="connsiteY8" fmla="*/ 1068308 h 1777497"/>
                  <a:gd name="connsiteX9" fmla="*/ 1068309 w 1345948"/>
                  <a:gd name="connsiteY9" fmla="*/ 1020023 h 1777497"/>
                  <a:gd name="connsiteX10" fmla="*/ 1110558 w 1345948"/>
                  <a:gd name="connsiteY10" fmla="*/ 935524 h 1777497"/>
                  <a:gd name="connsiteX11" fmla="*/ 1143754 w 1345948"/>
                  <a:gd name="connsiteY11" fmla="*/ 817829 h 1777497"/>
                  <a:gd name="connsiteX12" fmla="*/ 1146772 w 1345948"/>
                  <a:gd name="connsiteY12" fmla="*/ 790669 h 1777497"/>
                  <a:gd name="connsiteX13" fmla="*/ 1186004 w 1345948"/>
                  <a:gd name="connsiteY13" fmla="*/ 703152 h 1777497"/>
                  <a:gd name="connsiteX14" fmla="*/ 1192039 w 1345948"/>
                  <a:gd name="connsiteY14" fmla="*/ 657885 h 1777497"/>
                  <a:gd name="connsiteX15" fmla="*/ 1216182 w 1345948"/>
                  <a:gd name="connsiteY15" fmla="*/ 588475 h 1777497"/>
                  <a:gd name="connsiteX16" fmla="*/ 1189021 w 1345948"/>
                  <a:gd name="connsiteY16" fmla="*/ 479833 h 1777497"/>
                  <a:gd name="connsiteX17" fmla="*/ 1152808 w 1345948"/>
                  <a:gd name="connsiteY17" fmla="*/ 461726 h 1777497"/>
                  <a:gd name="connsiteX18" fmla="*/ 844990 w 1345948"/>
                  <a:gd name="connsiteY18" fmla="*/ 328942 h 1777497"/>
                  <a:gd name="connsiteX19" fmla="*/ 829901 w 1345948"/>
                  <a:gd name="connsiteY19" fmla="*/ 319889 h 1777497"/>
                  <a:gd name="connsiteX20" fmla="*/ 808776 w 1345948"/>
                  <a:gd name="connsiteY20" fmla="*/ 298764 h 1777497"/>
                  <a:gd name="connsiteX21" fmla="*/ 784633 w 1345948"/>
                  <a:gd name="connsiteY21" fmla="*/ 253497 h 1777497"/>
                  <a:gd name="connsiteX22" fmla="*/ 757473 w 1345948"/>
                  <a:gd name="connsiteY22" fmla="*/ 238407 h 1777497"/>
                  <a:gd name="connsiteX23" fmla="*/ 739366 w 1345948"/>
                  <a:gd name="connsiteY23" fmla="*/ 202194 h 1777497"/>
                  <a:gd name="connsiteX24" fmla="*/ 715223 w 1345948"/>
                  <a:gd name="connsiteY24" fmla="*/ 196158 h 1777497"/>
                  <a:gd name="connsiteX25" fmla="*/ 645813 w 1345948"/>
                  <a:gd name="connsiteY25" fmla="*/ 129766 h 1777497"/>
                  <a:gd name="connsiteX26" fmla="*/ 609600 w 1345948"/>
                  <a:gd name="connsiteY26" fmla="*/ 63374 h 1777497"/>
                  <a:gd name="connsiteX27" fmla="*/ 576404 w 1345948"/>
                  <a:gd name="connsiteY27" fmla="*/ 0 h 1777497"/>
                  <a:gd name="connsiteX28" fmla="*/ 540190 w 1345948"/>
                  <a:gd name="connsiteY28" fmla="*/ 0 h 1777497"/>
                  <a:gd name="connsiteX29" fmla="*/ 422495 w 1345948"/>
                  <a:gd name="connsiteY29" fmla="*/ 39231 h 1777497"/>
                  <a:gd name="connsiteX30" fmla="*/ 386281 w 1345948"/>
                  <a:gd name="connsiteY30" fmla="*/ 63374 h 1777497"/>
                  <a:gd name="connsiteX31" fmla="*/ 344031 w 1345948"/>
                  <a:gd name="connsiteY31" fmla="*/ 69409 h 1777497"/>
                  <a:gd name="connsiteX32" fmla="*/ 313853 w 1345948"/>
                  <a:gd name="connsiteY32" fmla="*/ 66392 h 1777497"/>
                  <a:gd name="connsiteX33" fmla="*/ 304800 w 1345948"/>
                  <a:gd name="connsiteY33" fmla="*/ 54320 h 1777497"/>
                  <a:gd name="connsiteX34" fmla="*/ 289711 w 1345948"/>
                  <a:gd name="connsiteY34" fmla="*/ 51303 h 1777497"/>
                  <a:gd name="connsiteX35" fmla="*/ 265568 w 1345948"/>
                  <a:gd name="connsiteY35" fmla="*/ 75445 h 1777497"/>
                  <a:gd name="connsiteX36" fmla="*/ 265568 w 1345948"/>
                  <a:gd name="connsiteY36" fmla="*/ 75445 h 1777497"/>
                  <a:gd name="connsiteX37" fmla="*/ 202194 w 1345948"/>
                  <a:gd name="connsiteY37" fmla="*/ 75445 h 1777497"/>
                  <a:gd name="connsiteX38" fmla="*/ 150891 w 1345948"/>
                  <a:gd name="connsiteY38" fmla="*/ 63374 h 1777497"/>
                  <a:gd name="connsiteX39" fmla="*/ 105623 w 1345948"/>
                  <a:gd name="connsiteY39" fmla="*/ 45267 h 1777497"/>
                  <a:gd name="connsiteX40" fmla="*/ 66392 w 1345948"/>
                  <a:gd name="connsiteY40" fmla="*/ 36213 h 1777497"/>
                  <a:gd name="connsiteX41" fmla="*/ 45267 w 1345948"/>
                  <a:gd name="connsiteY41" fmla="*/ 30178 h 1777497"/>
                  <a:gd name="connsiteX42" fmla="*/ 0 w 1345948"/>
                  <a:gd name="connsiteY42" fmla="*/ 30178 h 1777497"/>
                  <a:gd name="connsiteX0" fmla="*/ 1345948 w 1345948"/>
                  <a:gd name="connsiteY0" fmla="*/ 1777497 h 1777497"/>
                  <a:gd name="connsiteX1" fmla="*/ 1345948 w 1345948"/>
                  <a:gd name="connsiteY1" fmla="*/ 1777497 h 1777497"/>
                  <a:gd name="connsiteX2" fmla="*/ 1345948 w 1345948"/>
                  <a:gd name="connsiteY2" fmla="*/ 1726194 h 1777497"/>
                  <a:gd name="connsiteX3" fmla="*/ 1339912 w 1345948"/>
                  <a:gd name="connsiteY3" fmla="*/ 1692998 h 1777497"/>
                  <a:gd name="connsiteX4" fmla="*/ 1336895 w 1345948"/>
                  <a:gd name="connsiteY4" fmla="*/ 1683944 h 1777497"/>
                  <a:gd name="connsiteX5" fmla="*/ 1210146 w 1345948"/>
                  <a:gd name="connsiteY5" fmla="*/ 1391215 h 1777497"/>
                  <a:gd name="connsiteX6" fmla="*/ 1149790 w 1345948"/>
                  <a:gd name="connsiteY6" fmla="*/ 1255413 h 1777497"/>
                  <a:gd name="connsiteX7" fmla="*/ 1131683 w 1345948"/>
                  <a:gd name="connsiteY7" fmla="*/ 1170914 h 1777497"/>
                  <a:gd name="connsiteX8" fmla="*/ 1083398 w 1345948"/>
                  <a:gd name="connsiteY8" fmla="*/ 1068308 h 1777497"/>
                  <a:gd name="connsiteX9" fmla="*/ 1068309 w 1345948"/>
                  <a:gd name="connsiteY9" fmla="*/ 1020023 h 1777497"/>
                  <a:gd name="connsiteX10" fmla="*/ 1110558 w 1345948"/>
                  <a:gd name="connsiteY10" fmla="*/ 935524 h 1777497"/>
                  <a:gd name="connsiteX11" fmla="*/ 1143754 w 1345948"/>
                  <a:gd name="connsiteY11" fmla="*/ 817829 h 1777497"/>
                  <a:gd name="connsiteX12" fmla="*/ 1146772 w 1345948"/>
                  <a:gd name="connsiteY12" fmla="*/ 790669 h 1777497"/>
                  <a:gd name="connsiteX13" fmla="*/ 1186004 w 1345948"/>
                  <a:gd name="connsiteY13" fmla="*/ 703152 h 1777497"/>
                  <a:gd name="connsiteX14" fmla="*/ 1192039 w 1345948"/>
                  <a:gd name="connsiteY14" fmla="*/ 657885 h 1777497"/>
                  <a:gd name="connsiteX15" fmla="*/ 1216182 w 1345948"/>
                  <a:gd name="connsiteY15" fmla="*/ 588475 h 1777497"/>
                  <a:gd name="connsiteX16" fmla="*/ 1189021 w 1345948"/>
                  <a:gd name="connsiteY16" fmla="*/ 479833 h 1777497"/>
                  <a:gd name="connsiteX17" fmla="*/ 1152808 w 1345948"/>
                  <a:gd name="connsiteY17" fmla="*/ 461726 h 1777497"/>
                  <a:gd name="connsiteX18" fmla="*/ 844990 w 1345948"/>
                  <a:gd name="connsiteY18" fmla="*/ 328942 h 1777497"/>
                  <a:gd name="connsiteX19" fmla="*/ 829901 w 1345948"/>
                  <a:gd name="connsiteY19" fmla="*/ 319889 h 1777497"/>
                  <a:gd name="connsiteX20" fmla="*/ 808776 w 1345948"/>
                  <a:gd name="connsiteY20" fmla="*/ 298764 h 1777497"/>
                  <a:gd name="connsiteX21" fmla="*/ 757473 w 1345948"/>
                  <a:gd name="connsiteY21" fmla="*/ 238407 h 1777497"/>
                  <a:gd name="connsiteX22" fmla="*/ 739366 w 1345948"/>
                  <a:gd name="connsiteY22" fmla="*/ 202194 h 1777497"/>
                  <a:gd name="connsiteX23" fmla="*/ 715223 w 1345948"/>
                  <a:gd name="connsiteY23" fmla="*/ 196158 h 1777497"/>
                  <a:gd name="connsiteX24" fmla="*/ 645813 w 1345948"/>
                  <a:gd name="connsiteY24" fmla="*/ 129766 h 1777497"/>
                  <a:gd name="connsiteX25" fmla="*/ 609600 w 1345948"/>
                  <a:gd name="connsiteY25" fmla="*/ 63374 h 1777497"/>
                  <a:gd name="connsiteX26" fmla="*/ 576404 w 1345948"/>
                  <a:gd name="connsiteY26" fmla="*/ 0 h 1777497"/>
                  <a:gd name="connsiteX27" fmla="*/ 540190 w 1345948"/>
                  <a:gd name="connsiteY27" fmla="*/ 0 h 1777497"/>
                  <a:gd name="connsiteX28" fmla="*/ 422495 w 1345948"/>
                  <a:gd name="connsiteY28" fmla="*/ 39231 h 1777497"/>
                  <a:gd name="connsiteX29" fmla="*/ 386281 w 1345948"/>
                  <a:gd name="connsiteY29" fmla="*/ 63374 h 1777497"/>
                  <a:gd name="connsiteX30" fmla="*/ 344031 w 1345948"/>
                  <a:gd name="connsiteY30" fmla="*/ 69409 h 1777497"/>
                  <a:gd name="connsiteX31" fmla="*/ 313853 w 1345948"/>
                  <a:gd name="connsiteY31" fmla="*/ 66392 h 1777497"/>
                  <a:gd name="connsiteX32" fmla="*/ 304800 w 1345948"/>
                  <a:gd name="connsiteY32" fmla="*/ 54320 h 1777497"/>
                  <a:gd name="connsiteX33" fmla="*/ 289711 w 1345948"/>
                  <a:gd name="connsiteY33" fmla="*/ 51303 h 1777497"/>
                  <a:gd name="connsiteX34" fmla="*/ 265568 w 1345948"/>
                  <a:gd name="connsiteY34" fmla="*/ 75445 h 1777497"/>
                  <a:gd name="connsiteX35" fmla="*/ 265568 w 1345948"/>
                  <a:gd name="connsiteY35" fmla="*/ 75445 h 1777497"/>
                  <a:gd name="connsiteX36" fmla="*/ 202194 w 1345948"/>
                  <a:gd name="connsiteY36" fmla="*/ 75445 h 1777497"/>
                  <a:gd name="connsiteX37" fmla="*/ 150891 w 1345948"/>
                  <a:gd name="connsiteY37" fmla="*/ 63374 h 1777497"/>
                  <a:gd name="connsiteX38" fmla="*/ 105623 w 1345948"/>
                  <a:gd name="connsiteY38" fmla="*/ 45267 h 1777497"/>
                  <a:gd name="connsiteX39" fmla="*/ 66392 w 1345948"/>
                  <a:gd name="connsiteY39" fmla="*/ 36213 h 1777497"/>
                  <a:gd name="connsiteX40" fmla="*/ 45267 w 1345948"/>
                  <a:gd name="connsiteY40" fmla="*/ 30178 h 1777497"/>
                  <a:gd name="connsiteX41" fmla="*/ 0 w 1345948"/>
                  <a:gd name="connsiteY41" fmla="*/ 30178 h 177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45948" h="1777497">
                    <a:moveTo>
                      <a:pt x="1345948" y="1777497"/>
                    </a:moveTo>
                    <a:lnTo>
                      <a:pt x="1345948" y="1777497"/>
                    </a:lnTo>
                    <a:lnTo>
                      <a:pt x="1345948" y="1726194"/>
                    </a:lnTo>
                    <a:cubicBezTo>
                      <a:pt x="1343936" y="1715129"/>
                      <a:pt x="1342268" y="1703995"/>
                      <a:pt x="1339912" y="1692998"/>
                    </a:cubicBezTo>
                    <a:cubicBezTo>
                      <a:pt x="1339245" y="1689887"/>
                      <a:pt x="1336895" y="1683944"/>
                      <a:pt x="1336895" y="1683944"/>
                    </a:cubicBezTo>
                    <a:lnTo>
                      <a:pt x="1210146" y="1391215"/>
                    </a:lnTo>
                    <a:lnTo>
                      <a:pt x="1149790" y="1255413"/>
                    </a:lnTo>
                    <a:lnTo>
                      <a:pt x="1131683" y="1170914"/>
                    </a:lnTo>
                    <a:lnTo>
                      <a:pt x="1083398" y="1068308"/>
                    </a:lnTo>
                    <a:lnTo>
                      <a:pt x="1068309" y="1020023"/>
                    </a:lnTo>
                    <a:lnTo>
                      <a:pt x="1110558" y="935524"/>
                    </a:lnTo>
                    <a:lnTo>
                      <a:pt x="1143754" y="817829"/>
                    </a:lnTo>
                    <a:lnTo>
                      <a:pt x="1146772" y="790669"/>
                    </a:lnTo>
                    <a:lnTo>
                      <a:pt x="1186004" y="703152"/>
                    </a:lnTo>
                    <a:lnTo>
                      <a:pt x="1192039" y="657885"/>
                    </a:lnTo>
                    <a:lnTo>
                      <a:pt x="1216182" y="588475"/>
                    </a:lnTo>
                    <a:lnTo>
                      <a:pt x="1189021" y="479833"/>
                    </a:lnTo>
                    <a:lnTo>
                      <a:pt x="1152808" y="461726"/>
                    </a:lnTo>
                    <a:lnTo>
                      <a:pt x="844990" y="328942"/>
                    </a:lnTo>
                    <a:lnTo>
                      <a:pt x="829901" y="319889"/>
                    </a:lnTo>
                    <a:lnTo>
                      <a:pt x="808776" y="298764"/>
                    </a:lnTo>
                    <a:lnTo>
                      <a:pt x="757473" y="238407"/>
                    </a:lnTo>
                    <a:lnTo>
                      <a:pt x="739366" y="202194"/>
                    </a:lnTo>
                    <a:lnTo>
                      <a:pt x="715223" y="196158"/>
                    </a:lnTo>
                    <a:lnTo>
                      <a:pt x="645813" y="129766"/>
                    </a:lnTo>
                    <a:lnTo>
                      <a:pt x="609600" y="63374"/>
                    </a:lnTo>
                    <a:lnTo>
                      <a:pt x="576404" y="0"/>
                    </a:lnTo>
                    <a:lnTo>
                      <a:pt x="540190" y="0"/>
                    </a:lnTo>
                    <a:lnTo>
                      <a:pt x="422495" y="39231"/>
                    </a:lnTo>
                    <a:lnTo>
                      <a:pt x="386281" y="63374"/>
                    </a:lnTo>
                    <a:lnTo>
                      <a:pt x="344031" y="69409"/>
                    </a:lnTo>
                    <a:lnTo>
                      <a:pt x="313853" y="66392"/>
                    </a:lnTo>
                    <a:lnTo>
                      <a:pt x="304800" y="54320"/>
                    </a:lnTo>
                    <a:lnTo>
                      <a:pt x="289711" y="51303"/>
                    </a:lnTo>
                    <a:lnTo>
                      <a:pt x="265568" y="75445"/>
                    </a:lnTo>
                    <a:lnTo>
                      <a:pt x="265568" y="75445"/>
                    </a:lnTo>
                    <a:lnTo>
                      <a:pt x="202194" y="75445"/>
                    </a:lnTo>
                    <a:lnTo>
                      <a:pt x="150891" y="63374"/>
                    </a:lnTo>
                    <a:lnTo>
                      <a:pt x="105623" y="45267"/>
                    </a:lnTo>
                    <a:lnTo>
                      <a:pt x="66392" y="36213"/>
                    </a:lnTo>
                    <a:lnTo>
                      <a:pt x="45267" y="30178"/>
                    </a:lnTo>
                    <a:lnTo>
                      <a:pt x="0" y="30178"/>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56" name="55 Forma libre"/>
              <p:cNvSpPr/>
              <p:nvPr/>
            </p:nvSpPr>
            <p:spPr>
              <a:xfrm>
                <a:off x="4540559" y="4972869"/>
                <a:ext cx="482091" cy="183404"/>
              </a:xfrm>
              <a:custGeom>
                <a:avLst/>
                <a:gdLst>
                  <a:gd name="connsiteX0" fmla="*/ 0 w 482091"/>
                  <a:gd name="connsiteY0" fmla="*/ 183404 h 183404"/>
                  <a:gd name="connsiteX1" fmla="*/ 49781 w 482091"/>
                  <a:gd name="connsiteY1" fmla="*/ 154583 h 183404"/>
                  <a:gd name="connsiteX2" fmla="*/ 83842 w 482091"/>
                  <a:gd name="connsiteY2" fmla="*/ 162443 h 183404"/>
                  <a:gd name="connsiteX3" fmla="*/ 112663 w 482091"/>
                  <a:gd name="connsiteY3" fmla="*/ 172924 h 183404"/>
                  <a:gd name="connsiteX4" fmla="*/ 146724 w 482091"/>
                  <a:gd name="connsiteY4" fmla="*/ 157203 h 183404"/>
                  <a:gd name="connsiteX5" fmla="*/ 172924 w 482091"/>
                  <a:gd name="connsiteY5" fmla="*/ 131003 h 183404"/>
                  <a:gd name="connsiteX6" fmla="*/ 188644 w 482091"/>
                  <a:gd name="connsiteY6" fmla="*/ 110042 h 183404"/>
                  <a:gd name="connsiteX7" fmla="*/ 209605 w 482091"/>
                  <a:gd name="connsiteY7" fmla="*/ 107422 h 183404"/>
                  <a:gd name="connsiteX8" fmla="*/ 272486 w 482091"/>
                  <a:gd name="connsiteY8" fmla="*/ 68121 h 183404"/>
                  <a:gd name="connsiteX9" fmla="*/ 335368 w 482091"/>
                  <a:gd name="connsiteY9" fmla="*/ 39301 h 183404"/>
                  <a:gd name="connsiteX10" fmla="*/ 374669 w 482091"/>
                  <a:gd name="connsiteY10" fmla="*/ 20960 h 183404"/>
                  <a:gd name="connsiteX11" fmla="*/ 398249 w 482091"/>
                  <a:gd name="connsiteY11" fmla="*/ 0 h 183404"/>
                  <a:gd name="connsiteX12" fmla="*/ 450650 w 482091"/>
                  <a:gd name="connsiteY12" fmla="*/ 0 h 183404"/>
                  <a:gd name="connsiteX13" fmla="*/ 482091 w 482091"/>
                  <a:gd name="connsiteY13" fmla="*/ 13100 h 18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2091" h="183404">
                    <a:moveTo>
                      <a:pt x="0" y="183404"/>
                    </a:moveTo>
                    <a:lnTo>
                      <a:pt x="49781" y="154583"/>
                    </a:lnTo>
                    <a:lnTo>
                      <a:pt x="83842" y="162443"/>
                    </a:lnTo>
                    <a:lnTo>
                      <a:pt x="112663" y="172924"/>
                    </a:lnTo>
                    <a:lnTo>
                      <a:pt x="146724" y="157203"/>
                    </a:lnTo>
                    <a:lnTo>
                      <a:pt x="172924" y="131003"/>
                    </a:lnTo>
                    <a:lnTo>
                      <a:pt x="188644" y="110042"/>
                    </a:lnTo>
                    <a:lnTo>
                      <a:pt x="209605" y="107422"/>
                    </a:lnTo>
                    <a:lnTo>
                      <a:pt x="272486" y="68121"/>
                    </a:lnTo>
                    <a:lnTo>
                      <a:pt x="335368" y="39301"/>
                    </a:lnTo>
                    <a:lnTo>
                      <a:pt x="374669" y="20960"/>
                    </a:lnTo>
                    <a:lnTo>
                      <a:pt x="398249" y="0"/>
                    </a:lnTo>
                    <a:lnTo>
                      <a:pt x="450650" y="0"/>
                    </a:lnTo>
                    <a:lnTo>
                      <a:pt x="482091" y="1310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54" name="53 Forma libre"/>
            <p:cNvSpPr/>
            <p:nvPr/>
          </p:nvSpPr>
          <p:spPr>
            <a:xfrm>
              <a:off x="2214545" y="2285992"/>
              <a:ext cx="900375" cy="2723574"/>
            </a:xfrm>
            <a:custGeom>
              <a:avLst/>
              <a:gdLst>
                <a:gd name="connsiteX0" fmla="*/ 723666 w 891960"/>
                <a:gd name="connsiteY0" fmla="*/ 2538442 h 2538442"/>
                <a:gd name="connsiteX1" fmla="*/ 723666 w 891960"/>
                <a:gd name="connsiteY1" fmla="*/ 2538442 h 2538442"/>
                <a:gd name="connsiteX2" fmla="*/ 771349 w 891960"/>
                <a:gd name="connsiteY2" fmla="*/ 2372952 h 2538442"/>
                <a:gd name="connsiteX3" fmla="*/ 810618 w 891960"/>
                <a:gd name="connsiteY3" fmla="*/ 2235512 h 2538442"/>
                <a:gd name="connsiteX4" fmla="*/ 807813 w 891960"/>
                <a:gd name="connsiteY4" fmla="*/ 2218682 h 2538442"/>
                <a:gd name="connsiteX5" fmla="*/ 771349 w 891960"/>
                <a:gd name="connsiteY5" fmla="*/ 2182218 h 2538442"/>
                <a:gd name="connsiteX6" fmla="*/ 757325 w 891960"/>
                <a:gd name="connsiteY6" fmla="*/ 2126120 h 2538442"/>
                <a:gd name="connsiteX7" fmla="*/ 762935 w 891960"/>
                <a:gd name="connsiteY7" fmla="*/ 2120510 h 2538442"/>
                <a:gd name="connsiteX8" fmla="*/ 799398 w 891960"/>
                <a:gd name="connsiteY8" fmla="*/ 2120510 h 2538442"/>
                <a:gd name="connsiteX9" fmla="*/ 821838 w 891960"/>
                <a:gd name="connsiteY9" fmla="*/ 2112096 h 2538442"/>
                <a:gd name="connsiteX10" fmla="*/ 855497 w 891960"/>
                <a:gd name="connsiteY10" fmla="*/ 2098071 h 2538442"/>
                <a:gd name="connsiteX11" fmla="*/ 863911 w 891960"/>
                <a:gd name="connsiteY11" fmla="*/ 2064412 h 2538442"/>
                <a:gd name="connsiteX12" fmla="*/ 847082 w 891960"/>
                <a:gd name="connsiteY12" fmla="*/ 2016729 h 2538442"/>
                <a:gd name="connsiteX13" fmla="*/ 869521 w 891960"/>
                <a:gd name="connsiteY13" fmla="*/ 1999899 h 2538442"/>
                <a:gd name="connsiteX14" fmla="*/ 891960 w 891960"/>
                <a:gd name="connsiteY14" fmla="*/ 1991485 h 2538442"/>
                <a:gd name="connsiteX15" fmla="*/ 866716 w 891960"/>
                <a:gd name="connsiteY15" fmla="*/ 1980265 h 2538442"/>
                <a:gd name="connsiteX16" fmla="*/ 835862 w 891960"/>
                <a:gd name="connsiteY16" fmla="*/ 1890508 h 2538442"/>
                <a:gd name="connsiteX17" fmla="*/ 855497 w 891960"/>
                <a:gd name="connsiteY17" fmla="*/ 1837215 h 2538442"/>
                <a:gd name="connsiteX18" fmla="*/ 866716 w 891960"/>
                <a:gd name="connsiteY18" fmla="*/ 1744653 h 2538442"/>
                <a:gd name="connsiteX19" fmla="*/ 883546 w 891960"/>
                <a:gd name="connsiteY19" fmla="*/ 1691359 h 2538442"/>
                <a:gd name="connsiteX20" fmla="*/ 875131 w 891960"/>
                <a:gd name="connsiteY20" fmla="*/ 1590383 h 2538442"/>
                <a:gd name="connsiteX21" fmla="*/ 872326 w 891960"/>
                <a:gd name="connsiteY21" fmla="*/ 1576358 h 2538442"/>
                <a:gd name="connsiteX22" fmla="*/ 788179 w 891960"/>
                <a:gd name="connsiteY22" fmla="*/ 1455747 h 2538442"/>
                <a:gd name="connsiteX23" fmla="*/ 776959 w 891960"/>
                <a:gd name="connsiteY23" fmla="*/ 1391234 h 2538442"/>
                <a:gd name="connsiteX24" fmla="*/ 732081 w 891960"/>
                <a:gd name="connsiteY24" fmla="*/ 1225745 h 2538442"/>
                <a:gd name="connsiteX25" fmla="*/ 549762 w 891960"/>
                <a:gd name="connsiteY25" fmla="*/ 914400 h 2538442"/>
                <a:gd name="connsiteX26" fmla="*/ 504883 w 891960"/>
                <a:gd name="connsiteY26" fmla="*/ 863912 h 2538442"/>
                <a:gd name="connsiteX27" fmla="*/ 426346 w 891960"/>
                <a:gd name="connsiteY27" fmla="*/ 788179 h 2538442"/>
                <a:gd name="connsiteX28" fmla="*/ 420736 w 891960"/>
                <a:gd name="connsiteY28" fmla="*/ 754520 h 2538442"/>
                <a:gd name="connsiteX29" fmla="*/ 392687 w 891960"/>
                <a:gd name="connsiteY29" fmla="*/ 720861 h 2538442"/>
                <a:gd name="connsiteX30" fmla="*/ 356223 w 891960"/>
                <a:gd name="connsiteY30" fmla="*/ 701227 h 2538442"/>
                <a:gd name="connsiteX31" fmla="*/ 322564 w 891960"/>
                <a:gd name="connsiteY31" fmla="*/ 698422 h 2538442"/>
                <a:gd name="connsiteX32" fmla="*/ 305735 w 891960"/>
                <a:gd name="connsiteY32" fmla="*/ 681593 h 2538442"/>
                <a:gd name="connsiteX33" fmla="*/ 288905 w 891960"/>
                <a:gd name="connsiteY33" fmla="*/ 653543 h 2538442"/>
                <a:gd name="connsiteX34" fmla="*/ 291710 w 891960"/>
                <a:gd name="connsiteY34" fmla="*/ 633909 h 2538442"/>
                <a:gd name="connsiteX35" fmla="*/ 319759 w 891960"/>
                <a:gd name="connsiteY35" fmla="*/ 617080 h 2538442"/>
                <a:gd name="connsiteX36" fmla="*/ 328174 w 891960"/>
                <a:gd name="connsiteY36" fmla="*/ 614275 h 2538442"/>
                <a:gd name="connsiteX37" fmla="*/ 314149 w 891960"/>
                <a:gd name="connsiteY37" fmla="*/ 594640 h 2538442"/>
                <a:gd name="connsiteX38" fmla="*/ 283295 w 891960"/>
                <a:gd name="connsiteY38" fmla="*/ 558177 h 2538442"/>
                <a:gd name="connsiteX39" fmla="*/ 269271 w 891960"/>
                <a:gd name="connsiteY39" fmla="*/ 532932 h 2538442"/>
                <a:gd name="connsiteX40" fmla="*/ 280491 w 891960"/>
                <a:gd name="connsiteY40" fmla="*/ 518908 h 2538442"/>
                <a:gd name="connsiteX41" fmla="*/ 277686 w 891960"/>
                <a:gd name="connsiteY41" fmla="*/ 482444 h 2538442"/>
                <a:gd name="connsiteX42" fmla="*/ 235612 w 891960"/>
                <a:gd name="connsiteY42" fmla="*/ 443175 h 2538442"/>
                <a:gd name="connsiteX43" fmla="*/ 148660 w 891960"/>
                <a:gd name="connsiteY43" fmla="*/ 302930 h 2538442"/>
                <a:gd name="connsiteX44" fmla="*/ 134635 w 891960"/>
                <a:gd name="connsiteY44" fmla="*/ 274881 h 2538442"/>
                <a:gd name="connsiteX45" fmla="*/ 92562 w 891960"/>
                <a:gd name="connsiteY45" fmla="*/ 199148 h 2538442"/>
                <a:gd name="connsiteX46" fmla="*/ 70122 w 891960"/>
                <a:gd name="connsiteY46" fmla="*/ 162685 h 2538442"/>
                <a:gd name="connsiteX47" fmla="*/ 58903 w 891960"/>
                <a:gd name="connsiteY47" fmla="*/ 123416 h 2538442"/>
                <a:gd name="connsiteX48" fmla="*/ 39268 w 891960"/>
                <a:gd name="connsiteY48" fmla="*/ 81342 h 2538442"/>
                <a:gd name="connsiteX49" fmla="*/ 0 w 891960"/>
                <a:gd name="connsiteY49" fmla="*/ 0 h 2538442"/>
                <a:gd name="connsiteX0" fmla="*/ 732081 w 900375"/>
                <a:gd name="connsiteY0" fmla="*/ 2723574 h 2723574"/>
                <a:gd name="connsiteX1" fmla="*/ 732081 w 900375"/>
                <a:gd name="connsiteY1" fmla="*/ 2723574 h 2723574"/>
                <a:gd name="connsiteX2" fmla="*/ 779764 w 900375"/>
                <a:gd name="connsiteY2" fmla="*/ 2558084 h 2723574"/>
                <a:gd name="connsiteX3" fmla="*/ 819033 w 900375"/>
                <a:gd name="connsiteY3" fmla="*/ 2420644 h 2723574"/>
                <a:gd name="connsiteX4" fmla="*/ 816228 w 900375"/>
                <a:gd name="connsiteY4" fmla="*/ 2403814 h 2723574"/>
                <a:gd name="connsiteX5" fmla="*/ 779764 w 900375"/>
                <a:gd name="connsiteY5" fmla="*/ 2367350 h 2723574"/>
                <a:gd name="connsiteX6" fmla="*/ 765740 w 900375"/>
                <a:gd name="connsiteY6" fmla="*/ 2311252 h 2723574"/>
                <a:gd name="connsiteX7" fmla="*/ 771350 w 900375"/>
                <a:gd name="connsiteY7" fmla="*/ 2305642 h 2723574"/>
                <a:gd name="connsiteX8" fmla="*/ 807813 w 900375"/>
                <a:gd name="connsiteY8" fmla="*/ 2305642 h 2723574"/>
                <a:gd name="connsiteX9" fmla="*/ 830253 w 900375"/>
                <a:gd name="connsiteY9" fmla="*/ 2297228 h 2723574"/>
                <a:gd name="connsiteX10" fmla="*/ 863912 w 900375"/>
                <a:gd name="connsiteY10" fmla="*/ 2283203 h 2723574"/>
                <a:gd name="connsiteX11" fmla="*/ 872326 w 900375"/>
                <a:gd name="connsiteY11" fmla="*/ 2249544 h 2723574"/>
                <a:gd name="connsiteX12" fmla="*/ 855497 w 900375"/>
                <a:gd name="connsiteY12" fmla="*/ 2201861 h 2723574"/>
                <a:gd name="connsiteX13" fmla="*/ 877936 w 900375"/>
                <a:gd name="connsiteY13" fmla="*/ 2185031 h 2723574"/>
                <a:gd name="connsiteX14" fmla="*/ 900375 w 900375"/>
                <a:gd name="connsiteY14" fmla="*/ 2176617 h 2723574"/>
                <a:gd name="connsiteX15" fmla="*/ 875131 w 900375"/>
                <a:gd name="connsiteY15" fmla="*/ 2165397 h 2723574"/>
                <a:gd name="connsiteX16" fmla="*/ 844277 w 900375"/>
                <a:gd name="connsiteY16" fmla="*/ 2075640 h 2723574"/>
                <a:gd name="connsiteX17" fmla="*/ 863912 w 900375"/>
                <a:gd name="connsiteY17" fmla="*/ 2022347 h 2723574"/>
                <a:gd name="connsiteX18" fmla="*/ 875131 w 900375"/>
                <a:gd name="connsiteY18" fmla="*/ 1929785 h 2723574"/>
                <a:gd name="connsiteX19" fmla="*/ 891961 w 900375"/>
                <a:gd name="connsiteY19" fmla="*/ 1876491 h 2723574"/>
                <a:gd name="connsiteX20" fmla="*/ 883546 w 900375"/>
                <a:gd name="connsiteY20" fmla="*/ 1775515 h 2723574"/>
                <a:gd name="connsiteX21" fmla="*/ 880741 w 900375"/>
                <a:gd name="connsiteY21" fmla="*/ 1761490 h 2723574"/>
                <a:gd name="connsiteX22" fmla="*/ 796594 w 900375"/>
                <a:gd name="connsiteY22" fmla="*/ 1640879 h 2723574"/>
                <a:gd name="connsiteX23" fmla="*/ 785374 w 900375"/>
                <a:gd name="connsiteY23" fmla="*/ 1576366 h 2723574"/>
                <a:gd name="connsiteX24" fmla="*/ 740496 w 900375"/>
                <a:gd name="connsiteY24" fmla="*/ 1410877 h 2723574"/>
                <a:gd name="connsiteX25" fmla="*/ 558177 w 900375"/>
                <a:gd name="connsiteY25" fmla="*/ 1099532 h 2723574"/>
                <a:gd name="connsiteX26" fmla="*/ 513298 w 900375"/>
                <a:gd name="connsiteY26" fmla="*/ 1049044 h 2723574"/>
                <a:gd name="connsiteX27" fmla="*/ 434761 w 900375"/>
                <a:gd name="connsiteY27" fmla="*/ 973311 h 2723574"/>
                <a:gd name="connsiteX28" fmla="*/ 429151 w 900375"/>
                <a:gd name="connsiteY28" fmla="*/ 939652 h 2723574"/>
                <a:gd name="connsiteX29" fmla="*/ 401102 w 900375"/>
                <a:gd name="connsiteY29" fmla="*/ 905993 h 2723574"/>
                <a:gd name="connsiteX30" fmla="*/ 364638 w 900375"/>
                <a:gd name="connsiteY30" fmla="*/ 886359 h 2723574"/>
                <a:gd name="connsiteX31" fmla="*/ 330979 w 900375"/>
                <a:gd name="connsiteY31" fmla="*/ 883554 h 2723574"/>
                <a:gd name="connsiteX32" fmla="*/ 314150 w 900375"/>
                <a:gd name="connsiteY32" fmla="*/ 866725 h 2723574"/>
                <a:gd name="connsiteX33" fmla="*/ 297320 w 900375"/>
                <a:gd name="connsiteY33" fmla="*/ 838675 h 2723574"/>
                <a:gd name="connsiteX34" fmla="*/ 300125 w 900375"/>
                <a:gd name="connsiteY34" fmla="*/ 819041 h 2723574"/>
                <a:gd name="connsiteX35" fmla="*/ 328174 w 900375"/>
                <a:gd name="connsiteY35" fmla="*/ 802212 h 2723574"/>
                <a:gd name="connsiteX36" fmla="*/ 336589 w 900375"/>
                <a:gd name="connsiteY36" fmla="*/ 799407 h 2723574"/>
                <a:gd name="connsiteX37" fmla="*/ 322564 w 900375"/>
                <a:gd name="connsiteY37" fmla="*/ 779772 h 2723574"/>
                <a:gd name="connsiteX38" fmla="*/ 291710 w 900375"/>
                <a:gd name="connsiteY38" fmla="*/ 743309 h 2723574"/>
                <a:gd name="connsiteX39" fmla="*/ 277686 w 900375"/>
                <a:gd name="connsiteY39" fmla="*/ 718064 h 2723574"/>
                <a:gd name="connsiteX40" fmla="*/ 288906 w 900375"/>
                <a:gd name="connsiteY40" fmla="*/ 704040 h 2723574"/>
                <a:gd name="connsiteX41" fmla="*/ 286101 w 900375"/>
                <a:gd name="connsiteY41" fmla="*/ 667576 h 2723574"/>
                <a:gd name="connsiteX42" fmla="*/ 244027 w 900375"/>
                <a:gd name="connsiteY42" fmla="*/ 628307 h 2723574"/>
                <a:gd name="connsiteX43" fmla="*/ 157075 w 900375"/>
                <a:gd name="connsiteY43" fmla="*/ 488062 h 2723574"/>
                <a:gd name="connsiteX44" fmla="*/ 143050 w 900375"/>
                <a:gd name="connsiteY44" fmla="*/ 460013 h 2723574"/>
                <a:gd name="connsiteX45" fmla="*/ 100977 w 900375"/>
                <a:gd name="connsiteY45" fmla="*/ 384280 h 2723574"/>
                <a:gd name="connsiteX46" fmla="*/ 78537 w 900375"/>
                <a:gd name="connsiteY46" fmla="*/ 347817 h 2723574"/>
                <a:gd name="connsiteX47" fmla="*/ 67318 w 900375"/>
                <a:gd name="connsiteY47" fmla="*/ 308548 h 2723574"/>
                <a:gd name="connsiteX48" fmla="*/ 47683 w 900375"/>
                <a:gd name="connsiteY48" fmla="*/ 266474 h 2723574"/>
                <a:gd name="connsiteX49" fmla="*/ 0 w 900375"/>
                <a:gd name="connsiteY49" fmla="*/ 0 h 272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00375" h="2723574">
                  <a:moveTo>
                    <a:pt x="732081" y="2723574"/>
                  </a:moveTo>
                  <a:lnTo>
                    <a:pt x="732081" y="2723574"/>
                  </a:lnTo>
                  <a:lnTo>
                    <a:pt x="779764" y="2558084"/>
                  </a:lnTo>
                  <a:lnTo>
                    <a:pt x="819033" y="2420644"/>
                  </a:lnTo>
                  <a:lnTo>
                    <a:pt x="816228" y="2403814"/>
                  </a:lnTo>
                  <a:lnTo>
                    <a:pt x="779764" y="2367350"/>
                  </a:lnTo>
                  <a:lnTo>
                    <a:pt x="765740" y="2311252"/>
                  </a:lnTo>
                  <a:lnTo>
                    <a:pt x="771350" y="2305642"/>
                  </a:lnTo>
                  <a:lnTo>
                    <a:pt x="807813" y="2305642"/>
                  </a:lnTo>
                  <a:lnTo>
                    <a:pt x="830253" y="2297228"/>
                  </a:lnTo>
                  <a:lnTo>
                    <a:pt x="863912" y="2283203"/>
                  </a:lnTo>
                  <a:lnTo>
                    <a:pt x="872326" y="2249544"/>
                  </a:lnTo>
                  <a:lnTo>
                    <a:pt x="855497" y="2201861"/>
                  </a:lnTo>
                  <a:lnTo>
                    <a:pt x="877936" y="2185031"/>
                  </a:lnTo>
                  <a:lnTo>
                    <a:pt x="900375" y="2176617"/>
                  </a:lnTo>
                  <a:lnTo>
                    <a:pt x="875131" y="2165397"/>
                  </a:lnTo>
                  <a:lnTo>
                    <a:pt x="844277" y="2075640"/>
                  </a:lnTo>
                  <a:lnTo>
                    <a:pt x="863912" y="2022347"/>
                  </a:lnTo>
                  <a:lnTo>
                    <a:pt x="875131" y="1929785"/>
                  </a:lnTo>
                  <a:lnTo>
                    <a:pt x="891961" y="1876491"/>
                  </a:lnTo>
                  <a:lnTo>
                    <a:pt x="883546" y="1775515"/>
                  </a:lnTo>
                  <a:lnTo>
                    <a:pt x="880741" y="1761490"/>
                  </a:lnTo>
                  <a:lnTo>
                    <a:pt x="796594" y="1640879"/>
                  </a:lnTo>
                  <a:lnTo>
                    <a:pt x="785374" y="1576366"/>
                  </a:lnTo>
                  <a:lnTo>
                    <a:pt x="740496" y="1410877"/>
                  </a:lnTo>
                  <a:lnTo>
                    <a:pt x="558177" y="1099532"/>
                  </a:lnTo>
                  <a:lnTo>
                    <a:pt x="513298" y="1049044"/>
                  </a:lnTo>
                  <a:lnTo>
                    <a:pt x="434761" y="973311"/>
                  </a:lnTo>
                  <a:lnTo>
                    <a:pt x="429151" y="939652"/>
                  </a:lnTo>
                  <a:lnTo>
                    <a:pt x="401102" y="905993"/>
                  </a:lnTo>
                  <a:lnTo>
                    <a:pt x="364638" y="886359"/>
                  </a:lnTo>
                  <a:lnTo>
                    <a:pt x="330979" y="883554"/>
                  </a:lnTo>
                  <a:lnTo>
                    <a:pt x="314150" y="866725"/>
                  </a:lnTo>
                  <a:lnTo>
                    <a:pt x="297320" y="838675"/>
                  </a:lnTo>
                  <a:lnTo>
                    <a:pt x="300125" y="819041"/>
                  </a:lnTo>
                  <a:cubicBezTo>
                    <a:pt x="324929" y="806638"/>
                    <a:pt x="316650" y="813734"/>
                    <a:pt x="328174" y="802212"/>
                  </a:cubicBezTo>
                  <a:lnTo>
                    <a:pt x="336589" y="799407"/>
                  </a:lnTo>
                  <a:lnTo>
                    <a:pt x="322564" y="779772"/>
                  </a:lnTo>
                  <a:lnTo>
                    <a:pt x="291710" y="743309"/>
                  </a:lnTo>
                  <a:lnTo>
                    <a:pt x="277686" y="718064"/>
                  </a:lnTo>
                  <a:lnTo>
                    <a:pt x="288906" y="704040"/>
                  </a:lnTo>
                  <a:lnTo>
                    <a:pt x="286101" y="667576"/>
                  </a:lnTo>
                  <a:lnTo>
                    <a:pt x="244027" y="628307"/>
                  </a:lnTo>
                  <a:lnTo>
                    <a:pt x="157075" y="488062"/>
                  </a:lnTo>
                  <a:lnTo>
                    <a:pt x="143050" y="460013"/>
                  </a:lnTo>
                  <a:lnTo>
                    <a:pt x="100977" y="384280"/>
                  </a:lnTo>
                  <a:lnTo>
                    <a:pt x="78537" y="347817"/>
                  </a:lnTo>
                  <a:cubicBezTo>
                    <a:pt x="69826" y="310065"/>
                    <a:pt x="78943" y="320173"/>
                    <a:pt x="67318" y="308548"/>
                  </a:cubicBezTo>
                  <a:lnTo>
                    <a:pt x="47683" y="266474"/>
                  </a:lnTo>
                  <a:lnTo>
                    <a:pt x="0"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29" name="28 Forma libre"/>
          <p:cNvSpPr/>
          <p:nvPr/>
        </p:nvSpPr>
        <p:spPr>
          <a:xfrm>
            <a:off x="3152759" y="2733675"/>
            <a:ext cx="1266825" cy="1312069"/>
          </a:xfrm>
          <a:custGeom>
            <a:avLst/>
            <a:gdLst>
              <a:gd name="connsiteX0" fmla="*/ 1266825 w 1266825"/>
              <a:gd name="connsiteY0" fmla="*/ 28575 h 1312069"/>
              <a:gd name="connsiteX1" fmla="*/ 1209675 w 1266825"/>
              <a:gd name="connsiteY1" fmla="*/ 33338 h 1312069"/>
              <a:gd name="connsiteX2" fmla="*/ 1181100 w 1266825"/>
              <a:gd name="connsiteY2" fmla="*/ 28575 h 1312069"/>
              <a:gd name="connsiteX3" fmla="*/ 1173956 w 1266825"/>
              <a:gd name="connsiteY3" fmla="*/ 21431 h 1312069"/>
              <a:gd name="connsiteX4" fmla="*/ 1171575 w 1266825"/>
              <a:gd name="connsiteY4" fmla="*/ 4763 h 1312069"/>
              <a:gd name="connsiteX5" fmla="*/ 1157287 w 1266825"/>
              <a:gd name="connsiteY5" fmla="*/ 0 h 1312069"/>
              <a:gd name="connsiteX6" fmla="*/ 1138237 w 1266825"/>
              <a:gd name="connsiteY6" fmla="*/ 4763 h 1312069"/>
              <a:gd name="connsiteX7" fmla="*/ 1095375 w 1266825"/>
              <a:gd name="connsiteY7" fmla="*/ 16669 h 1312069"/>
              <a:gd name="connsiteX8" fmla="*/ 1035843 w 1266825"/>
              <a:gd name="connsiteY8" fmla="*/ 28575 h 1312069"/>
              <a:gd name="connsiteX9" fmla="*/ 962025 w 1266825"/>
              <a:gd name="connsiteY9" fmla="*/ 42863 h 1312069"/>
              <a:gd name="connsiteX10" fmla="*/ 928687 w 1266825"/>
              <a:gd name="connsiteY10" fmla="*/ 50006 h 1312069"/>
              <a:gd name="connsiteX11" fmla="*/ 783431 w 1266825"/>
              <a:gd name="connsiteY11" fmla="*/ 90488 h 1312069"/>
              <a:gd name="connsiteX12" fmla="*/ 695325 w 1266825"/>
              <a:gd name="connsiteY12" fmla="*/ 176213 h 1312069"/>
              <a:gd name="connsiteX13" fmla="*/ 681037 w 1266825"/>
              <a:gd name="connsiteY13" fmla="*/ 216694 h 1312069"/>
              <a:gd name="connsiteX14" fmla="*/ 645318 w 1266825"/>
              <a:gd name="connsiteY14" fmla="*/ 342900 h 1312069"/>
              <a:gd name="connsiteX15" fmla="*/ 638175 w 1266825"/>
              <a:gd name="connsiteY15" fmla="*/ 376238 h 1312069"/>
              <a:gd name="connsiteX16" fmla="*/ 635793 w 1266825"/>
              <a:gd name="connsiteY16" fmla="*/ 421481 h 1312069"/>
              <a:gd name="connsiteX17" fmla="*/ 621506 w 1266825"/>
              <a:gd name="connsiteY17" fmla="*/ 447675 h 1312069"/>
              <a:gd name="connsiteX18" fmla="*/ 607218 w 1266825"/>
              <a:gd name="connsiteY18" fmla="*/ 492919 h 1312069"/>
              <a:gd name="connsiteX19" fmla="*/ 595312 w 1266825"/>
              <a:gd name="connsiteY19" fmla="*/ 528638 h 1312069"/>
              <a:gd name="connsiteX20" fmla="*/ 585787 w 1266825"/>
              <a:gd name="connsiteY20" fmla="*/ 559594 h 1312069"/>
              <a:gd name="connsiteX21" fmla="*/ 564356 w 1266825"/>
              <a:gd name="connsiteY21" fmla="*/ 578644 h 1312069"/>
              <a:gd name="connsiteX22" fmla="*/ 561975 w 1266825"/>
              <a:gd name="connsiteY22" fmla="*/ 611981 h 1312069"/>
              <a:gd name="connsiteX23" fmla="*/ 621506 w 1266825"/>
              <a:gd name="connsiteY23" fmla="*/ 659606 h 1312069"/>
              <a:gd name="connsiteX24" fmla="*/ 654843 w 1266825"/>
              <a:gd name="connsiteY24" fmla="*/ 726281 h 1312069"/>
              <a:gd name="connsiteX25" fmla="*/ 690562 w 1266825"/>
              <a:gd name="connsiteY25" fmla="*/ 740569 h 1312069"/>
              <a:gd name="connsiteX26" fmla="*/ 716756 w 1266825"/>
              <a:gd name="connsiteY26" fmla="*/ 754856 h 1312069"/>
              <a:gd name="connsiteX27" fmla="*/ 731043 w 1266825"/>
              <a:gd name="connsiteY27" fmla="*/ 781050 h 1312069"/>
              <a:gd name="connsiteX28" fmla="*/ 731043 w 1266825"/>
              <a:gd name="connsiteY28" fmla="*/ 781050 h 1312069"/>
              <a:gd name="connsiteX29" fmla="*/ 742950 w 1266825"/>
              <a:gd name="connsiteY29" fmla="*/ 809625 h 1312069"/>
              <a:gd name="connsiteX30" fmla="*/ 707231 w 1266825"/>
              <a:gd name="connsiteY30" fmla="*/ 854869 h 1312069"/>
              <a:gd name="connsiteX31" fmla="*/ 473868 w 1266825"/>
              <a:gd name="connsiteY31" fmla="*/ 1221581 h 1312069"/>
              <a:gd name="connsiteX32" fmla="*/ 423862 w 1266825"/>
              <a:gd name="connsiteY32" fmla="*/ 1302544 h 1312069"/>
              <a:gd name="connsiteX33" fmla="*/ 411956 w 1266825"/>
              <a:gd name="connsiteY33" fmla="*/ 1309688 h 1312069"/>
              <a:gd name="connsiteX34" fmla="*/ 166687 w 1266825"/>
              <a:gd name="connsiteY34" fmla="*/ 1312069 h 1312069"/>
              <a:gd name="connsiteX35" fmla="*/ 0 w 1266825"/>
              <a:gd name="connsiteY35" fmla="*/ 1307306 h 131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6825" h="1312069">
                <a:moveTo>
                  <a:pt x="1266825" y="28575"/>
                </a:moveTo>
                <a:lnTo>
                  <a:pt x="1209675" y="33338"/>
                </a:lnTo>
                <a:lnTo>
                  <a:pt x="1181100" y="28575"/>
                </a:lnTo>
                <a:lnTo>
                  <a:pt x="1173956" y="21431"/>
                </a:lnTo>
                <a:lnTo>
                  <a:pt x="1171575" y="4763"/>
                </a:lnTo>
                <a:lnTo>
                  <a:pt x="1157287" y="0"/>
                </a:lnTo>
                <a:lnTo>
                  <a:pt x="1138237" y="4763"/>
                </a:lnTo>
                <a:lnTo>
                  <a:pt x="1095375" y="16669"/>
                </a:lnTo>
                <a:lnTo>
                  <a:pt x="1035843" y="28575"/>
                </a:lnTo>
                <a:lnTo>
                  <a:pt x="962025" y="42863"/>
                </a:lnTo>
                <a:lnTo>
                  <a:pt x="928687" y="50006"/>
                </a:lnTo>
                <a:lnTo>
                  <a:pt x="783431" y="90488"/>
                </a:lnTo>
                <a:lnTo>
                  <a:pt x="695325" y="176213"/>
                </a:lnTo>
                <a:lnTo>
                  <a:pt x="681037" y="216694"/>
                </a:lnTo>
                <a:lnTo>
                  <a:pt x="645318" y="342900"/>
                </a:lnTo>
                <a:lnTo>
                  <a:pt x="638175" y="376238"/>
                </a:lnTo>
                <a:lnTo>
                  <a:pt x="635793" y="421481"/>
                </a:lnTo>
                <a:lnTo>
                  <a:pt x="621506" y="447675"/>
                </a:lnTo>
                <a:lnTo>
                  <a:pt x="607218" y="492919"/>
                </a:lnTo>
                <a:lnTo>
                  <a:pt x="595312" y="528638"/>
                </a:lnTo>
                <a:lnTo>
                  <a:pt x="585787" y="559594"/>
                </a:lnTo>
                <a:lnTo>
                  <a:pt x="564356" y="578644"/>
                </a:lnTo>
                <a:lnTo>
                  <a:pt x="561975" y="611981"/>
                </a:lnTo>
                <a:lnTo>
                  <a:pt x="621506" y="659606"/>
                </a:lnTo>
                <a:lnTo>
                  <a:pt x="654843" y="726281"/>
                </a:lnTo>
                <a:lnTo>
                  <a:pt x="690562" y="740569"/>
                </a:lnTo>
                <a:lnTo>
                  <a:pt x="716756" y="754856"/>
                </a:lnTo>
                <a:lnTo>
                  <a:pt x="731043" y="781050"/>
                </a:lnTo>
                <a:lnTo>
                  <a:pt x="731043" y="781050"/>
                </a:lnTo>
                <a:lnTo>
                  <a:pt x="742950" y="809625"/>
                </a:lnTo>
                <a:lnTo>
                  <a:pt x="707231" y="854869"/>
                </a:lnTo>
                <a:lnTo>
                  <a:pt x="473868" y="1221581"/>
                </a:lnTo>
                <a:lnTo>
                  <a:pt x="423862" y="1302544"/>
                </a:lnTo>
                <a:lnTo>
                  <a:pt x="411956" y="1309688"/>
                </a:lnTo>
                <a:lnTo>
                  <a:pt x="166687" y="1312069"/>
                </a:lnTo>
                <a:lnTo>
                  <a:pt x="0" y="1307306"/>
                </a:lnTo>
              </a:path>
            </a:pathLst>
          </a:custGeom>
          <a:ln w="190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nvGrpSpPr>
          <p:cNvPr id="59" name="58 Grupo"/>
          <p:cNvGrpSpPr/>
          <p:nvPr/>
        </p:nvGrpSpPr>
        <p:grpSpPr>
          <a:xfrm>
            <a:off x="6786572" y="3933056"/>
            <a:ext cx="2357428" cy="153888"/>
            <a:chOff x="6786578" y="4714885"/>
            <a:chExt cx="1571641" cy="153888"/>
          </a:xfrm>
        </p:grpSpPr>
        <p:sp>
          <p:nvSpPr>
            <p:cNvPr id="60" name="59 CuadroTexto"/>
            <p:cNvSpPr txBox="1"/>
            <p:nvPr/>
          </p:nvSpPr>
          <p:spPr>
            <a:xfrm>
              <a:off x="7086398" y="4714885"/>
              <a:ext cx="1271821" cy="153888"/>
            </a:xfrm>
            <a:prstGeom prst="rect">
              <a:avLst/>
            </a:prstGeom>
            <a:solidFill>
              <a:schemeClr val="bg2">
                <a:lumMod val="90000"/>
              </a:schemeClr>
            </a:solidFill>
          </p:spPr>
          <p:txBody>
            <a:bodyPr wrap="square" lIns="0" tIns="0" rIns="0" bIns="0" rtlCol="0">
              <a:spAutoFit/>
            </a:bodyPr>
            <a:lstStyle/>
            <a:p>
              <a:r>
                <a:rPr lang="es-MX" sz="1000" dirty="0" smtClean="0"/>
                <a:t>Libramiento Norponiente</a:t>
              </a:r>
              <a:endParaRPr lang="es-MX" sz="1000" dirty="0"/>
            </a:p>
          </p:txBody>
        </p:sp>
        <p:cxnSp>
          <p:nvCxnSpPr>
            <p:cNvPr id="61" name="60 Conector recto"/>
            <p:cNvCxnSpPr/>
            <p:nvPr/>
          </p:nvCxnSpPr>
          <p:spPr>
            <a:xfrm>
              <a:off x="6786578" y="4786322"/>
              <a:ext cx="285752"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62" name="61 Grupo"/>
          <p:cNvGrpSpPr/>
          <p:nvPr/>
        </p:nvGrpSpPr>
        <p:grpSpPr>
          <a:xfrm>
            <a:off x="6786578" y="4221088"/>
            <a:ext cx="2357422" cy="153888"/>
            <a:chOff x="6786578" y="4929198"/>
            <a:chExt cx="2357422" cy="153888"/>
          </a:xfrm>
        </p:grpSpPr>
        <p:sp>
          <p:nvSpPr>
            <p:cNvPr id="63" name="62 CuadroTexto"/>
            <p:cNvSpPr txBox="1"/>
            <p:nvPr/>
          </p:nvSpPr>
          <p:spPr>
            <a:xfrm>
              <a:off x="7236296" y="4929198"/>
              <a:ext cx="1907704" cy="153888"/>
            </a:xfrm>
            <a:prstGeom prst="rect">
              <a:avLst/>
            </a:prstGeom>
            <a:solidFill>
              <a:schemeClr val="bg2">
                <a:lumMod val="90000"/>
              </a:schemeClr>
            </a:solidFill>
          </p:spPr>
          <p:txBody>
            <a:bodyPr wrap="square" lIns="0" tIns="0" rIns="0" bIns="0" rtlCol="0">
              <a:spAutoFit/>
            </a:bodyPr>
            <a:lstStyle/>
            <a:p>
              <a:r>
                <a:rPr lang="es-MX" sz="1000" dirty="0" smtClean="0"/>
                <a:t>Libramiento “El Texcal”</a:t>
              </a:r>
              <a:endParaRPr lang="es-MX" sz="1000" dirty="0"/>
            </a:p>
          </p:txBody>
        </p:sp>
        <p:cxnSp>
          <p:nvCxnSpPr>
            <p:cNvPr id="64" name="63 Conector recto"/>
            <p:cNvCxnSpPr/>
            <p:nvPr/>
          </p:nvCxnSpPr>
          <p:spPr>
            <a:xfrm>
              <a:off x="6786578" y="5000636"/>
              <a:ext cx="285752"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5" name="64 Grupo"/>
          <p:cNvGrpSpPr/>
          <p:nvPr/>
        </p:nvGrpSpPr>
        <p:grpSpPr>
          <a:xfrm>
            <a:off x="6786574" y="4509120"/>
            <a:ext cx="2357424" cy="153888"/>
            <a:chOff x="6786578" y="5178666"/>
            <a:chExt cx="1571638" cy="214173"/>
          </a:xfrm>
        </p:grpSpPr>
        <p:sp>
          <p:nvSpPr>
            <p:cNvPr id="66" name="65 CuadroTexto"/>
            <p:cNvSpPr txBox="1"/>
            <p:nvPr/>
          </p:nvSpPr>
          <p:spPr>
            <a:xfrm>
              <a:off x="7086396" y="5178666"/>
              <a:ext cx="1271820" cy="214173"/>
            </a:xfrm>
            <a:prstGeom prst="rect">
              <a:avLst/>
            </a:prstGeom>
            <a:solidFill>
              <a:schemeClr val="bg2">
                <a:lumMod val="90000"/>
              </a:schemeClr>
            </a:solidFill>
          </p:spPr>
          <p:txBody>
            <a:bodyPr wrap="square" lIns="0" tIns="0" rIns="0" bIns="0" rtlCol="0">
              <a:spAutoFit/>
            </a:bodyPr>
            <a:lstStyle/>
            <a:p>
              <a:r>
                <a:rPr lang="es-MX" sz="1000" dirty="0" smtClean="0"/>
                <a:t>Circuito </a:t>
              </a:r>
              <a:r>
                <a:rPr lang="es-MX" sz="1000" dirty="0" err="1" smtClean="0"/>
                <a:t>Intraurbano</a:t>
              </a:r>
              <a:endParaRPr lang="es-MX" sz="1000" dirty="0"/>
            </a:p>
          </p:txBody>
        </p:sp>
        <p:cxnSp>
          <p:nvCxnSpPr>
            <p:cNvPr id="67" name="66 Conector recto"/>
            <p:cNvCxnSpPr/>
            <p:nvPr/>
          </p:nvCxnSpPr>
          <p:spPr>
            <a:xfrm>
              <a:off x="6786578" y="5214950"/>
              <a:ext cx="285752"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pSp>
      <p:grpSp>
        <p:nvGrpSpPr>
          <p:cNvPr id="68" name="67 Grupo"/>
          <p:cNvGrpSpPr/>
          <p:nvPr/>
        </p:nvGrpSpPr>
        <p:grpSpPr>
          <a:xfrm>
            <a:off x="6786574" y="4797132"/>
            <a:ext cx="2357424" cy="153887"/>
            <a:chOff x="6786578" y="5392983"/>
            <a:chExt cx="1571638" cy="128501"/>
          </a:xfrm>
        </p:grpSpPr>
        <p:sp>
          <p:nvSpPr>
            <p:cNvPr id="69" name="68 CuadroTexto"/>
            <p:cNvSpPr txBox="1"/>
            <p:nvPr/>
          </p:nvSpPr>
          <p:spPr>
            <a:xfrm>
              <a:off x="7086396" y="5392983"/>
              <a:ext cx="1271820" cy="128501"/>
            </a:xfrm>
            <a:prstGeom prst="rect">
              <a:avLst/>
            </a:prstGeom>
            <a:solidFill>
              <a:schemeClr val="bg2">
                <a:lumMod val="90000"/>
              </a:schemeClr>
            </a:solidFill>
          </p:spPr>
          <p:txBody>
            <a:bodyPr wrap="square" lIns="0" tIns="0" rIns="0" bIns="0" rtlCol="0">
              <a:spAutoFit/>
            </a:bodyPr>
            <a:lstStyle/>
            <a:p>
              <a:r>
                <a:rPr lang="es-MX" sz="1000" dirty="0" smtClean="0"/>
                <a:t>Eje Metropolitano</a:t>
              </a:r>
              <a:endParaRPr lang="es-MX" sz="1000" dirty="0"/>
            </a:p>
          </p:txBody>
        </p:sp>
        <p:cxnSp>
          <p:nvCxnSpPr>
            <p:cNvPr id="70" name="69 Conector recto"/>
            <p:cNvCxnSpPr/>
            <p:nvPr/>
          </p:nvCxnSpPr>
          <p:spPr>
            <a:xfrm>
              <a:off x="6786578" y="5478367"/>
              <a:ext cx="251810" cy="8372"/>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1" name="70 Grupo"/>
          <p:cNvGrpSpPr/>
          <p:nvPr/>
        </p:nvGrpSpPr>
        <p:grpSpPr>
          <a:xfrm>
            <a:off x="6786580" y="5119092"/>
            <a:ext cx="2357420" cy="307777"/>
            <a:chOff x="6786580" y="5604349"/>
            <a:chExt cx="1571636" cy="307777"/>
          </a:xfrm>
        </p:grpSpPr>
        <p:sp>
          <p:nvSpPr>
            <p:cNvPr id="72" name="71 CuadroTexto"/>
            <p:cNvSpPr txBox="1"/>
            <p:nvPr/>
          </p:nvSpPr>
          <p:spPr>
            <a:xfrm>
              <a:off x="7086395" y="5604349"/>
              <a:ext cx="1271821" cy="307777"/>
            </a:xfrm>
            <a:prstGeom prst="rect">
              <a:avLst/>
            </a:prstGeom>
            <a:solidFill>
              <a:schemeClr val="bg2">
                <a:lumMod val="90000"/>
              </a:schemeClr>
            </a:solidFill>
          </p:spPr>
          <p:txBody>
            <a:bodyPr wrap="square" lIns="0" tIns="0" rIns="0" bIns="0" rtlCol="0">
              <a:spAutoFit/>
            </a:bodyPr>
            <a:lstStyle/>
            <a:p>
              <a:r>
                <a:rPr lang="es-MX" sz="1000" dirty="0" smtClean="0"/>
                <a:t>Aprovechamiento del Derecho de Vía del Ferrocarril</a:t>
              </a:r>
              <a:endParaRPr lang="es-MX" sz="1000" dirty="0"/>
            </a:p>
          </p:txBody>
        </p:sp>
        <p:cxnSp>
          <p:nvCxnSpPr>
            <p:cNvPr id="73" name="72 Conector recto"/>
            <p:cNvCxnSpPr/>
            <p:nvPr/>
          </p:nvCxnSpPr>
          <p:spPr>
            <a:xfrm>
              <a:off x="6786580" y="5715016"/>
              <a:ext cx="232835"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74" name="73 Grupo"/>
          <p:cNvGrpSpPr/>
          <p:nvPr/>
        </p:nvGrpSpPr>
        <p:grpSpPr>
          <a:xfrm>
            <a:off x="6786574" y="5517232"/>
            <a:ext cx="2357427" cy="153889"/>
            <a:chOff x="6786578" y="5935623"/>
            <a:chExt cx="1571640" cy="100320"/>
          </a:xfrm>
        </p:grpSpPr>
        <p:sp>
          <p:nvSpPr>
            <p:cNvPr id="75" name="74 CuadroTexto"/>
            <p:cNvSpPr txBox="1"/>
            <p:nvPr/>
          </p:nvSpPr>
          <p:spPr>
            <a:xfrm>
              <a:off x="7086398" y="5935623"/>
              <a:ext cx="1271820" cy="100320"/>
            </a:xfrm>
            <a:prstGeom prst="rect">
              <a:avLst/>
            </a:prstGeom>
            <a:solidFill>
              <a:schemeClr val="bg2">
                <a:lumMod val="90000"/>
              </a:schemeClr>
            </a:solidFill>
          </p:spPr>
          <p:txBody>
            <a:bodyPr wrap="square" lIns="0" tIns="0" rIns="0" bIns="0" rtlCol="0">
              <a:spAutoFit/>
            </a:bodyPr>
            <a:lstStyle/>
            <a:p>
              <a:r>
                <a:rPr lang="es-MX" sz="1000" dirty="0" smtClean="0"/>
                <a:t>Eje Transversal</a:t>
              </a:r>
              <a:endParaRPr lang="es-MX" sz="1000" dirty="0"/>
            </a:p>
          </p:txBody>
        </p:sp>
        <p:cxnSp>
          <p:nvCxnSpPr>
            <p:cNvPr id="76" name="75 Conector recto"/>
            <p:cNvCxnSpPr/>
            <p:nvPr/>
          </p:nvCxnSpPr>
          <p:spPr>
            <a:xfrm>
              <a:off x="6786578" y="6000768"/>
              <a:ext cx="285752"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7" name="76 CuadroTexto"/>
          <p:cNvSpPr txBox="1"/>
          <p:nvPr/>
        </p:nvSpPr>
        <p:spPr>
          <a:xfrm>
            <a:off x="1357290" y="4714884"/>
            <a:ext cx="1285884" cy="107722"/>
          </a:xfrm>
          <a:prstGeom prst="rect">
            <a:avLst/>
          </a:prstGeom>
          <a:solidFill>
            <a:schemeClr val="bg2">
              <a:lumMod val="90000"/>
            </a:schemeClr>
          </a:solidFill>
        </p:spPr>
        <p:txBody>
          <a:bodyPr wrap="square" lIns="0" tIns="0" rIns="0" bIns="0" rtlCol="0">
            <a:spAutoFit/>
          </a:bodyPr>
          <a:lstStyle/>
          <a:p>
            <a:pPr algn="ctr"/>
            <a:r>
              <a:rPr lang="es-MX" sz="700" dirty="0" smtClean="0"/>
              <a:t>Autopista Siglo XXI (2da. Etapa)</a:t>
            </a:r>
            <a:endParaRPr lang="es-MX" sz="700" dirty="0"/>
          </a:p>
        </p:txBody>
      </p:sp>
      <p:sp>
        <p:nvSpPr>
          <p:cNvPr id="78" name="77 CuadroTexto"/>
          <p:cNvSpPr txBox="1"/>
          <p:nvPr/>
        </p:nvSpPr>
        <p:spPr>
          <a:xfrm>
            <a:off x="6536166" y="3429000"/>
            <a:ext cx="2500330" cy="307777"/>
          </a:xfrm>
          <a:prstGeom prst="rect">
            <a:avLst/>
          </a:prstGeom>
          <a:solidFill>
            <a:schemeClr val="bg2">
              <a:lumMod val="75000"/>
            </a:schemeClr>
          </a:solidFill>
        </p:spPr>
        <p:txBody>
          <a:bodyPr wrap="square" rtlCol="0">
            <a:spAutoFit/>
          </a:bodyPr>
          <a:lstStyle/>
          <a:p>
            <a:pPr algn="ctr"/>
            <a:r>
              <a:rPr lang="es-MX" sz="1400" dirty="0" smtClean="0">
                <a:latin typeface="Arial Black" pitchFamily="34" charset="0"/>
              </a:rPr>
              <a:t>Proyectos Viales</a:t>
            </a:r>
            <a:endParaRPr lang="es-MX" sz="1400" dirty="0">
              <a:latin typeface="Arial Black" pitchFamily="34" charset="0"/>
            </a:endParaRPr>
          </a:p>
        </p:txBody>
      </p:sp>
      <p:sp>
        <p:nvSpPr>
          <p:cNvPr id="79" name="78 CuadroTexto"/>
          <p:cNvSpPr txBox="1"/>
          <p:nvPr/>
        </p:nvSpPr>
        <p:spPr>
          <a:xfrm>
            <a:off x="6944274" y="1480794"/>
            <a:ext cx="1143008" cy="184666"/>
          </a:xfrm>
          <a:prstGeom prst="rect">
            <a:avLst/>
          </a:prstGeom>
          <a:noFill/>
        </p:spPr>
        <p:txBody>
          <a:bodyPr wrap="square" lIns="0" tIns="0" rIns="0" bIns="0" rtlCol="0">
            <a:spAutoFit/>
          </a:bodyPr>
          <a:lstStyle/>
          <a:p>
            <a:r>
              <a:rPr lang="es-MX" sz="1200" dirty="0" smtClean="0"/>
              <a:t>Autopista</a:t>
            </a:r>
            <a:endParaRPr lang="es-MX" sz="1200" dirty="0"/>
          </a:p>
        </p:txBody>
      </p:sp>
      <p:cxnSp>
        <p:nvCxnSpPr>
          <p:cNvPr id="80" name="79 Conector recto"/>
          <p:cNvCxnSpPr/>
          <p:nvPr/>
        </p:nvCxnSpPr>
        <p:spPr>
          <a:xfrm>
            <a:off x="6587084" y="1588092"/>
            <a:ext cx="285752"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1" name="80 CuadroTexto"/>
          <p:cNvSpPr txBox="1"/>
          <p:nvPr/>
        </p:nvSpPr>
        <p:spPr>
          <a:xfrm>
            <a:off x="6516216" y="-27384"/>
            <a:ext cx="2627784" cy="720080"/>
          </a:xfrm>
          <a:prstGeom prst="rect">
            <a:avLst/>
          </a:prstGeom>
          <a:solidFill>
            <a:schemeClr val="bg2">
              <a:lumMod val="75000"/>
            </a:schemeClr>
          </a:solidFill>
        </p:spPr>
        <p:txBody>
          <a:bodyPr wrap="square" rtlCol="0">
            <a:spAutoFit/>
          </a:bodyPr>
          <a:lstStyle/>
          <a:p>
            <a:pPr algn="ctr"/>
            <a:r>
              <a:rPr lang="es-MX" sz="2000" dirty="0" smtClean="0">
                <a:latin typeface="Arial Black" pitchFamily="34" charset="0"/>
              </a:rPr>
              <a:t>Vialidades Generales</a:t>
            </a:r>
            <a:endParaRPr lang="es-MX" sz="2000" dirty="0">
              <a:latin typeface="Arial Black" pitchFamily="34" charset="0"/>
            </a:endParaRPr>
          </a:p>
        </p:txBody>
      </p:sp>
      <p:sp>
        <p:nvSpPr>
          <p:cNvPr id="82" name="81 CuadroTexto"/>
          <p:cNvSpPr txBox="1"/>
          <p:nvPr/>
        </p:nvSpPr>
        <p:spPr>
          <a:xfrm>
            <a:off x="6944274" y="1804174"/>
            <a:ext cx="1143008" cy="184666"/>
          </a:xfrm>
          <a:prstGeom prst="rect">
            <a:avLst/>
          </a:prstGeom>
          <a:noFill/>
        </p:spPr>
        <p:txBody>
          <a:bodyPr wrap="square" lIns="0" tIns="0" rIns="0" bIns="0" rtlCol="0">
            <a:spAutoFit/>
          </a:bodyPr>
          <a:lstStyle/>
          <a:p>
            <a:r>
              <a:rPr lang="es-MX" sz="1200" dirty="0" smtClean="0"/>
              <a:t>Vialidad Federal</a:t>
            </a:r>
            <a:endParaRPr lang="es-MX" sz="1200" dirty="0"/>
          </a:p>
        </p:txBody>
      </p:sp>
      <p:sp>
        <p:nvSpPr>
          <p:cNvPr id="83" name="82 CuadroTexto"/>
          <p:cNvSpPr txBox="1"/>
          <p:nvPr/>
        </p:nvSpPr>
        <p:spPr>
          <a:xfrm>
            <a:off x="6944274" y="2137031"/>
            <a:ext cx="1143008" cy="184666"/>
          </a:xfrm>
          <a:prstGeom prst="rect">
            <a:avLst/>
          </a:prstGeom>
          <a:noFill/>
        </p:spPr>
        <p:txBody>
          <a:bodyPr wrap="square" lIns="0" tIns="0" rIns="0" bIns="0" rtlCol="0">
            <a:spAutoFit/>
          </a:bodyPr>
          <a:lstStyle/>
          <a:p>
            <a:r>
              <a:rPr lang="es-MX" sz="1200" dirty="0" smtClean="0"/>
              <a:t>Vialidad Estatal</a:t>
            </a:r>
            <a:endParaRPr lang="es-MX" sz="1200" dirty="0"/>
          </a:p>
        </p:txBody>
      </p:sp>
      <p:cxnSp>
        <p:nvCxnSpPr>
          <p:cNvPr id="84" name="83 Conector recto"/>
          <p:cNvCxnSpPr/>
          <p:nvPr/>
        </p:nvCxnSpPr>
        <p:spPr>
          <a:xfrm>
            <a:off x="6587084" y="1875612"/>
            <a:ext cx="285752"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85" name="84 Conector recto"/>
          <p:cNvCxnSpPr/>
          <p:nvPr/>
        </p:nvCxnSpPr>
        <p:spPr>
          <a:xfrm>
            <a:off x="6587084" y="2223867"/>
            <a:ext cx="285752" cy="0"/>
          </a:xfrm>
          <a:prstGeom prst="line">
            <a:avLst/>
          </a:prstGeom>
          <a:ln w="38100">
            <a:solidFill>
              <a:schemeClr val="accent3">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86" name="85 CuadroTexto"/>
          <p:cNvSpPr txBox="1"/>
          <p:nvPr/>
        </p:nvSpPr>
        <p:spPr>
          <a:xfrm>
            <a:off x="6516216" y="980728"/>
            <a:ext cx="2500330" cy="307777"/>
          </a:xfrm>
          <a:prstGeom prst="rect">
            <a:avLst/>
          </a:prstGeom>
          <a:solidFill>
            <a:schemeClr val="bg2">
              <a:lumMod val="75000"/>
            </a:schemeClr>
          </a:solidFill>
        </p:spPr>
        <p:txBody>
          <a:bodyPr wrap="square" rtlCol="0">
            <a:spAutoFit/>
          </a:bodyPr>
          <a:lstStyle/>
          <a:p>
            <a:pPr algn="ctr"/>
            <a:r>
              <a:rPr lang="es-MX" sz="1400" dirty="0" smtClean="0">
                <a:latin typeface="Arial Black" pitchFamily="34" charset="0"/>
              </a:rPr>
              <a:t>Vialidad Regional</a:t>
            </a:r>
            <a:endParaRPr lang="es-MX" sz="1400" dirty="0">
              <a:latin typeface="Arial Black" pitchFamily="34" charset="0"/>
            </a:endParaRPr>
          </a:p>
        </p:txBody>
      </p:sp>
      <p:grpSp>
        <p:nvGrpSpPr>
          <p:cNvPr id="87" name="86 Grupo"/>
          <p:cNvGrpSpPr/>
          <p:nvPr/>
        </p:nvGrpSpPr>
        <p:grpSpPr>
          <a:xfrm>
            <a:off x="6786578" y="5817234"/>
            <a:ext cx="2357422" cy="153888"/>
            <a:chOff x="6786578" y="6165304"/>
            <a:chExt cx="1592726" cy="153888"/>
          </a:xfrm>
        </p:grpSpPr>
        <p:cxnSp>
          <p:nvCxnSpPr>
            <p:cNvPr id="88" name="87 Conector recto"/>
            <p:cNvCxnSpPr/>
            <p:nvPr/>
          </p:nvCxnSpPr>
          <p:spPr>
            <a:xfrm>
              <a:off x="6786578" y="6215082"/>
              <a:ext cx="285752" cy="0"/>
            </a:xfrm>
            <a:prstGeom prst="line">
              <a:avLst/>
            </a:prstGeom>
            <a:ln w="28575">
              <a:solidFill>
                <a:srgbClr val="CC0099"/>
              </a:solidFill>
            </a:ln>
          </p:spPr>
          <p:style>
            <a:lnRef idx="1">
              <a:schemeClr val="accent1"/>
            </a:lnRef>
            <a:fillRef idx="0">
              <a:schemeClr val="accent1"/>
            </a:fillRef>
            <a:effectRef idx="0">
              <a:schemeClr val="accent1"/>
            </a:effectRef>
            <a:fontRef idx="minor">
              <a:schemeClr val="tx1"/>
            </a:fontRef>
          </p:style>
        </p:cxnSp>
        <p:sp>
          <p:nvSpPr>
            <p:cNvPr id="89" name="88 CuadroTexto"/>
            <p:cNvSpPr txBox="1"/>
            <p:nvPr/>
          </p:nvSpPr>
          <p:spPr>
            <a:xfrm>
              <a:off x="7090417" y="6165304"/>
              <a:ext cx="1288887" cy="153888"/>
            </a:xfrm>
            <a:prstGeom prst="rect">
              <a:avLst/>
            </a:prstGeom>
            <a:solidFill>
              <a:schemeClr val="bg2">
                <a:lumMod val="90000"/>
              </a:schemeClr>
            </a:solidFill>
          </p:spPr>
          <p:txBody>
            <a:bodyPr wrap="square" lIns="0" tIns="0" rIns="0" bIns="0" rtlCol="0">
              <a:spAutoFit/>
            </a:bodyPr>
            <a:lstStyle/>
            <a:p>
              <a:r>
                <a:rPr lang="es-MX" sz="1000" dirty="0" smtClean="0"/>
                <a:t>Ara – Cerro El Vigilante</a:t>
              </a:r>
              <a:endParaRPr lang="es-MX" sz="1000" dirty="0"/>
            </a:p>
          </p:txBody>
        </p:sp>
      </p:grpSp>
      <p:grpSp>
        <p:nvGrpSpPr>
          <p:cNvPr id="90" name="89 Grupo"/>
          <p:cNvGrpSpPr/>
          <p:nvPr/>
        </p:nvGrpSpPr>
        <p:grpSpPr>
          <a:xfrm>
            <a:off x="6786578" y="6093296"/>
            <a:ext cx="2357422" cy="153888"/>
            <a:chOff x="6786578" y="6360423"/>
            <a:chExt cx="1817870" cy="153888"/>
          </a:xfrm>
        </p:grpSpPr>
        <p:cxnSp>
          <p:nvCxnSpPr>
            <p:cNvPr id="91" name="90 Conector recto"/>
            <p:cNvCxnSpPr/>
            <p:nvPr/>
          </p:nvCxnSpPr>
          <p:spPr>
            <a:xfrm>
              <a:off x="6786578" y="6431106"/>
              <a:ext cx="285752"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2" name="91 CuadroTexto"/>
            <p:cNvSpPr txBox="1"/>
            <p:nvPr/>
          </p:nvSpPr>
          <p:spPr>
            <a:xfrm>
              <a:off x="7133367" y="6360423"/>
              <a:ext cx="1471081" cy="153888"/>
            </a:xfrm>
            <a:prstGeom prst="rect">
              <a:avLst/>
            </a:prstGeom>
            <a:solidFill>
              <a:schemeClr val="bg2">
                <a:lumMod val="90000"/>
              </a:schemeClr>
            </a:solidFill>
          </p:spPr>
          <p:txBody>
            <a:bodyPr wrap="square" lIns="0" tIns="0" rIns="0" bIns="0" rtlCol="0">
              <a:spAutoFit/>
            </a:bodyPr>
            <a:lstStyle/>
            <a:p>
              <a:r>
                <a:rPr lang="es-MX" sz="1000" dirty="0" smtClean="0"/>
                <a:t>Autopista Siglo XXI (2da. Etapa)</a:t>
              </a:r>
              <a:endParaRPr lang="es-MX" sz="1000" dirty="0"/>
            </a:p>
          </p:txBody>
        </p:sp>
      </p:grpSp>
      <p:grpSp>
        <p:nvGrpSpPr>
          <p:cNvPr id="93" name="92 Grupo"/>
          <p:cNvGrpSpPr/>
          <p:nvPr/>
        </p:nvGrpSpPr>
        <p:grpSpPr>
          <a:xfrm>
            <a:off x="4304489" y="2553511"/>
            <a:ext cx="252920" cy="1853119"/>
            <a:chOff x="4304489" y="2553511"/>
            <a:chExt cx="252920" cy="1853119"/>
          </a:xfrm>
        </p:grpSpPr>
        <p:sp>
          <p:nvSpPr>
            <p:cNvPr id="94" name="93 Forma libre"/>
            <p:cNvSpPr/>
            <p:nvPr/>
          </p:nvSpPr>
          <p:spPr>
            <a:xfrm>
              <a:off x="4304489" y="3579779"/>
              <a:ext cx="223737" cy="826851"/>
            </a:xfrm>
            <a:custGeom>
              <a:avLst/>
              <a:gdLst>
                <a:gd name="connsiteX0" fmla="*/ 19456 w 223737"/>
                <a:gd name="connsiteY0" fmla="*/ 826851 h 826851"/>
                <a:gd name="connsiteX1" fmla="*/ 4864 w 223737"/>
                <a:gd name="connsiteY1" fmla="*/ 778212 h 826851"/>
                <a:gd name="connsiteX2" fmla="*/ 0 w 223737"/>
                <a:gd name="connsiteY2" fmla="*/ 729574 h 826851"/>
                <a:gd name="connsiteX3" fmla="*/ 34047 w 223737"/>
                <a:gd name="connsiteY3" fmla="*/ 671208 h 826851"/>
                <a:gd name="connsiteX4" fmla="*/ 53502 w 223737"/>
                <a:gd name="connsiteY4" fmla="*/ 583659 h 826851"/>
                <a:gd name="connsiteX5" fmla="*/ 53502 w 223737"/>
                <a:gd name="connsiteY5" fmla="*/ 520430 h 826851"/>
                <a:gd name="connsiteX6" fmla="*/ 126460 w 223737"/>
                <a:gd name="connsiteY6" fmla="*/ 374515 h 826851"/>
                <a:gd name="connsiteX7" fmla="*/ 209145 w 223737"/>
                <a:gd name="connsiteY7" fmla="*/ 267510 h 826851"/>
                <a:gd name="connsiteX8" fmla="*/ 199417 w 223737"/>
                <a:gd name="connsiteY8" fmla="*/ 204281 h 826851"/>
                <a:gd name="connsiteX9" fmla="*/ 209145 w 223737"/>
                <a:gd name="connsiteY9" fmla="*/ 92412 h 826851"/>
                <a:gd name="connsiteX10" fmla="*/ 223737 w 223737"/>
                <a:gd name="connsiteY10" fmla="*/ 0 h 8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737" h="826851">
                  <a:moveTo>
                    <a:pt x="19456" y="826851"/>
                  </a:moveTo>
                  <a:lnTo>
                    <a:pt x="4864" y="778212"/>
                  </a:lnTo>
                  <a:lnTo>
                    <a:pt x="0" y="729574"/>
                  </a:lnTo>
                  <a:lnTo>
                    <a:pt x="34047" y="671208"/>
                  </a:lnTo>
                  <a:lnTo>
                    <a:pt x="53502" y="583659"/>
                  </a:lnTo>
                  <a:lnTo>
                    <a:pt x="53502" y="520430"/>
                  </a:lnTo>
                  <a:lnTo>
                    <a:pt x="126460" y="374515"/>
                  </a:lnTo>
                  <a:lnTo>
                    <a:pt x="209145" y="267510"/>
                  </a:lnTo>
                  <a:lnTo>
                    <a:pt x="199417" y="204281"/>
                  </a:lnTo>
                  <a:lnTo>
                    <a:pt x="209145" y="92412"/>
                  </a:lnTo>
                  <a:lnTo>
                    <a:pt x="223737" y="0"/>
                  </a:ln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95" name="94 Forma libre"/>
            <p:cNvSpPr/>
            <p:nvPr/>
          </p:nvSpPr>
          <p:spPr>
            <a:xfrm>
              <a:off x="4401766" y="2553511"/>
              <a:ext cx="155643" cy="1026268"/>
            </a:xfrm>
            <a:custGeom>
              <a:avLst/>
              <a:gdLst>
                <a:gd name="connsiteX0" fmla="*/ 126460 w 155643"/>
                <a:gd name="connsiteY0" fmla="*/ 1026268 h 1026268"/>
                <a:gd name="connsiteX1" fmla="*/ 141051 w 155643"/>
                <a:gd name="connsiteY1" fmla="*/ 997085 h 1026268"/>
                <a:gd name="connsiteX2" fmla="*/ 155643 w 155643"/>
                <a:gd name="connsiteY2" fmla="*/ 953310 h 1026268"/>
                <a:gd name="connsiteX3" fmla="*/ 155643 w 155643"/>
                <a:gd name="connsiteY3" fmla="*/ 924127 h 1026268"/>
                <a:gd name="connsiteX4" fmla="*/ 155643 w 155643"/>
                <a:gd name="connsiteY4" fmla="*/ 924127 h 1026268"/>
                <a:gd name="connsiteX5" fmla="*/ 121596 w 155643"/>
                <a:gd name="connsiteY5" fmla="*/ 836578 h 1026268"/>
                <a:gd name="connsiteX6" fmla="*/ 121596 w 155643"/>
                <a:gd name="connsiteY6" fmla="*/ 792804 h 1026268"/>
                <a:gd name="connsiteX7" fmla="*/ 131323 w 155643"/>
                <a:gd name="connsiteY7" fmla="*/ 729574 h 1026268"/>
                <a:gd name="connsiteX8" fmla="*/ 141051 w 155643"/>
                <a:gd name="connsiteY8" fmla="*/ 700391 h 1026268"/>
                <a:gd name="connsiteX9" fmla="*/ 121596 w 155643"/>
                <a:gd name="connsiteY9" fmla="*/ 656617 h 1026268"/>
                <a:gd name="connsiteX10" fmla="*/ 116732 w 155643"/>
                <a:gd name="connsiteY10" fmla="*/ 598251 h 1026268"/>
                <a:gd name="connsiteX11" fmla="*/ 87549 w 155643"/>
                <a:gd name="connsiteY11" fmla="*/ 559340 h 1026268"/>
                <a:gd name="connsiteX12" fmla="*/ 68094 w 155643"/>
                <a:gd name="connsiteY12" fmla="*/ 544749 h 1026268"/>
                <a:gd name="connsiteX13" fmla="*/ 102140 w 155643"/>
                <a:gd name="connsiteY13" fmla="*/ 530157 h 1026268"/>
                <a:gd name="connsiteX14" fmla="*/ 92413 w 155643"/>
                <a:gd name="connsiteY14" fmla="*/ 496110 h 1026268"/>
                <a:gd name="connsiteX15" fmla="*/ 82685 w 155643"/>
                <a:gd name="connsiteY15" fmla="*/ 432880 h 1026268"/>
                <a:gd name="connsiteX16" fmla="*/ 72957 w 155643"/>
                <a:gd name="connsiteY16" fmla="*/ 393970 h 1026268"/>
                <a:gd name="connsiteX17" fmla="*/ 43774 w 155643"/>
                <a:gd name="connsiteY17" fmla="*/ 340468 h 1026268"/>
                <a:gd name="connsiteX18" fmla="*/ 19455 w 155643"/>
                <a:gd name="connsiteY18" fmla="*/ 311285 h 1026268"/>
                <a:gd name="connsiteX19" fmla="*/ 0 w 155643"/>
                <a:gd name="connsiteY19" fmla="*/ 209144 h 1026268"/>
                <a:gd name="connsiteX20" fmla="*/ 4864 w 155643"/>
                <a:gd name="connsiteY20" fmla="*/ 107004 h 1026268"/>
                <a:gd name="connsiteX21" fmla="*/ 4864 w 155643"/>
                <a:gd name="connsiteY21" fmla="*/ 72957 h 1026268"/>
                <a:gd name="connsiteX22" fmla="*/ 48638 w 155643"/>
                <a:gd name="connsiteY22" fmla="*/ 24319 h 1026268"/>
                <a:gd name="connsiteX23" fmla="*/ 63230 w 155643"/>
                <a:gd name="connsiteY23" fmla="*/ 0 h 1026268"/>
                <a:gd name="connsiteX24" fmla="*/ 63230 w 155643"/>
                <a:gd name="connsiteY24" fmla="*/ 0 h 102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643" h="1026268">
                  <a:moveTo>
                    <a:pt x="126460" y="1026268"/>
                  </a:moveTo>
                  <a:lnTo>
                    <a:pt x="141051" y="997085"/>
                  </a:lnTo>
                  <a:lnTo>
                    <a:pt x="155643" y="953310"/>
                  </a:lnTo>
                  <a:lnTo>
                    <a:pt x="155643" y="924127"/>
                  </a:lnTo>
                  <a:lnTo>
                    <a:pt x="155643" y="924127"/>
                  </a:lnTo>
                  <a:lnTo>
                    <a:pt x="121596" y="836578"/>
                  </a:lnTo>
                  <a:lnTo>
                    <a:pt x="121596" y="792804"/>
                  </a:lnTo>
                  <a:lnTo>
                    <a:pt x="131323" y="729574"/>
                  </a:lnTo>
                  <a:lnTo>
                    <a:pt x="141051" y="700391"/>
                  </a:lnTo>
                  <a:lnTo>
                    <a:pt x="121596" y="656617"/>
                  </a:lnTo>
                  <a:lnTo>
                    <a:pt x="116732" y="598251"/>
                  </a:lnTo>
                  <a:lnTo>
                    <a:pt x="87549" y="559340"/>
                  </a:lnTo>
                  <a:lnTo>
                    <a:pt x="68094" y="544749"/>
                  </a:lnTo>
                  <a:lnTo>
                    <a:pt x="102140" y="530157"/>
                  </a:lnTo>
                  <a:lnTo>
                    <a:pt x="92413" y="496110"/>
                  </a:lnTo>
                  <a:lnTo>
                    <a:pt x="82685" y="432880"/>
                  </a:lnTo>
                  <a:lnTo>
                    <a:pt x="72957" y="393970"/>
                  </a:lnTo>
                  <a:lnTo>
                    <a:pt x="43774" y="340468"/>
                  </a:lnTo>
                  <a:lnTo>
                    <a:pt x="19455" y="311285"/>
                  </a:lnTo>
                  <a:lnTo>
                    <a:pt x="0" y="209144"/>
                  </a:lnTo>
                  <a:lnTo>
                    <a:pt x="4864" y="107004"/>
                  </a:lnTo>
                  <a:lnTo>
                    <a:pt x="4864" y="72957"/>
                  </a:lnTo>
                  <a:lnTo>
                    <a:pt x="48638" y="24319"/>
                  </a:lnTo>
                  <a:lnTo>
                    <a:pt x="63230" y="0"/>
                  </a:lnTo>
                  <a:lnTo>
                    <a:pt x="63230" y="0"/>
                  </a:lnTo>
                </a:path>
              </a:pathLst>
            </a:custGeom>
            <a:noFill/>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grpSp>
        <p:nvGrpSpPr>
          <p:cNvPr id="103" name="102 Grupo"/>
          <p:cNvGrpSpPr/>
          <p:nvPr/>
        </p:nvGrpSpPr>
        <p:grpSpPr>
          <a:xfrm>
            <a:off x="4362855" y="1946703"/>
            <a:ext cx="1475230" cy="4779974"/>
            <a:chOff x="4362855" y="1946703"/>
            <a:chExt cx="1475230" cy="4779974"/>
          </a:xfrm>
        </p:grpSpPr>
        <p:sp>
          <p:nvSpPr>
            <p:cNvPr id="99" name="98 Forma libre"/>
            <p:cNvSpPr/>
            <p:nvPr/>
          </p:nvSpPr>
          <p:spPr>
            <a:xfrm>
              <a:off x="5496128" y="2762655"/>
              <a:ext cx="199417" cy="68094"/>
            </a:xfrm>
            <a:custGeom>
              <a:avLst/>
              <a:gdLst>
                <a:gd name="connsiteX0" fmla="*/ 0 w 199417"/>
                <a:gd name="connsiteY0" fmla="*/ 0 h 68094"/>
                <a:gd name="connsiteX1" fmla="*/ 126459 w 199417"/>
                <a:gd name="connsiteY1" fmla="*/ 38911 h 68094"/>
                <a:gd name="connsiteX2" fmla="*/ 199417 w 199417"/>
                <a:gd name="connsiteY2" fmla="*/ 68094 h 68094"/>
              </a:gdLst>
              <a:ahLst/>
              <a:cxnLst>
                <a:cxn ang="0">
                  <a:pos x="connsiteX0" y="connsiteY0"/>
                </a:cxn>
                <a:cxn ang="0">
                  <a:pos x="connsiteX1" y="connsiteY1"/>
                </a:cxn>
                <a:cxn ang="0">
                  <a:pos x="connsiteX2" y="connsiteY2"/>
                </a:cxn>
              </a:cxnLst>
              <a:rect l="l" t="t" r="r" b="b"/>
              <a:pathLst>
                <a:path w="199417" h="68094">
                  <a:moveTo>
                    <a:pt x="0" y="0"/>
                  </a:moveTo>
                  <a:lnTo>
                    <a:pt x="126459" y="38911"/>
                  </a:lnTo>
                  <a:lnTo>
                    <a:pt x="199417" y="68094"/>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nvGrpSpPr>
            <p:cNvPr id="102" name="101 Grupo"/>
            <p:cNvGrpSpPr/>
            <p:nvPr/>
          </p:nvGrpSpPr>
          <p:grpSpPr>
            <a:xfrm>
              <a:off x="4362855" y="1946703"/>
              <a:ext cx="1475230" cy="4779974"/>
              <a:chOff x="4362855" y="1946703"/>
              <a:chExt cx="1475230" cy="4779974"/>
            </a:xfrm>
          </p:grpSpPr>
          <p:sp>
            <p:nvSpPr>
              <p:cNvPr id="98" name="97 Forma libre"/>
              <p:cNvSpPr/>
              <p:nvPr/>
            </p:nvSpPr>
            <p:spPr>
              <a:xfrm>
                <a:off x="5364804" y="2752928"/>
                <a:ext cx="228600" cy="924127"/>
              </a:xfrm>
              <a:custGeom>
                <a:avLst/>
                <a:gdLst>
                  <a:gd name="connsiteX0" fmla="*/ 0 w 228600"/>
                  <a:gd name="connsiteY0" fmla="*/ 924127 h 924127"/>
                  <a:gd name="connsiteX1" fmla="*/ 58366 w 228600"/>
                  <a:gd name="connsiteY1" fmla="*/ 826851 h 924127"/>
                  <a:gd name="connsiteX2" fmla="*/ 72958 w 228600"/>
                  <a:gd name="connsiteY2" fmla="*/ 758757 h 924127"/>
                  <a:gd name="connsiteX3" fmla="*/ 102141 w 228600"/>
                  <a:gd name="connsiteY3" fmla="*/ 714983 h 924127"/>
                  <a:gd name="connsiteX4" fmla="*/ 126460 w 228600"/>
                  <a:gd name="connsiteY4" fmla="*/ 671208 h 924127"/>
                  <a:gd name="connsiteX5" fmla="*/ 102141 w 228600"/>
                  <a:gd name="connsiteY5" fmla="*/ 607978 h 924127"/>
                  <a:gd name="connsiteX6" fmla="*/ 77822 w 228600"/>
                  <a:gd name="connsiteY6" fmla="*/ 578795 h 924127"/>
                  <a:gd name="connsiteX7" fmla="*/ 63230 w 228600"/>
                  <a:gd name="connsiteY7" fmla="*/ 549612 h 924127"/>
                  <a:gd name="connsiteX8" fmla="*/ 102141 w 228600"/>
                  <a:gd name="connsiteY8" fmla="*/ 515566 h 924127"/>
                  <a:gd name="connsiteX9" fmla="*/ 102141 w 228600"/>
                  <a:gd name="connsiteY9" fmla="*/ 481519 h 924127"/>
                  <a:gd name="connsiteX10" fmla="*/ 189690 w 228600"/>
                  <a:gd name="connsiteY10" fmla="*/ 418289 h 924127"/>
                  <a:gd name="connsiteX11" fmla="*/ 194553 w 228600"/>
                  <a:gd name="connsiteY11" fmla="*/ 350195 h 924127"/>
                  <a:gd name="connsiteX12" fmla="*/ 194553 w 228600"/>
                  <a:gd name="connsiteY12" fmla="*/ 311285 h 924127"/>
                  <a:gd name="connsiteX13" fmla="*/ 218873 w 228600"/>
                  <a:gd name="connsiteY13" fmla="*/ 238327 h 924127"/>
                  <a:gd name="connsiteX14" fmla="*/ 223736 w 228600"/>
                  <a:gd name="connsiteY14" fmla="*/ 179961 h 924127"/>
                  <a:gd name="connsiteX15" fmla="*/ 228600 w 228600"/>
                  <a:gd name="connsiteY15" fmla="*/ 141051 h 924127"/>
                  <a:gd name="connsiteX16" fmla="*/ 214009 w 228600"/>
                  <a:gd name="connsiteY16" fmla="*/ 102140 h 924127"/>
                  <a:gd name="connsiteX17" fmla="*/ 141051 w 228600"/>
                  <a:gd name="connsiteY17" fmla="*/ 63229 h 924127"/>
                  <a:gd name="connsiteX18" fmla="*/ 77822 w 228600"/>
                  <a:gd name="connsiteY18" fmla="*/ 38910 h 924127"/>
                  <a:gd name="connsiteX19" fmla="*/ 87549 w 228600"/>
                  <a:gd name="connsiteY19" fmla="*/ 0 h 92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0" h="924127">
                    <a:moveTo>
                      <a:pt x="0" y="924127"/>
                    </a:moveTo>
                    <a:lnTo>
                      <a:pt x="58366" y="826851"/>
                    </a:lnTo>
                    <a:lnTo>
                      <a:pt x="72958" y="758757"/>
                    </a:lnTo>
                    <a:lnTo>
                      <a:pt x="102141" y="714983"/>
                    </a:lnTo>
                    <a:lnTo>
                      <a:pt x="126460" y="671208"/>
                    </a:lnTo>
                    <a:lnTo>
                      <a:pt x="102141" y="607978"/>
                    </a:lnTo>
                    <a:lnTo>
                      <a:pt x="77822" y="578795"/>
                    </a:lnTo>
                    <a:lnTo>
                      <a:pt x="63230" y="549612"/>
                    </a:lnTo>
                    <a:lnTo>
                      <a:pt x="102141" y="515566"/>
                    </a:lnTo>
                    <a:lnTo>
                      <a:pt x="102141" y="481519"/>
                    </a:lnTo>
                    <a:lnTo>
                      <a:pt x="189690" y="418289"/>
                    </a:lnTo>
                    <a:lnTo>
                      <a:pt x="194553" y="350195"/>
                    </a:lnTo>
                    <a:lnTo>
                      <a:pt x="194553" y="311285"/>
                    </a:lnTo>
                    <a:lnTo>
                      <a:pt x="218873" y="238327"/>
                    </a:lnTo>
                    <a:lnTo>
                      <a:pt x="223736" y="179961"/>
                    </a:lnTo>
                    <a:lnTo>
                      <a:pt x="228600" y="141051"/>
                    </a:lnTo>
                    <a:lnTo>
                      <a:pt x="214009" y="102140"/>
                    </a:lnTo>
                    <a:lnTo>
                      <a:pt x="141051" y="63229"/>
                    </a:lnTo>
                    <a:lnTo>
                      <a:pt x="77822" y="38910"/>
                    </a:lnTo>
                    <a:lnTo>
                      <a:pt x="87549"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nvGrpSpPr>
              <p:cNvPr id="101" name="100 Grupo"/>
              <p:cNvGrpSpPr/>
              <p:nvPr/>
            </p:nvGrpSpPr>
            <p:grpSpPr>
              <a:xfrm>
                <a:off x="4362855" y="1946703"/>
                <a:ext cx="1475230" cy="4779974"/>
                <a:chOff x="4362855" y="1946703"/>
                <a:chExt cx="1475230" cy="4779974"/>
              </a:xfrm>
            </p:grpSpPr>
            <p:sp>
              <p:nvSpPr>
                <p:cNvPr id="30" name="29 Forma libre"/>
                <p:cNvSpPr/>
                <p:nvPr/>
              </p:nvSpPr>
              <p:spPr>
                <a:xfrm>
                  <a:off x="5568219" y="1946703"/>
                  <a:ext cx="269866" cy="377288"/>
                </a:xfrm>
                <a:custGeom>
                  <a:avLst/>
                  <a:gdLst>
                    <a:gd name="connsiteX0" fmla="*/ 0 w 269866"/>
                    <a:gd name="connsiteY0" fmla="*/ 377288 h 377288"/>
                    <a:gd name="connsiteX1" fmla="*/ 104803 w 269866"/>
                    <a:gd name="connsiteY1" fmla="*/ 264625 h 377288"/>
                    <a:gd name="connsiteX2" fmla="*/ 107423 w 269866"/>
                    <a:gd name="connsiteY2" fmla="*/ 186024 h 377288"/>
                    <a:gd name="connsiteX3" fmla="*/ 220085 w 269866"/>
                    <a:gd name="connsiteY3" fmla="*/ 62881 h 377288"/>
                    <a:gd name="connsiteX4" fmla="*/ 269866 w 269866"/>
                    <a:gd name="connsiteY4" fmla="*/ 0 h 377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66" h="377288">
                      <a:moveTo>
                        <a:pt x="0" y="377288"/>
                      </a:moveTo>
                      <a:lnTo>
                        <a:pt x="104803" y="264625"/>
                      </a:lnTo>
                      <a:cubicBezTo>
                        <a:pt x="105676" y="238425"/>
                        <a:pt x="106550" y="212224"/>
                        <a:pt x="107423" y="186024"/>
                      </a:cubicBezTo>
                      <a:lnTo>
                        <a:pt x="220085" y="62881"/>
                      </a:lnTo>
                      <a:lnTo>
                        <a:pt x="269866" y="0"/>
                      </a:lnTo>
                    </a:path>
                  </a:pathLst>
                </a:cu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96" name="95 Forma libre"/>
                <p:cNvSpPr/>
                <p:nvPr/>
              </p:nvSpPr>
              <p:spPr>
                <a:xfrm>
                  <a:off x="4888149" y="4469860"/>
                  <a:ext cx="194553" cy="476655"/>
                </a:xfrm>
                <a:custGeom>
                  <a:avLst/>
                  <a:gdLst>
                    <a:gd name="connsiteX0" fmla="*/ 0 w 194553"/>
                    <a:gd name="connsiteY0" fmla="*/ 476655 h 476655"/>
                    <a:gd name="connsiteX1" fmla="*/ 24319 w 194553"/>
                    <a:gd name="connsiteY1" fmla="*/ 403697 h 476655"/>
                    <a:gd name="connsiteX2" fmla="*/ 72957 w 194553"/>
                    <a:gd name="connsiteY2" fmla="*/ 345331 h 476655"/>
                    <a:gd name="connsiteX3" fmla="*/ 87549 w 194553"/>
                    <a:gd name="connsiteY3" fmla="*/ 252919 h 476655"/>
                    <a:gd name="connsiteX4" fmla="*/ 131323 w 194553"/>
                    <a:gd name="connsiteY4" fmla="*/ 155642 h 476655"/>
                    <a:gd name="connsiteX5" fmla="*/ 160506 w 194553"/>
                    <a:gd name="connsiteY5" fmla="*/ 72957 h 476655"/>
                    <a:gd name="connsiteX6" fmla="*/ 194553 w 194553"/>
                    <a:gd name="connsiteY6" fmla="*/ 0 h 47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553" h="476655">
                      <a:moveTo>
                        <a:pt x="0" y="476655"/>
                      </a:moveTo>
                      <a:lnTo>
                        <a:pt x="24319" y="403697"/>
                      </a:lnTo>
                      <a:lnTo>
                        <a:pt x="72957" y="345331"/>
                      </a:lnTo>
                      <a:lnTo>
                        <a:pt x="87549" y="252919"/>
                      </a:lnTo>
                      <a:lnTo>
                        <a:pt x="131323" y="155642"/>
                      </a:lnTo>
                      <a:lnTo>
                        <a:pt x="160506" y="72957"/>
                      </a:lnTo>
                      <a:lnTo>
                        <a:pt x="194553"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97" name="96 Forma libre"/>
                <p:cNvSpPr/>
                <p:nvPr/>
              </p:nvSpPr>
              <p:spPr>
                <a:xfrm>
                  <a:off x="4362855" y="4100209"/>
                  <a:ext cx="257783" cy="116731"/>
                </a:xfrm>
                <a:custGeom>
                  <a:avLst/>
                  <a:gdLst>
                    <a:gd name="connsiteX0" fmla="*/ 257783 w 257783"/>
                    <a:gd name="connsiteY0" fmla="*/ 116731 h 116731"/>
                    <a:gd name="connsiteX1" fmla="*/ 199417 w 257783"/>
                    <a:gd name="connsiteY1" fmla="*/ 87548 h 116731"/>
                    <a:gd name="connsiteX2" fmla="*/ 116732 w 257783"/>
                    <a:gd name="connsiteY2" fmla="*/ 53502 h 116731"/>
                    <a:gd name="connsiteX3" fmla="*/ 77822 w 257783"/>
                    <a:gd name="connsiteY3" fmla="*/ 14591 h 116731"/>
                    <a:gd name="connsiteX4" fmla="*/ 29183 w 257783"/>
                    <a:gd name="connsiteY4" fmla="*/ 0 h 116731"/>
                    <a:gd name="connsiteX5" fmla="*/ 0 w 257783"/>
                    <a:gd name="connsiteY5" fmla="*/ 9727 h 11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783" h="116731">
                      <a:moveTo>
                        <a:pt x="257783" y="116731"/>
                      </a:moveTo>
                      <a:lnTo>
                        <a:pt x="199417" y="87548"/>
                      </a:lnTo>
                      <a:lnTo>
                        <a:pt x="116732" y="53502"/>
                      </a:lnTo>
                      <a:lnTo>
                        <a:pt x="77822" y="14591"/>
                      </a:lnTo>
                      <a:lnTo>
                        <a:pt x="29183" y="0"/>
                      </a:lnTo>
                      <a:lnTo>
                        <a:pt x="0" y="9727"/>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0" name="99 Forma libre"/>
                <p:cNvSpPr/>
                <p:nvPr/>
              </p:nvSpPr>
              <p:spPr>
                <a:xfrm>
                  <a:off x="4766553" y="5316166"/>
                  <a:ext cx="603115" cy="1410511"/>
                </a:xfrm>
                <a:custGeom>
                  <a:avLst/>
                  <a:gdLst>
                    <a:gd name="connsiteX0" fmla="*/ 588524 w 603115"/>
                    <a:gd name="connsiteY0" fmla="*/ 1410511 h 1410511"/>
                    <a:gd name="connsiteX1" fmla="*/ 573932 w 603115"/>
                    <a:gd name="connsiteY1" fmla="*/ 1347281 h 1410511"/>
                    <a:gd name="connsiteX2" fmla="*/ 578796 w 603115"/>
                    <a:gd name="connsiteY2" fmla="*/ 1284051 h 1410511"/>
                    <a:gd name="connsiteX3" fmla="*/ 583660 w 603115"/>
                    <a:gd name="connsiteY3" fmla="*/ 1206230 h 1410511"/>
                    <a:gd name="connsiteX4" fmla="*/ 583660 w 603115"/>
                    <a:gd name="connsiteY4" fmla="*/ 1162455 h 1410511"/>
                    <a:gd name="connsiteX5" fmla="*/ 593387 w 603115"/>
                    <a:gd name="connsiteY5" fmla="*/ 1104089 h 1410511"/>
                    <a:gd name="connsiteX6" fmla="*/ 598251 w 603115"/>
                    <a:gd name="connsiteY6" fmla="*/ 1065179 h 1410511"/>
                    <a:gd name="connsiteX7" fmla="*/ 603115 w 603115"/>
                    <a:gd name="connsiteY7" fmla="*/ 1011677 h 1410511"/>
                    <a:gd name="connsiteX8" fmla="*/ 578796 w 603115"/>
                    <a:gd name="connsiteY8" fmla="*/ 933855 h 1410511"/>
                    <a:gd name="connsiteX9" fmla="*/ 549613 w 603115"/>
                    <a:gd name="connsiteY9" fmla="*/ 836579 h 1410511"/>
                    <a:gd name="connsiteX10" fmla="*/ 539885 w 603115"/>
                    <a:gd name="connsiteY10" fmla="*/ 753894 h 1410511"/>
                    <a:gd name="connsiteX11" fmla="*/ 544749 w 603115"/>
                    <a:gd name="connsiteY11" fmla="*/ 637162 h 1410511"/>
                    <a:gd name="connsiteX12" fmla="*/ 539885 w 603115"/>
                    <a:gd name="connsiteY12" fmla="*/ 588523 h 1410511"/>
                    <a:gd name="connsiteX13" fmla="*/ 515566 w 603115"/>
                    <a:gd name="connsiteY13" fmla="*/ 510702 h 1410511"/>
                    <a:gd name="connsiteX14" fmla="*/ 476656 w 603115"/>
                    <a:gd name="connsiteY14" fmla="*/ 476655 h 1410511"/>
                    <a:gd name="connsiteX15" fmla="*/ 423153 w 603115"/>
                    <a:gd name="connsiteY15" fmla="*/ 442608 h 1410511"/>
                    <a:gd name="connsiteX16" fmla="*/ 359924 w 603115"/>
                    <a:gd name="connsiteY16" fmla="*/ 403698 h 1410511"/>
                    <a:gd name="connsiteX17" fmla="*/ 272375 w 603115"/>
                    <a:gd name="connsiteY17" fmla="*/ 340468 h 1410511"/>
                    <a:gd name="connsiteX18" fmla="*/ 209145 w 603115"/>
                    <a:gd name="connsiteY18" fmla="*/ 340468 h 1410511"/>
                    <a:gd name="connsiteX19" fmla="*/ 184826 w 603115"/>
                    <a:gd name="connsiteY19" fmla="*/ 321013 h 1410511"/>
                    <a:gd name="connsiteX20" fmla="*/ 179962 w 603115"/>
                    <a:gd name="connsiteY20" fmla="*/ 321013 h 1410511"/>
                    <a:gd name="connsiteX21" fmla="*/ 131324 w 603115"/>
                    <a:gd name="connsiteY21" fmla="*/ 107004 h 1410511"/>
                    <a:gd name="connsiteX22" fmla="*/ 48638 w 603115"/>
                    <a:gd name="connsiteY22" fmla="*/ 48638 h 1410511"/>
                    <a:gd name="connsiteX23" fmla="*/ 0 w 603115"/>
                    <a:gd name="connsiteY23" fmla="*/ 0 h 141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3115" h="1410511">
                      <a:moveTo>
                        <a:pt x="588524" y="1410511"/>
                      </a:moveTo>
                      <a:lnTo>
                        <a:pt x="573932" y="1347281"/>
                      </a:lnTo>
                      <a:lnTo>
                        <a:pt x="578796" y="1284051"/>
                      </a:lnTo>
                      <a:lnTo>
                        <a:pt x="583660" y="1206230"/>
                      </a:lnTo>
                      <a:lnTo>
                        <a:pt x="583660" y="1162455"/>
                      </a:lnTo>
                      <a:lnTo>
                        <a:pt x="593387" y="1104089"/>
                      </a:lnTo>
                      <a:lnTo>
                        <a:pt x="598251" y="1065179"/>
                      </a:lnTo>
                      <a:lnTo>
                        <a:pt x="603115" y="1011677"/>
                      </a:lnTo>
                      <a:lnTo>
                        <a:pt x="578796" y="933855"/>
                      </a:lnTo>
                      <a:lnTo>
                        <a:pt x="549613" y="836579"/>
                      </a:lnTo>
                      <a:lnTo>
                        <a:pt x="539885" y="753894"/>
                      </a:lnTo>
                      <a:lnTo>
                        <a:pt x="544749" y="637162"/>
                      </a:lnTo>
                      <a:lnTo>
                        <a:pt x="539885" y="588523"/>
                      </a:lnTo>
                      <a:lnTo>
                        <a:pt x="515566" y="510702"/>
                      </a:lnTo>
                      <a:lnTo>
                        <a:pt x="476656" y="476655"/>
                      </a:lnTo>
                      <a:lnTo>
                        <a:pt x="423153" y="442608"/>
                      </a:lnTo>
                      <a:lnTo>
                        <a:pt x="359924" y="403698"/>
                      </a:lnTo>
                      <a:lnTo>
                        <a:pt x="272375" y="340468"/>
                      </a:lnTo>
                      <a:lnTo>
                        <a:pt x="209145" y="340468"/>
                      </a:lnTo>
                      <a:lnTo>
                        <a:pt x="184826" y="321013"/>
                      </a:lnTo>
                      <a:lnTo>
                        <a:pt x="179962" y="321013"/>
                      </a:lnTo>
                      <a:lnTo>
                        <a:pt x="131324" y="107004"/>
                      </a:lnTo>
                      <a:lnTo>
                        <a:pt x="48638" y="48638"/>
                      </a:lnTo>
                      <a:lnTo>
                        <a:pt x="0"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grpSp>
      </p:grpSp>
      <p:grpSp>
        <p:nvGrpSpPr>
          <p:cNvPr id="104" name="103 Grupo"/>
          <p:cNvGrpSpPr/>
          <p:nvPr/>
        </p:nvGrpSpPr>
        <p:grpSpPr>
          <a:xfrm>
            <a:off x="3419872" y="157688"/>
            <a:ext cx="1863090" cy="6583680"/>
            <a:chOff x="5783580" y="140970"/>
            <a:chExt cx="1863090" cy="6583680"/>
          </a:xfrm>
        </p:grpSpPr>
        <p:sp>
          <p:nvSpPr>
            <p:cNvPr id="105" name="104 Forma libre"/>
            <p:cNvSpPr/>
            <p:nvPr/>
          </p:nvSpPr>
          <p:spPr>
            <a:xfrm>
              <a:off x="5783580" y="3429000"/>
              <a:ext cx="1249680" cy="3295650"/>
            </a:xfrm>
            <a:custGeom>
              <a:avLst/>
              <a:gdLst>
                <a:gd name="connsiteX0" fmla="*/ 0 w 1992630"/>
                <a:gd name="connsiteY0" fmla="*/ 3295650 h 3295650"/>
                <a:gd name="connsiteX1" fmla="*/ 163830 w 1992630"/>
                <a:gd name="connsiteY1" fmla="*/ 3036570 h 3295650"/>
                <a:gd name="connsiteX2" fmla="*/ 266700 w 1992630"/>
                <a:gd name="connsiteY2" fmla="*/ 2872740 h 3295650"/>
                <a:gd name="connsiteX3" fmla="*/ 308610 w 1992630"/>
                <a:gd name="connsiteY3" fmla="*/ 2807970 h 3295650"/>
                <a:gd name="connsiteX4" fmla="*/ 392430 w 1992630"/>
                <a:gd name="connsiteY4" fmla="*/ 2754630 h 3295650"/>
                <a:gd name="connsiteX5" fmla="*/ 445770 w 1992630"/>
                <a:gd name="connsiteY5" fmla="*/ 2720340 h 3295650"/>
                <a:gd name="connsiteX6" fmla="*/ 521970 w 1992630"/>
                <a:gd name="connsiteY6" fmla="*/ 2529840 h 3295650"/>
                <a:gd name="connsiteX7" fmla="*/ 613410 w 1992630"/>
                <a:gd name="connsiteY7" fmla="*/ 2354580 h 3295650"/>
                <a:gd name="connsiteX8" fmla="*/ 659130 w 1992630"/>
                <a:gd name="connsiteY8" fmla="*/ 2259330 h 3295650"/>
                <a:gd name="connsiteX9" fmla="*/ 689610 w 1992630"/>
                <a:gd name="connsiteY9" fmla="*/ 2175510 h 3295650"/>
                <a:gd name="connsiteX10" fmla="*/ 937260 w 1992630"/>
                <a:gd name="connsiteY10" fmla="*/ 1946910 h 3295650"/>
                <a:gd name="connsiteX11" fmla="*/ 982980 w 1992630"/>
                <a:gd name="connsiteY11" fmla="*/ 1866900 h 3295650"/>
                <a:gd name="connsiteX12" fmla="*/ 1131570 w 1992630"/>
                <a:gd name="connsiteY12" fmla="*/ 1592580 h 3295650"/>
                <a:gd name="connsiteX13" fmla="*/ 1146810 w 1992630"/>
                <a:gd name="connsiteY13" fmla="*/ 1508760 h 3295650"/>
                <a:gd name="connsiteX14" fmla="*/ 1200150 w 1992630"/>
                <a:gd name="connsiteY14" fmla="*/ 899160 h 3295650"/>
                <a:gd name="connsiteX15" fmla="*/ 1249680 w 1992630"/>
                <a:gd name="connsiteY15" fmla="*/ 308610 h 3295650"/>
                <a:gd name="connsiteX16" fmla="*/ 1242060 w 1992630"/>
                <a:gd name="connsiteY16" fmla="*/ 209550 h 3295650"/>
                <a:gd name="connsiteX17" fmla="*/ 1188720 w 1992630"/>
                <a:gd name="connsiteY17" fmla="*/ 0 h 3295650"/>
                <a:gd name="connsiteX18" fmla="*/ 1402080 w 1992630"/>
                <a:gd name="connsiteY18" fmla="*/ 571500 h 3295650"/>
                <a:gd name="connsiteX19" fmla="*/ 1992630 w 1992630"/>
                <a:gd name="connsiteY19" fmla="*/ 346710 h 3295650"/>
                <a:gd name="connsiteX0" fmla="*/ 0 w 2003130"/>
                <a:gd name="connsiteY0" fmla="*/ 3295650 h 3295650"/>
                <a:gd name="connsiteX1" fmla="*/ 163830 w 2003130"/>
                <a:gd name="connsiteY1" fmla="*/ 3036570 h 3295650"/>
                <a:gd name="connsiteX2" fmla="*/ 266700 w 2003130"/>
                <a:gd name="connsiteY2" fmla="*/ 2872740 h 3295650"/>
                <a:gd name="connsiteX3" fmla="*/ 308610 w 2003130"/>
                <a:gd name="connsiteY3" fmla="*/ 2807970 h 3295650"/>
                <a:gd name="connsiteX4" fmla="*/ 392430 w 2003130"/>
                <a:gd name="connsiteY4" fmla="*/ 2754630 h 3295650"/>
                <a:gd name="connsiteX5" fmla="*/ 445770 w 2003130"/>
                <a:gd name="connsiteY5" fmla="*/ 2720340 h 3295650"/>
                <a:gd name="connsiteX6" fmla="*/ 521970 w 2003130"/>
                <a:gd name="connsiteY6" fmla="*/ 2529840 h 3295650"/>
                <a:gd name="connsiteX7" fmla="*/ 613410 w 2003130"/>
                <a:gd name="connsiteY7" fmla="*/ 2354580 h 3295650"/>
                <a:gd name="connsiteX8" fmla="*/ 659130 w 2003130"/>
                <a:gd name="connsiteY8" fmla="*/ 2259330 h 3295650"/>
                <a:gd name="connsiteX9" fmla="*/ 689610 w 2003130"/>
                <a:gd name="connsiteY9" fmla="*/ 2175510 h 3295650"/>
                <a:gd name="connsiteX10" fmla="*/ 937260 w 2003130"/>
                <a:gd name="connsiteY10" fmla="*/ 1946910 h 3295650"/>
                <a:gd name="connsiteX11" fmla="*/ 982980 w 2003130"/>
                <a:gd name="connsiteY11" fmla="*/ 1866900 h 3295650"/>
                <a:gd name="connsiteX12" fmla="*/ 1131570 w 2003130"/>
                <a:gd name="connsiteY12" fmla="*/ 1592580 h 3295650"/>
                <a:gd name="connsiteX13" fmla="*/ 1146810 w 2003130"/>
                <a:gd name="connsiteY13" fmla="*/ 1508760 h 3295650"/>
                <a:gd name="connsiteX14" fmla="*/ 1200150 w 2003130"/>
                <a:gd name="connsiteY14" fmla="*/ 899160 h 3295650"/>
                <a:gd name="connsiteX15" fmla="*/ 1249680 w 2003130"/>
                <a:gd name="connsiteY15" fmla="*/ 308610 h 3295650"/>
                <a:gd name="connsiteX16" fmla="*/ 1242060 w 2003130"/>
                <a:gd name="connsiteY16" fmla="*/ 209550 h 3295650"/>
                <a:gd name="connsiteX17" fmla="*/ 1188720 w 2003130"/>
                <a:gd name="connsiteY17" fmla="*/ 0 h 3295650"/>
                <a:gd name="connsiteX18" fmla="*/ 1402080 w 2003130"/>
                <a:gd name="connsiteY18" fmla="*/ 571500 h 3295650"/>
                <a:gd name="connsiteX19" fmla="*/ 2003130 w 2003130"/>
                <a:gd name="connsiteY19" fmla="*/ 357190 h 3295650"/>
                <a:gd name="connsiteX0" fmla="*/ 0 w 1402080"/>
                <a:gd name="connsiteY0" fmla="*/ 3295650 h 3295650"/>
                <a:gd name="connsiteX1" fmla="*/ 163830 w 1402080"/>
                <a:gd name="connsiteY1" fmla="*/ 3036570 h 3295650"/>
                <a:gd name="connsiteX2" fmla="*/ 266700 w 1402080"/>
                <a:gd name="connsiteY2" fmla="*/ 2872740 h 3295650"/>
                <a:gd name="connsiteX3" fmla="*/ 308610 w 1402080"/>
                <a:gd name="connsiteY3" fmla="*/ 2807970 h 3295650"/>
                <a:gd name="connsiteX4" fmla="*/ 392430 w 1402080"/>
                <a:gd name="connsiteY4" fmla="*/ 2754630 h 3295650"/>
                <a:gd name="connsiteX5" fmla="*/ 445770 w 1402080"/>
                <a:gd name="connsiteY5" fmla="*/ 2720340 h 3295650"/>
                <a:gd name="connsiteX6" fmla="*/ 521970 w 1402080"/>
                <a:gd name="connsiteY6" fmla="*/ 2529840 h 3295650"/>
                <a:gd name="connsiteX7" fmla="*/ 613410 w 1402080"/>
                <a:gd name="connsiteY7" fmla="*/ 2354580 h 3295650"/>
                <a:gd name="connsiteX8" fmla="*/ 659130 w 1402080"/>
                <a:gd name="connsiteY8" fmla="*/ 2259330 h 3295650"/>
                <a:gd name="connsiteX9" fmla="*/ 689610 w 1402080"/>
                <a:gd name="connsiteY9" fmla="*/ 2175510 h 3295650"/>
                <a:gd name="connsiteX10" fmla="*/ 937260 w 1402080"/>
                <a:gd name="connsiteY10" fmla="*/ 1946910 h 3295650"/>
                <a:gd name="connsiteX11" fmla="*/ 982980 w 1402080"/>
                <a:gd name="connsiteY11" fmla="*/ 1866900 h 3295650"/>
                <a:gd name="connsiteX12" fmla="*/ 1131570 w 1402080"/>
                <a:gd name="connsiteY12" fmla="*/ 1592580 h 3295650"/>
                <a:gd name="connsiteX13" fmla="*/ 1146810 w 1402080"/>
                <a:gd name="connsiteY13" fmla="*/ 1508760 h 3295650"/>
                <a:gd name="connsiteX14" fmla="*/ 1200150 w 1402080"/>
                <a:gd name="connsiteY14" fmla="*/ 899160 h 3295650"/>
                <a:gd name="connsiteX15" fmla="*/ 1249680 w 1402080"/>
                <a:gd name="connsiteY15" fmla="*/ 308610 h 3295650"/>
                <a:gd name="connsiteX16" fmla="*/ 1242060 w 1402080"/>
                <a:gd name="connsiteY16" fmla="*/ 209550 h 3295650"/>
                <a:gd name="connsiteX17" fmla="*/ 1188720 w 1402080"/>
                <a:gd name="connsiteY17" fmla="*/ 0 h 3295650"/>
                <a:gd name="connsiteX18" fmla="*/ 1402080 w 1402080"/>
                <a:gd name="connsiteY18" fmla="*/ 571500 h 3295650"/>
                <a:gd name="connsiteX0" fmla="*/ 0 w 1249680"/>
                <a:gd name="connsiteY0" fmla="*/ 3295650 h 3295650"/>
                <a:gd name="connsiteX1" fmla="*/ 163830 w 1249680"/>
                <a:gd name="connsiteY1" fmla="*/ 3036570 h 3295650"/>
                <a:gd name="connsiteX2" fmla="*/ 266700 w 1249680"/>
                <a:gd name="connsiteY2" fmla="*/ 2872740 h 3295650"/>
                <a:gd name="connsiteX3" fmla="*/ 308610 w 1249680"/>
                <a:gd name="connsiteY3" fmla="*/ 2807970 h 3295650"/>
                <a:gd name="connsiteX4" fmla="*/ 392430 w 1249680"/>
                <a:gd name="connsiteY4" fmla="*/ 2754630 h 3295650"/>
                <a:gd name="connsiteX5" fmla="*/ 445770 w 1249680"/>
                <a:gd name="connsiteY5" fmla="*/ 2720340 h 3295650"/>
                <a:gd name="connsiteX6" fmla="*/ 521970 w 1249680"/>
                <a:gd name="connsiteY6" fmla="*/ 2529840 h 3295650"/>
                <a:gd name="connsiteX7" fmla="*/ 613410 w 1249680"/>
                <a:gd name="connsiteY7" fmla="*/ 2354580 h 3295650"/>
                <a:gd name="connsiteX8" fmla="*/ 659130 w 1249680"/>
                <a:gd name="connsiteY8" fmla="*/ 2259330 h 3295650"/>
                <a:gd name="connsiteX9" fmla="*/ 689610 w 1249680"/>
                <a:gd name="connsiteY9" fmla="*/ 2175510 h 3295650"/>
                <a:gd name="connsiteX10" fmla="*/ 937260 w 1249680"/>
                <a:gd name="connsiteY10" fmla="*/ 1946910 h 3295650"/>
                <a:gd name="connsiteX11" fmla="*/ 982980 w 1249680"/>
                <a:gd name="connsiteY11" fmla="*/ 1866900 h 3295650"/>
                <a:gd name="connsiteX12" fmla="*/ 1131570 w 1249680"/>
                <a:gd name="connsiteY12" fmla="*/ 1592580 h 3295650"/>
                <a:gd name="connsiteX13" fmla="*/ 1146810 w 1249680"/>
                <a:gd name="connsiteY13" fmla="*/ 1508760 h 3295650"/>
                <a:gd name="connsiteX14" fmla="*/ 1200150 w 1249680"/>
                <a:gd name="connsiteY14" fmla="*/ 899160 h 3295650"/>
                <a:gd name="connsiteX15" fmla="*/ 1249680 w 1249680"/>
                <a:gd name="connsiteY15" fmla="*/ 308610 h 3295650"/>
                <a:gd name="connsiteX16" fmla="*/ 1242060 w 1249680"/>
                <a:gd name="connsiteY16" fmla="*/ 209550 h 3295650"/>
                <a:gd name="connsiteX17" fmla="*/ 1188720 w 1249680"/>
                <a:gd name="connsiteY17" fmla="*/ 0 h 329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680" h="3295650">
                  <a:moveTo>
                    <a:pt x="0" y="3295650"/>
                  </a:moveTo>
                  <a:lnTo>
                    <a:pt x="163830" y="3036570"/>
                  </a:lnTo>
                  <a:lnTo>
                    <a:pt x="266700" y="2872740"/>
                  </a:lnTo>
                  <a:lnTo>
                    <a:pt x="308610" y="2807970"/>
                  </a:lnTo>
                  <a:lnTo>
                    <a:pt x="392430" y="2754630"/>
                  </a:lnTo>
                  <a:lnTo>
                    <a:pt x="445770" y="2720340"/>
                  </a:lnTo>
                  <a:lnTo>
                    <a:pt x="521970" y="2529840"/>
                  </a:lnTo>
                  <a:lnTo>
                    <a:pt x="613410" y="2354580"/>
                  </a:lnTo>
                  <a:lnTo>
                    <a:pt x="659130" y="2259330"/>
                  </a:lnTo>
                  <a:lnTo>
                    <a:pt x="689610" y="2175510"/>
                  </a:lnTo>
                  <a:lnTo>
                    <a:pt x="937260" y="1946910"/>
                  </a:lnTo>
                  <a:lnTo>
                    <a:pt x="982980" y="1866900"/>
                  </a:lnTo>
                  <a:lnTo>
                    <a:pt x="1131570" y="1592580"/>
                  </a:lnTo>
                  <a:lnTo>
                    <a:pt x="1146810" y="1508760"/>
                  </a:lnTo>
                  <a:lnTo>
                    <a:pt x="1200150" y="899160"/>
                  </a:lnTo>
                  <a:lnTo>
                    <a:pt x="1249680" y="308610"/>
                  </a:lnTo>
                  <a:lnTo>
                    <a:pt x="1242060" y="209550"/>
                  </a:lnTo>
                  <a:lnTo>
                    <a:pt x="1188720" y="0"/>
                  </a:lnTo>
                </a:path>
              </a:pathLst>
            </a:custGeom>
            <a:ln w="38100" cmpd="dbl">
              <a:solidFill>
                <a:srgbClr val="FF99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6" name="105 Forma libre"/>
            <p:cNvSpPr/>
            <p:nvPr/>
          </p:nvSpPr>
          <p:spPr>
            <a:xfrm>
              <a:off x="6564630" y="140970"/>
              <a:ext cx="1082040" cy="3284220"/>
            </a:xfrm>
            <a:custGeom>
              <a:avLst/>
              <a:gdLst>
                <a:gd name="connsiteX0" fmla="*/ 411480 w 1082040"/>
                <a:gd name="connsiteY0" fmla="*/ 3284220 h 3284220"/>
                <a:gd name="connsiteX1" fmla="*/ 392430 w 1082040"/>
                <a:gd name="connsiteY1" fmla="*/ 3234690 h 3284220"/>
                <a:gd name="connsiteX2" fmla="*/ 396240 w 1082040"/>
                <a:gd name="connsiteY2" fmla="*/ 3143250 h 3284220"/>
                <a:gd name="connsiteX3" fmla="*/ 392430 w 1082040"/>
                <a:gd name="connsiteY3" fmla="*/ 3048000 h 3284220"/>
                <a:gd name="connsiteX4" fmla="*/ 381000 w 1082040"/>
                <a:gd name="connsiteY4" fmla="*/ 2990850 h 3284220"/>
                <a:gd name="connsiteX5" fmla="*/ 327660 w 1082040"/>
                <a:gd name="connsiteY5" fmla="*/ 2952750 h 3284220"/>
                <a:gd name="connsiteX6" fmla="*/ 304800 w 1082040"/>
                <a:gd name="connsiteY6" fmla="*/ 2922270 h 3284220"/>
                <a:gd name="connsiteX7" fmla="*/ 297180 w 1082040"/>
                <a:gd name="connsiteY7" fmla="*/ 2880360 h 3284220"/>
                <a:gd name="connsiteX8" fmla="*/ 293370 w 1082040"/>
                <a:gd name="connsiteY8" fmla="*/ 2830830 h 3284220"/>
                <a:gd name="connsiteX9" fmla="*/ 281940 w 1082040"/>
                <a:gd name="connsiteY9" fmla="*/ 2800350 h 3284220"/>
                <a:gd name="connsiteX10" fmla="*/ 243840 w 1082040"/>
                <a:gd name="connsiteY10" fmla="*/ 2735580 h 3284220"/>
                <a:gd name="connsiteX11" fmla="*/ 224790 w 1082040"/>
                <a:gd name="connsiteY11" fmla="*/ 2667000 h 3284220"/>
                <a:gd name="connsiteX12" fmla="*/ 217170 w 1082040"/>
                <a:gd name="connsiteY12" fmla="*/ 2621280 h 3284220"/>
                <a:gd name="connsiteX13" fmla="*/ 209550 w 1082040"/>
                <a:gd name="connsiteY13" fmla="*/ 2571750 h 3284220"/>
                <a:gd name="connsiteX14" fmla="*/ 217170 w 1082040"/>
                <a:gd name="connsiteY14" fmla="*/ 2510790 h 3284220"/>
                <a:gd name="connsiteX15" fmla="*/ 247650 w 1082040"/>
                <a:gd name="connsiteY15" fmla="*/ 2472690 h 3284220"/>
                <a:gd name="connsiteX16" fmla="*/ 266700 w 1082040"/>
                <a:gd name="connsiteY16" fmla="*/ 2426970 h 3284220"/>
                <a:gd name="connsiteX17" fmla="*/ 274320 w 1082040"/>
                <a:gd name="connsiteY17" fmla="*/ 2377440 h 3284220"/>
                <a:gd name="connsiteX18" fmla="*/ 274320 w 1082040"/>
                <a:gd name="connsiteY18" fmla="*/ 2316480 h 3284220"/>
                <a:gd name="connsiteX19" fmla="*/ 342900 w 1082040"/>
                <a:gd name="connsiteY19" fmla="*/ 2244090 h 3284220"/>
                <a:gd name="connsiteX20" fmla="*/ 373380 w 1082040"/>
                <a:gd name="connsiteY20" fmla="*/ 2228850 h 3284220"/>
                <a:gd name="connsiteX21" fmla="*/ 445770 w 1082040"/>
                <a:gd name="connsiteY21" fmla="*/ 2205990 h 3284220"/>
                <a:gd name="connsiteX22" fmla="*/ 499110 w 1082040"/>
                <a:gd name="connsiteY22" fmla="*/ 2171700 h 3284220"/>
                <a:gd name="connsiteX23" fmla="*/ 544830 w 1082040"/>
                <a:gd name="connsiteY23" fmla="*/ 2110740 h 3284220"/>
                <a:gd name="connsiteX24" fmla="*/ 662940 w 1082040"/>
                <a:gd name="connsiteY24" fmla="*/ 2011680 h 3284220"/>
                <a:gd name="connsiteX25" fmla="*/ 674370 w 1082040"/>
                <a:gd name="connsiteY25" fmla="*/ 1988820 h 3284220"/>
                <a:gd name="connsiteX26" fmla="*/ 681990 w 1082040"/>
                <a:gd name="connsiteY26" fmla="*/ 1950720 h 3284220"/>
                <a:gd name="connsiteX27" fmla="*/ 723900 w 1082040"/>
                <a:gd name="connsiteY27" fmla="*/ 1874520 h 3284220"/>
                <a:gd name="connsiteX28" fmla="*/ 773430 w 1082040"/>
                <a:gd name="connsiteY28" fmla="*/ 1760220 h 3284220"/>
                <a:gd name="connsiteX29" fmla="*/ 765810 w 1082040"/>
                <a:gd name="connsiteY29" fmla="*/ 1725930 h 3284220"/>
                <a:gd name="connsiteX30" fmla="*/ 762000 w 1082040"/>
                <a:gd name="connsiteY30" fmla="*/ 1691640 h 3284220"/>
                <a:gd name="connsiteX31" fmla="*/ 796290 w 1082040"/>
                <a:gd name="connsiteY31" fmla="*/ 1596390 h 3284220"/>
                <a:gd name="connsiteX32" fmla="*/ 815340 w 1082040"/>
                <a:gd name="connsiteY32" fmla="*/ 1539240 h 3284220"/>
                <a:gd name="connsiteX33" fmla="*/ 842010 w 1082040"/>
                <a:gd name="connsiteY33" fmla="*/ 1512570 h 3284220"/>
                <a:gd name="connsiteX34" fmla="*/ 952500 w 1082040"/>
                <a:gd name="connsiteY34" fmla="*/ 1447800 h 3284220"/>
                <a:gd name="connsiteX35" fmla="*/ 1032510 w 1082040"/>
                <a:gd name="connsiteY35" fmla="*/ 1402080 h 3284220"/>
                <a:gd name="connsiteX36" fmla="*/ 1036320 w 1082040"/>
                <a:gd name="connsiteY36" fmla="*/ 1344930 h 3284220"/>
                <a:gd name="connsiteX37" fmla="*/ 1036320 w 1082040"/>
                <a:gd name="connsiteY37" fmla="*/ 1287780 h 3284220"/>
                <a:gd name="connsiteX38" fmla="*/ 1066800 w 1082040"/>
                <a:gd name="connsiteY38" fmla="*/ 1261110 h 3284220"/>
                <a:gd name="connsiteX39" fmla="*/ 1082040 w 1082040"/>
                <a:gd name="connsiteY39" fmla="*/ 1219200 h 3284220"/>
                <a:gd name="connsiteX40" fmla="*/ 1066800 w 1082040"/>
                <a:gd name="connsiteY40" fmla="*/ 1181100 h 3284220"/>
                <a:gd name="connsiteX41" fmla="*/ 1024890 w 1082040"/>
                <a:gd name="connsiteY41" fmla="*/ 1120140 h 3284220"/>
                <a:gd name="connsiteX42" fmla="*/ 982980 w 1082040"/>
                <a:gd name="connsiteY42" fmla="*/ 1078230 h 3284220"/>
                <a:gd name="connsiteX43" fmla="*/ 906780 w 1082040"/>
                <a:gd name="connsiteY43" fmla="*/ 1066800 h 3284220"/>
                <a:gd name="connsiteX44" fmla="*/ 857250 w 1082040"/>
                <a:gd name="connsiteY44" fmla="*/ 1055370 h 3284220"/>
                <a:gd name="connsiteX45" fmla="*/ 762000 w 1082040"/>
                <a:gd name="connsiteY45" fmla="*/ 1005840 h 3284220"/>
                <a:gd name="connsiteX46" fmla="*/ 723900 w 1082040"/>
                <a:gd name="connsiteY46" fmla="*/ 986790 h 3284220"/>
                <a:gd name="connsiteX47" fmla="*/ 685800 w 1082040"/>
                <a:gd name="connsiteY47" fmla="*/ 967740 h 3284220"/>
                <a:gd name="connsiteX48" fmla="*/ 525780 w 1082040"/>
                <a:gd name="connsiteY48" fmla="*/ 937260 h 3284220"/>
                <a:gd name="connsiteX49" fmla="*/ 472440 w 1082040"/>
                <a:gd name="connsiteY49" fmla="*/ 933450 h 3284220"/>
                <a:gd name="connsiteX50" fmla="*/ 441960 w 1082040"/>
                <a:gd name="connsiteY50" fmla="*/ 933450 h 3284220"/>
                <a:gd name="connsiteX51" fmla="*/ 419100 w 1082040"/>
                <a:gd name="connsiteY51" fmla="*/ 963930 h 3284220"/>
                <a:gd name="connsiteX52" fmla="*/ 392430 w 1082040"/>
                <a:gd name="connsiteY52" fmla="*/ 990600 h 3284220"/>
                <a:gd name="connsiteX53" fmla="*/ 354330 w 1082040"/>
                <a:gd name="connsiteY53" fmla="*/ 994410 h 3284220"/>
                <a:gd name="connsiteX54" fmla="*/ 278130 w 1082040"/>
                <a:gd name="connsiteY54" fmla="*/ 952500 h 3284220"/>
                <a:gd name="connsiteX55" fmla="*/ 171450 w 1082040"/>
                <a:gd name="connsiteY55" fmla="*/ 887730 h 3284220"/>
                <a:gd name="connsiteX56" fmla="*/ 129540 w 1082040"/>
                <a:gd name="connsiteY56" fmla="*/ 868680 h 3284220"/>
                <a:gd name="connsiteX57" fmla="*/ 87630 w 1082040"/>
                <a:gd name="connsiteY57" fmla="*/ 800100 h 3284220"/>
                <a:gd name="connsiteX58" fmla="*/ 87630 w 1082040"/>
                <a:gd name="connsiteY58" fmla="*/ 800100 h 3284220"/>
                <a:gd name="connsiteX59" fmla="*/ 64770 w 1082040"/>
                <a:gd name="connsiteY59" fmla="*/ 746760 h 3284220"/>
                <a:gd name="connsiteX60" fmla="*/ 3810 w 1082040"/>
                <a:gd name="connsiteY60" fmla="*/ 712470 h 3284220"/>
                <a:gd name="connsiteX61" fmla="*/ 3810 w 1082040"/>
                <a:gd name="connsiteY61" fmla="*/ 712470 h 3284220"/>
                <a:gd name="connsiteX62" fmla="*/ 0 w 1082040"/>
                <a:gd name="connsiteY62" fmla="*/ 670560 h 3284220"/>
                <a:gd name="connsiteX63" fmla="*/ 22860 w 1082040"/>
                <a:gd name="connsiteY63" fmla="*/ 636270 h 3284220"/>
                <a:gd name="connsiteX64" fmla="*/ 83820 w 1082040"/>
                <a:gd name="connsiteY64" fmla="*/ 636270 h 3284220"/>
                <a:gd name="connsiteX65" fmla="*/ 152400 w 1082040"/>
                <a:gd name="connsiteY65" fmla="*/ 621030 h 3284220"/>
                <a:gd name="connsiteX66" fmla="*/ 186690 w 1082040"/>
                <a:gd name="connsiteY66" fmla="*/ 575310 h 3284220"/>
                <a:gd name="connsiteX67" fmla="*/ 182880 w 1082040"/>
                <a:gd name="connsiteY67" fmla="*/ 521970 h 3284220"/>
                <a:gd name="connsiteX68" fmla="*/ 205740 w 1082040"/>
                <a:gd name="connsiteY68" fmla="*/ 480060 h 3284220"/>
                <a:gd name="connsiteX69" fmla="*/ 281940 w 1082040"/>
                <a:gd name="connsiteY69" fmla="*/ 453390 h 3284220"/>
                <a:gd name="connsiteX70" fmla="*/ 457200 w 1082040"/>
                <a:gd name="connsiteY70" fmla="*/ 453390 h 3284220"/>
                <a:gd name="connsiteX71" fmla="*/ 521970 w 1082040"/>
                <a:gd name="connsiteY71" fmla="*/ 438150 h 3284220"/>
                <a:gd name="connsiteX72" fmla="*/ 563880 w 1082040"/>
                <a:gd name="connsiteY72" fmla="*/ 411480 h 3284220"/>
                <a:gd name="connsiteX73" fmla="*/ 685800 w 1082040"/>
                <a:gd name="connsiteY73" fmla="*/ 312420 h 3284220"/>
                <a:gd name="connsiteX74" fmla="*/ 765810 w 1082040"/>
                <a:gd name="connsiteY74" fmla="*/ 262890 h 3284220"/>
                <a:gd name="connsiteX75" fmla="*/ 819150 w 1082040"/>
                <a:gd name="connsiteY75" fmla="*/ 213360 h 3284220"/>
                <a:gd name="connsiteX76" fmla="*/ 864870 w 1082040"/>
                <a:gd name="connsiteY76" fmla="*/ 156210 h 3284220"/>
                <a:gd name="connsiteX77" fmla="*/ 933450 w 1082040"/>
                <a:gd name="connsiteY77" fmla="*/ 129540 h 3284220"/>
                <a:gd name="connsiteX78" fmla="*/ 971550 w 1082040"/>
                <a:gd name="connsiteY78" fmla="*/ 102870 h 3284220"/>
                <a:gd name="connsiteX79" fmla="*/ 998220 w 1082040"/>
                <a:gd name="connsiteY79" fmla="*/ 68580 h 3284220"/>
                <a:gd name="connsiteX80" fmla="*/ 1017270 w 1082040"/>
                <a:gd name="connsiteY80" fmla="*/ 38100 h 3284220"/>
                <a:gd name="connsiteX81" fmla="*/ 1078230 w 1082040"/>
                <a:gd name="connsiteY81" fmla="*/ 7620 h 3284220"/>
                <a:gd name="connsiteX82" fmla="*/ 1082040 w 1082040"/>
                <a:gd name="connsiteY82" fmla="*/ 0 h 328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82040" h="3284220">
                  <a:moveTo>
                    <a:pt x="411480" y="3284220"/>
                  </a:moveTo>
                  <a:lnTo>
                    <a:pt x="392430" y="3234690"/>
                  </a:lnTo>
                  <a:lnTo>
                    <a:pt x="396240" y="3143250"/>
                  </a:lnTo>
                  <a:lnTo>
                    <a:pt x="392430" y="3048000"/>
                  </a:lnTo>
                  <a:lnTo>
                    <a:pt x="381000" y="2990850"/>
                  </a:lnTo>
                  <a:lnTo>
                    <a:pt x="327660" y="2952750"/>
                  </a:lnTo>
                  <a:lnTo>
                    <a:pt x="304800" y="2922270"/>
                  </a:lnTo>
                  <a:lnTo>
                    <a:pt x="297180" y="2880360"/>
                  </a:lnTo>
                  <a:lnTo>
                    <a:pt x="293370" y="2830830"/>
                  </a:lnTo>
                  <a:lnTo>
                    <a:pt x="281940" y="2800350"/>
                  </a:lnTo>
                  <a:lnTo>
                    <a:pt x="243840" y="2735580"/>
                  </a:lnTo>
                  <a:lnTo>
                    <a:pt x="224790" y="2667000"/>
                  </a:lnTo>
                  <a:lnTo>
                    <a:pt x="217170" y="2621280"/>
                  </a:lnTo>
                  <a:lnTo>
                    <a:pt x="209550" y="2571750"/>
                  </a:lnTo>
                  <a:lnTo>
                    <a:pt x="217170" y="2510790"/>
                  </a:lnTo>
                  <a:lnTo>
                    <a:pt x="247650" y="2472690"/>
                  </a:lnTo>
                  <a:lnTo>
                    <a:pt x="266700" y="2426970"/>
                  </a:lnTo>
                  <a:lnTo>
                    <a:pt x="274320" y="2377440"/>
                  </a:lnTo>
                  <a:lnTo>
                    <a:pt x="274320" y="2316480"/>
                  </a:lnTo>
                  <a:lnTo>
                    <a:pt x="342900" y="2244090"/>
                  </a:lnTo>
                  <a:lnTo>
                    <a:pt x="373380" y="2228850"/>
                  </a:lnTo>
                  <a:lnTo>
                    <a:pt x="445770" y="2205990"/>
                  </a:lnTo>
                  <a:lnTo>
                    <a:pt x="499110" y="2171700"/>
                  </a:lnTo>
                  <a:lnTo>
                    <a:pt x="544830" y="2110740"/>
                  </a:lnTo>
                  <a:lnTo>
                    <a:pt x="662940" y="2011680"/>
                  </a:lnTo>
                  <a:lnTo>
                    <a:pt x="674370" y="1988820"/>
                  </a:lnTo>
                  <a:lnTo>
                    <a:pt x="681990" y="1950720"/>
                  </a:lnTo>
                  <a:lnTo>
                    <a:pt x="723900" y="1874520"/>
                  </a:lnTo>
                  <a:lnTo>
                    <a:pt x="773430" y="1760220"/>
                  </a:lnTo>
                  <a:lnTo>
                    <a:pt x="765810" y="1725930"/>
                  </a:lnTo>
                  <a:lnTo>
                    <a:pt x="762000" y="1691640"/>
                  </a:lnTo>
                  <a:lnTo>
                    <a:pt x="796290" y="1596390"/>
                  </a:lnTo>
                  <a:lnTo>
                    <a:pt x="815340" y="1539240"/>
                  </a:lnTo>
                  <a:lnTo>
                    <a:pt x="842010" y="1512570"/>
                  </a:lnTo>
                  <a:lnTo>
                    <a:pt x="952500" y="1447800"/>
                  </a:lnTo>
                  <a:lnTo>
                    <a:pt x="1032510" y="1402080"/>
                  </a:lnTo>
                  <a:lnTo>
                    <a:pt x="1036320" y="1344930"/>
                  </a:lnTo>
                  <a:lnTo>
                    <a:pt x="1036320" y="1287780"/>
                  </a:lnTo>
                  <a:lnTo>
                    <a:pt x="1066800" y="1261110"/>
                  </a:lnTo>
                  <a:lnTo>
                    <a:pt x="1082040" y="1219200"/>
                  </a:lnTo>
                  <a:lnTo>
                    <a:pt x="1066800" y="1181100"/>
                  </a:lnTo>
                  <a:lnTo>
                    <a:pt x="1024890" y="1120140"/>
                  </a:lnTo>
                  <a:lnTo>
                    <a:pt x="982980" y="1078230"/>
                  </a:lnTo>
                  <a:lnTo>
                    <a:pt x="906780" y="1066800"/>
                  </a:lnTo>
                  <a:lnTo>
                    <a:pt x="857250" y="1055370"/>
                  </a:lnTo>
                  <a:lnTo>
                    <a:pt x="762000" y="1005840"/>
                  </a:lnTo>
                  <a:lnTo>
                    <a:pt x="723900" y="986790"/>
                  </a:lnTo>
                  <a:lnTo>
                    <a:pt x="685800" y="967740"/>
                  </a:lnTo>
                  <a:lnTo>
                    <a:pt x="525780" y="937260"/>
                  </a:lnTo>
                  <a:lnTo>
                    <a:pt x="472440" y="933450"/>
                  </a:lnTo>
                  <a:lnTo>
                    <a:pt x="441960" y="933450"/>
                  </a:lnTo>
                  <a:lnTo>
                    <a:pt x="419100" y="963930"/>
                  </a:lnTo>
                  <a:lnTo>
                    <a:pt x="392430" y="990600"/>
                  </a:lnTo>
                  <a:lnTo>
                    <a:pt x="354330" y="994410"/>
                  </a:lnTo>
                  <a:lnTo>
                    <a:pt x="278130" y="952500"/>
                  </a:lnTo>
                  <a:lnTo>
                    <a:pt x="171450" y="887730"/>
                  </a:lnTo>
                  <a:lnTo>
                    <a:pt x="129540" y="868680"/>
                  </a:lnTo>
                  <a:lnTo>
                    <a:pt x="87630" y="800100"/>
                  </a:lnTo>
                  <a:lnTo>
                    <a:pt x="87630" y="800100"/>
                  </a:lnTo>
                  <a:lnTo>
                    <a:pt x="64770" y="746760"/>
                  </a:lnTo>
                  <a:lnTo>
                    <a:pt x="3810" y="712470"/>
                  </a:lnTo>
                  <a:lnTo>
                    <a:pt x="3810" y="712470"/>
                  </a:lnTo>
                  <a:lnTo>
                    <a:pt x="0" y="670560"/>
                  </a:lnTo>
                  <a:lnTo>
                    <a:pt x="22860" y="636270"/>
                  </a:lnTo>
                  <a:lnTo>
                    <a:pt x="83820" y="636270"/>
                  </a:lnTo>
                  <a:lnTo>
                    <a:pt x="152400" y="621030"/>
                  </a:lnTo>
                  <a:lnTo>
                    <a:pt x="186690" y="575310"/>
                  </a:lnTo>
                  <a:lnTo>
                    <a:pt x="182880" y="521970"/>
                  </a:lnTo>
                  <a:lnTo>
                    <a:pt x="205740" y="480060"/>
                  </a:lnTo>
                  <a:lnTo>
                    <a:pt x="281940" y="453390"/>
                  </a:lnTo>
                  <a:lnTo>
                    <a:pt x="457200" y="453390"/>
                  </a:lnTo>
                  <a:lnTo>
                    <a:pt x="521970" y="438150"/>
                  </a:lnTo>
                  <a:lnTo>
                    <a:pt x="563880" y="411480"/>
                  </a:lnTo>
                  <a:lnTo>
                    <a:pt x="685800" y="312420"/>
                  </a:lnTo>
                  <a:lnTo>
                    <a:pt x="765810" y="262890"/>
                  </a:lnTo>
                  <a:lnTo>
                    <a:pt x="819150" y="213360"/>
                  </a:lnTo>
                  <a:lnTo>
                    <a:pt x="864870" y="156210"/>
                  </a:lnTo>
                  <a:lnTo>
                    <a:pt x="933450" y="129540"/>
                  </a:lnTo>
                  <a:lnTo>
                    <a:pt x="971550" y="102870"/>
                  </a:lnTo>
                  <a:lnTo>
                    <a:pt x="998220" y="68580"/>
                  </a:lnTo>
                  <a:lnTo>
                    <a:pt x="1017270" y="38100"/>
                  </a:lnTo>
                  <a:lnTo>
                    <a:pt x="1078230" y="7620"/>
                  </a:lnTo>
                  <a:lnTo>
                    <a:pt x="1082040" y="0"/>
                  </a:lnTo>
                </a:path>
              </a:pathLst>
            </a:custGeom>
            <a:ln w="38100" cmpd="dbl">
              <a:solidFill>
                <a:srgbClr val="FF99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grpSp>
      <p:sp>
        <p:nvSpPr>
          <p:cNvPr id="13" name="12 CuadroTexto"/>
          <p:cNvSpPr txBox="1"/>
          <p:nvPr/>
        </p:nvSpPr>
        <p:spPr>
          <a:xfrm>
            <a:off x="5143504" y="2500306"/>
            <a:ext cx="714380" cy="107722"/>
          </a:xfrm>
          <a:prstGeom prst="rect">
            <a:avLst/>
          </a:prstGeom>
          <a:solidFill>
            <a:schemeClr val="bg2">
              <a:lumMod val="90000"/>
            </a:schemeClr>
          </a:solidFill>
        </p:spPr>
        <p:txBody>
          <a:bodyPr wrap="square" lIns="0" tIns="0" rIns="0" bIns="0" rtlCol="0">
            <a:spAutoFit/>
          </a:bodyPr>
          <a:lstStyle/>
          <a:p>
            <a:pPr algn="ctr"/>
            <a:r>
              <a:rPr lang="es-MX" sz="700" dirty="0" smtClean="0"/>
              <a:t>Eje Metropolitano</a:t>
            </a:r>
            <a:endParaRPr lang="es-MX" sz="700" dirty="0"/>
          </a:p>
        </p:txBody>
      </p:sp>
      <p:grpSp>
        <p:nvGrpSpPr>
          <p:cNvPr id="111" name="110 Grupo"/>
          <p:cNvGrpSpPr/>
          <p:nvPr/>
        </p:nvGrpSpPr>
        <p:grpSpPr>
          <a:xfrm>
            <a:off x="6786320" y="6402287"/>
            <a:ext cx="2357681" cy="153888"/>
            <a:chOff x="6792205" y="6258201"/>
            <a:chExt cx="1583679" cy="70922"/>
          </a:xfrm>
        </p:grpSpPr>
        <p:sp>
          <p:nvSpPr>
            <p:cNvPr id="108" name="107 CuadroTexto"/>
            <p:cNvSpPr txBox="1"/>
            <p:nvPr/>
          </p:nvSpPr>
          <p:spPr>
            <a:xfrm>
              <a:off x="7094459" y="6258201"/>
              <a:ext cx="1281425" cy="70922"/>
            </a:xfrm>
            <a:prstGeom prst="rect">
              <a:avLst/>
            </a:prstGeom>
            <a:solidFill>
              <a:schemeClr val="bg2">
                <a:lumMod val="90000"/>
              </a:schemeClr>
            </a:solidFill>
          </p:spPr>
          <p:txBody>
            <a:bodyPr wrap="square" lIns="0" tIns="0" rIns="0" bIns="0" rtlCol="0">
              <a:spAutoFit/>
            </a:bodyPr>
            <a:lstStyle/>
            <a:p>
              <a:r>
                <a:rPr lang="es-MX" sz="1000" dirty="0" smtClean="0"/>
                <a:t>Corredor Metropolitano</a:t>
              </a:r>
              <a:endParaRPr lang="es-MX" sz="1000" dirty="0"/>
            </a:p>
          </p:txBody>
        </p:sp>
        <p:cxnSp>
          <p:nvCxnSpPr>
            <p:cNvPr id="109" name="108 Conector recto"/>
            <p:cNvCxnSpPr/>
            <p:nvPr/>
          </p:nvCxnSpPr>
          <p:spPr>
            <a:xfrm>
              <a:off x="6792205" y="6296560"/>
              <a:ext cx="285752" cy="0"/>
            </a:xfrm>
            <a:prstGeom prst="line">
              <a:avLst/>
            </a:prstGeom>
            <a:ln w="38100" cmpd="dbl">
              <a:solidFill>
                <a:srgbClr val="FF9966"/>
              </a:solidFill>
              <a:prstDash val="sysDash"/>
            </a:ln>
          </p:spPr>
          <p:style>
            <a:lnRef idx="1">
              <a:schemeClr val="accent1"/>
            </a:lnRef>
            <a:fillRef idx="0">
              <a:schemeClr val="accent1"/>
            </a:fillRef>
            <a:effectRef idx="0">
              <a:schemeClr val="accent1"/>
            </a:effectRef>
            <a:fontRef idx="minor">
              <a:schemeClr val="tx1"/>
            </a:fontRef>
          </p:style>
        </p:cxnSp>
      </p:grpSp>
      <p:sp>
        <p:nvSpPr>
          <p:cNvPr id="110" name="109 Forma libre"/>
          <p:cNvSpPr/>
          <p:nvPr/>
        </p:nvSpPr>
        <p:spPr>
          <a:xfrm>
            <a:off x="3976099" y="431515"/>
            <a:ext cx="215757" cy="184934"/>
          </a:xfrm>
          <a:custGeom>
            <a:avLst/>
            <a:gdLst>
              <a:gd name="connsiteX0" fmla="*/ 215757 w 215757"/>
              <a:gd name="connsiteY0" fmla="*/ 184934 h 184934"/>
              <a:gd name="connsiteX1" fmla="*/ 92467 w 215757"/>
              <a:gd name="connsiteY1" fmla="*/ 61645 h 184934"/>
              <a:gd name="connsiteX2" fmla="*/ 0 w 215757"/>
              <a:gd name="connsiteY2" fmla="*/ 0 h 184934"/>
            </a:gdLst>
            <a:ahLst/>
            <a:cxnLst>
              <a:cxn ang="0">
                <a:pos x="connsiteX0" y="connsiteY0"/>
              </a:cxn>
              <a:cxn ang="0">
                <a:pos x="connsiteX1" y="connsiteY1"/>
              </a:cxn>
              <a:cxn ang="0">
                <a:pos x="connsiteX2" y="connsiteY2"/>
              </a:cxn>
            </a:cxnLst>
            <a:rect l="l" t="t" r="r" b="b"/>
            <a:pathLst>
              <a:path w="215757" h="184934">
                <a:moveTo>
                  <a:pt x="215757" y="184934"/>
                </a:moveTo>
                <a:lnTo>
                  <a:pt x="92467" y="61645"/>
                </a:lnTo>
                <a:lnTo>
                  <a:pt x="0" y="0"/>
                </a:lnTo>
              </a:path>
            </a:pathLst>
          </a:cu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12" name="111 Forma libre"/>
          <p:cNvSpPr/>
          <p:nvPr/>
        </p:nvSpPr>
        <p:spPr>
          <a:xfrm>
            <a:off x="4500748" y="136566"/>
            <a:ext cx="967839" cy="540328"/>
          </a:xfrm>
          <a:custGeom>
            <a:avLst/>
            <a:gdLst>
              <a:gd name="connsiteX0" fmla="*/ 967839 w 967839"/>
              <a:gd name="connsiteY0" fmla="*/ 0 h 540328"/>
              <a:gd name="connsiteX1" fmla="*/ 872836 w 967839"/>
              <a:gd name="connsiteY1" fmla="*/ 83128 h 540328"/>
              <a:gd name="connsiteX2" fmla="*/ 831273 w 967839"/>
              <a:gd name="connsiteY2" fmla="*/ 83128 h 540328"/>
              <a:gd name="connsiteX3" fmla="*/ 765958 w 967839"/>
              <a:gd name="connsiteY3" fmla="*/ 118753 h 540328"/>
              <a:gd name="connsiteX4" fmla="*/ 748146 w 967839"/>
              <a:gd name="connsiteY4" fmla="*/ 184068 h 540328"/>
              <a:gd name="connsiteX5" fmla="*/ 724395 w 967839"/>
              <a:gd name="connsiteY5" fmla="*/ 249382 h 540328"/>
              <a:gd name="connsiteX6" fmla="*/ 641268 w 967839"/>
              <a:gd name="connsiteY6" fmla="*/ 255320 h 540328"/>
              <a:gd name="connsiteX7" fmla="*/ 581891 w 967839"/>
              <a:gd name="connsiteY7" fmla="*/ 320634 h 540328"/>
              <a:gd name="connsiteX8" fmla="*/ 546265 w 967839"/>
              <a:gd name="connsiteY8" fmla="*/ 362198 h 540328"/>
              <a:gd name="connsiteX9" fmla="*/ 504701 w 967839"/>
              <a:gd name="connsiteY9" fmla="*/ 362198 h 540328"/>
              <a:gd name="connsiteX10" fmla="*/ 457200 w 967839"/>
              <a:gd name="connsiteY10" fmla="*/ 421574 h 540328"/>
              <a:gd name="connsiteX11" fmla="*/ 421574 w 967839"/>
              <a:gd name="connsiteY11" fmla="*/ 463138 h 540328"/>
              <a:gd name="connsiteX12" fmla="*/ 415636 w 967839"/>
              <a:gd name="connsiteY12" fmla="*/ 451263 h 540328"/>
              <a:gd name="connsiteX13" fmla="*/ 332509 w 967839"/>
              <a:gd name="connsiteY13" fmla="*/ 457200 h 540328"/>
              <a:gd name="connsiteX14" fmla="*/ 225631 w 967839"/>
              <a:gd name="connsiteY14" fmla="*/ 516577 h 540328"/>
              <a:gd name="connsiteX15" fmla="*/ 201881 w 967839"/>
              <a:gd name="connsiteY15" fmla="*/ 540328 h 540328"/>
              <a:gd name="connsiteX16" fmla="*/ 142504 w 967839"/>
              <a:gd name="connsiteY16" fmla="*/ 510639 h 540328"/>
              <a:gd name="connsiteX17" fmla="*/ 100940 w 967839"/>
              <a:gd name="connsiteY17" fmla="*/ 534390 h 540328"/>
              <a:gd name="connsiteX18" fmla="*/ 41564 w 967839"/>
              <a:gd name="connsiteY18" fmla="*/ 528452 h 540328"/>
              <a:gd name="connsiteX19" fmla="*/ 11875 w 967839"/>
              <a:gd name="connsiteY19" fmla="*/ 534390 h 540328"/>
              <a:gd name="connsiteX20" fmla="*/ 0 w 967839"/>
              <a:gd name="connsiteY20" fmla="*/ 528452 h 54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7839" h="540328">
                <a:moveTo>
                  <a:pt x="967839" y="0"/>
                </a:moveTo>
                <a:lnTo>
                  <a:pt x="872836" y="83128"/>
                </a:lnTo>
                <a:lnTo>
                  <a:pt x="831273" y="83128"/>
                </a:lnTo>
                <a:lnTo>
                  <a:pt x="765958" y="118753"/>
                </a:lnTo>
                <a:lnTo>
                  <a:pt x="748146" y="184068"/>
                </a:lnTo>
                <a:lnTo>
                  <a:pt x="724395" y="249382"/>
                </a:lnTo>
                <a:lnTo>
                  <a:pt x="641268" y="255320"/>
                </a:lnTo>
                <a:lnTo>
                  <a:pt x="581891" y="320634"/>
                </a:lnTo>
                <a:lnTo>
                  <a:pt x="546265" y="362198"/>
                </a:lnTo>
                <a:lnTo>
                  <a:pt x="504701" y="362198"/>
                </a:lnTo>
                <a:lnTo>
                  <a:pt x="457200" y="421574"/>
                </a:lnTo>
                <a:lnTo>
                  <a:pt x="421574" y="463138"/>
                </a:lnTo>
                <a:lnTo>
                  <a:pt x="415636" y="451263"/>
                </a:lnTo>
                <a:lnTo>
                  <a:pt x="332509" y="457200"/>
                </a:lnTo>
                <a:lnTo>
                  <a:pt x="225631" y="516577"/>
                </a:lnTo>
                <a:lnTo>
                  <a:pt x="201881" y="540328"/>
                </a:lnTo>
                <a:lnTo>
                  <a:pt x="142504" y="510639"/>
                </a:lnTo>
                <a:lnTo>
                  <a:pt x="100940" y="534390"/>
                </a:lnTo>
                <a:lnTo>
                  <a:pt x="41564" y="528452"/>
                </a:lnTo>
                <a:lnTo>
                  <a:pt x="11875" y="534390"/>
                </a:lnTo>
                <a:lnTo>
                  <a:pt x="0" y="52845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6" name="15 Forma libre"/>
          <p:cNvSpPr/>
          <p:nvPr/>
        </p:nvSpPr>
        <p:spPr>
          <a:xfrm>
            <a:off x="4019534" y="1269206"/>
            <a:ext cx="862012" cy="888207"/>
          </a:xfrm>
          <a:custGeom>
            <a:avLst/>
            <a:gdLst>
              <a:gd name="connsiteX0" fmla="*/ 814387 w 862012"/>
              <a:gd name="connsiteY0" fmla="*/ 71438 h 888207"/>
              <a:gd name="connsiteX1" fmla="*/ 862012 w 862012"/>
              <a:gd name="connsiteY1" fmla="*/ 154782 h 888207"/>
              <a:gd name="connsiteX2" fmla="*/ 850106 w 862012"/>
              <a:gd name="connsiteY2" fmla="*/ 223838 h 888207"/>
              <a:gd name="connsiteX3" fmla="*/ 812006 w 862012"/>
              <a:gd name="connsiteY3" fmla="*/ 245269 h 888207"/>
              <a:gd name="connsiteX4" fmla="*/ 771525 w 862012"/>
              <a:gd name="connsiteY4" fmla="*/ 264319 h 888207"/>
              <a:gd name="connsiteX5" fmla="*/ 764381 w 862012"/>
              <a:gd name="connsiteY5" fmla="*/ 302419 h 888207"/>
              <a:gd name="connsiteX6" fmla="*/ 747712 w 862012"/>
              <a:gd name="connsiteY6" fmla="*/ 352425 h 888207"/>
              <a:gd name="connsiteX7" fmla="*/ 621506 w 862012"/>
              <a:gd name="connsiteY7" fmla="*/ 435769 h 888207"/>
              <a:gd name="connsiteX8" fmla="*/ 590550 w 862012"/>
              <a:gd name="connsiteY8" fmla="*/ 481013 h 888207"/>
              <a:gd name="connsiteX9" fmla="*/ 576262 w 862012"/>
              <a:gd name="connsiteY9" fmla="*/ 495300 h 888207"/>
              <a:gd name="connsiteX10" fmla="*/ 569118 w 862012"/>
              <a:gd name="connsiteY10" fmla="*/ 550069 h 888207"/>
              <a:gd name="connsiteX11" fmla="*/ 566737 w 862012"/>
              <a:gd name="connsiteY11" fmla="*/ 576263 h 888207"/>
              <a:gd name="connsiteX12" fmla="*/ 609600 w 862012"/>
              <a:gd name="connsiteY12" fmla="*/ 728663 h 888207"/>
              <a:gd name="connsiteX13" fmla="*/ 590550 w 862012"/>
              <a:gd name="connsiteY13" fmla="*/ 778669 h 888207"/>
              <a:gd name="connsiteX14" fmla="*/ 516731 w 862012"/>
              <a:gd name="connsiteY14" fmla="*/ 731044 h 888207"/>
              <a:gd name="connsiteX15" fmla="*/ 454818 w 862012"/>
              <a:gd name="connsiteY15" fmla="*/ 711994 h 888207"/>
              <a:gd name="connsiteX16" fmla="*/ 381000 w 862012"/>
              <a:gd name="connsiteY16" fmla="*/ 726282 h 888207"/>
              <a:gd name="connsiteX17" fmla="*/ 383381 w 862012"/>
              <a:gd name="connsiteY17" fmla="*/ 762000 h 888207"/>
              <a:gd name="connsiteX18" fmla="*/ 276225 w 862012"/>
              <a:gd name="connsiteY18" fmla="*/ 769144 h 888207"/>
              <a:gd name="connsiteX19" fmla="*/ 269081 w 862012"/>
              <a:gd name="connsiteY19" fmla="*/ 802482 h 888207"/>
              <a:gd name="connsiteX20" fmla="*/ 242887 w 862012"/>
              <a:gd name="connsiteY20" fmla="*/ 802482 h 888207"/>
              <a:gd name="connsiteX21" fmla="*/ 235743 w 862012"/>
              <a:gd name="connsiteY21" fmla="*/ 821532 h 888207"/>
              <a:gd name="connsiteX22" fmla="*/ 228600 w 862012"/>
              <a:gd name="connsiteY22" fmla="*/ 866775 h 888207"/>
              <a:gd name="connsiteX23" fmla="*/ 216693 w 862012"/>
              <a:gd name="connsiteY23" fmla="*/ 888207 h 888207"/>
              <a:gd name="connsiteX24" fmla="*/ 188118 w 862012"/>
              <a:gd name="connsiteY24" fmla="*/ 878682 h 888207"/>
              <a:gd name="connsiteX25" fmla="*/ 197643 w 862012"/>
              <a:gd name="connsiteY25" fmla="*/ 852488 h 888207"/>
              <a:gd name="connsiteX26" fmla="*/ 173831 w 862012"/>
              <a:gd name="connsiteY26" fmla="*/ 845344 h 888207"/>
              <a:gd name="connsiteX27" fmla="*/ 171450 w 862012"/>
              <a:gd name="connsiteY27" fmla="*/ 816769 h 888207"/>
              <a:gd name="connsiteX28" fmla="*/ 159543 w 862012"/>
              <a:gd name="connsiteY28" fmla="*/ 804863 h 888207"/>
              <a:gd name="connsiteX29" fmla="*/ 159543 w 862012"/>
              <a:gd name="connsiteY29" fmla="*/ 804863 h 888207"/>
              <a:gd name="connsiteX30" fmla="*/ 180975 w 862012"/>
              <a:gd name="connsiteY30" fmla="*/ 771525 h 888207"/>
              <a:gd name="connsiteX31" fmla="*/ 178593 w 862012"/>
              <a:gd name="connsiteY31" fmla="*/ 723900 h 888207"/>
              <a:gd name="connsiteX32" fmla="*/ 159543 w 862012"/>
              <a:gd name="connsiteY32" fmla="*/ 673894 h 888207"/>
              <a:gd name="connsiteX33" fmla="*/ 145256 w 862012"/>
              <a:gd name="connsiteY33" fmla="*/ 588169 h 888207"/>
              <a:gd name="connsiteX34" fmla="*/ 130968 w 862012"/>
              <a:gd name="connsiteY34" fmla="*/ 516732 h 888207"/>
              <a:gd name="connsiteX35" fmla="*/ 111918 w 862012"/>
              <a:gd name="connsiteY35" fmla="*/ 471488 h 888207"/>
              <a:gd name="connsiteX36" fmla="*/ 85725 w 862012"/>
              <a:gd name="connsiteY36" fmla="*/ 433388 h 888207"/>
              <a:gd name="connsiteX37" fmla="*/ 57150 w 862012"/>
              <a:gd name="connsiteY37" fmla="*/ 397669 h 888207"/>
              <a:gd name="connsiteX38" fmla="*/ 23812 w 862012"/>
              <a:gd name="connsiteY38" fmla="*/ 388144 h 888207"/>
              <a:gd name="connsiteX39" fmla="*/ 4762 w 862012"/>
              <a:gd name="connsiteY39" fmla="*/ 364332 h 888207"/>
              <a:gd name="connsiteX40" fmla="*/ 19050 w 862012"/>
              <a:gd name="connsiteY40" fmla="*/ 342900 h 888207"/>
              <a:gd name="connsiteX41" fmla="*/ 28575 w 862012"/>
              <a:gd name="connsiteY41" fmla="*/ 326232 h 888207"/>
              <a:gd name="connsiteX42" fmla="*/ 14287 w 862012"/>
              <a:gd name="connsiteY42" fmla="*/ 304800 h 888207"/>
              <a:gd name="connsiteX43" fmla="*/ 11906 w 862012"/>
              <a:gd name="connsiteY43" fmla="*/ 283369 h 888207"/>
              <a:gd name="connsiteX44" fmla="*/ 0 w 862012"/>
              <a:gd name="connsiteY44" fmla="*/ 257175 h 888207"/>
              <a:gd name="connsiteX45" fmla="*/ 14287 w 862012"/>
              <a:gd name="connsiteY45" fmla="*/ 221457 h 888207"/>
              <a:gd name="connsiteX46" fmla="*/ 30956 w 862012"/>
              <a:gd name="connsiteY46" fmla="*/ 183357 h 888207"/>
              <a:gd name="connsiteX47" fmla="*/ 26193 w 862012"/>
              <a:gd name="connsiteY47" fmla="*/ 154782 h 888207"/>
              <a:gd name="connsiteX48" fmla="*/ 14287 w 862012"/>
              <a:gd name="connsiteY48" fmla="*/ 119063 h 888207"/>
              <a:gd name="connsiteX49" fmla="*/ 14287 w 862012"/>
              <a:gd name="connsiteY49" fmla="*/ 95250 h 888207"/>
              <a:gd name="connsiteX50" fmla="*/ 19050 w 862012"/>
              <a:gd name="connsiteY50" fmla="*/ 21432 h 888207"/>
              <a:gd name="connsiteX51" fmla="*/ 45243 w 862012"/>
              <a:gd name="connsiteY51" fmla="*/ 33338 h 888207"/>
              <a:gd name="connsiteX52" fmla="*/ 71437 w 862012"/>
              <a:gd name="connsiteY52" fmla="*/ 28575 h 888207"/>
              <a:gd name="connsiteX53" fmla="*/ 121443 w 862012"/>
              <a:gd name="connsiteY53" fmla="*/ 11907 h 888207"/>
              <a:gd name="connsiteX54" fmla="*/ 130968 w 862012"/>
              <a:gd name="connsiteY54" fmla="*/ 0 h 888207"/>
              <a:gd name="connsiteX55" fmla="*/ 154781 w 862012"/>
              <a:gd name="connsiteY55" fmla="*/ 26194 h 888207"/>
              <a:gd name="connsiteX56" fmla="*/ 159543 w 862012"/>
              <a:gd name="connsiteY56" fmla="*/ 38100 h 888207"/>
              <a:gd name="connsiteX57" fmla="*/ 188118 w 862012"/>
              <a:gd name="connsiteY57" fmla="*/ 40482 h 888207"/>
              <a:gd name="connsiteX58" fmla="*/ 290512 w 862012"/>
              <a:gd name="connsiteY58" fmla="*/ 21432 h 888207"/>
              <a:gd name="connsiteX59" fmla="*/ 433387 w 862012"/>
              <a:gd name="connsiteY59" fmla="*/ 21432 h 888207"/>
              <a:gd name="connsiteX60" fmla="*/ 557212 w 862012"/>
              <a:gd name="connsiteY60" fmla="*/ 28575 h 888207"/>
              <a:gd name="connsiteX61" fmla="*/ 628650 w 862012"/>
              <a:gd name="connsiteY61" fmla="*/ 35719 h 888207"/>
              <a:gd name="connsiteX62" fmla="*/ 671512 w 862012"/>
              <a:gd name="connsiteY62" fmla="*/ 95250 h 888207"/>
              <a:gd name="connsiteX63" fmla="*/ 692943 w 862012"/>
              <a:gd name="connsiteY63" fmla="*/ 95250 h 888207"/>
              <a:gd name="connsiteX64" fmla="*/ 719137 w 862012"/>
              <a:gd name="connsiteY64" fmla="*/ 102394 h 888207"/>
              <a:gd name="connsiteX65" fmla="*/ 745331 w 862012"/>
              <a:gd name="connsiteY65" fmla="*/ 102394 h 888207"/>
              <a:gd name="connsiteX66" fmla="*/ 764381 w 862012"/>
              <a:gd name="connsiteY66" fmla="*/ 90488 h 888207"/>
              <a:gd name="connsiteX67" fmla="*/ 814387 w 862012"/>
              <a:gd name="connsiteY67" fmla="*/ 71438 h 88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62012" h="888207">
                <a:moveTo>
                  <a:pt x="814387" y="71438"/>
                </a:moveTo>
                <a:lnTo>
                  <a:pt x="862012" y="154782"/>
                </a:lnTo>
                <a:lnTo>
                  <a:pt x="850106" y="223838"/>
                </a:lnTo>
                <a:lnTo>
                  <a:pt x="812006" y="245269"/>
                </a:lnTo>
                <a:lnTo>
                  <a:pt x="771525" y="264319"/>
                </a:lnTo>
                <a:lnTo>
                  <a:pt x="764381" y="302419"/>
                </a:lnTo>
                <a:lnTo>
                  <a:pt x="747712" y="352425"/>
                </a:lnTo>
                <a:lnTo>
                  <a:pt x="621506" y="435769"/>
                </a:lnTo>
                <a:lnTo>
                  <a:pt x="590550" y="481013"/>
                </a:lnTo>
                <a:lnTo>
                  <a:pt x="576262" y="495300"/>
                </a:lnTo>
                <a:lnTo>
                  <a:pt x="569118" y="550069"/>
                </a:lnTo>
                <a:lnTo>
                  <a:pt x="566737" y="576263"/>
                </a:lnTo>
                <a:lnTo>
                  <a:pt x="609600" y="728663"/>
                </a:lnTo>
                <a:lnTo>
                  <a:pt x="590550" y="778669"/>
                </a:lnTo>
                <a:lnTo>
                  <a:pt x="516731" y="731044"/>
                </a:lnTo>
                <a:lnTo>
                  <a:pt x="454818" y="711994"/>
                </a:lnTo>
                <a:lnTo>
                  <a:pt x="381000" y="726282"/>
                </a:lnTo>
                <a:lnTo>
                  <a:pt x="383381" y="762000"/>
                </a:lnTo>
                <a:lnTo>
                  <a:pt x="276225" y="769144"/>
                </a:lnTo>
                <a:lnTo>
                  <a:pt x="269081" y="802482"/>
                </a:lnTo>
                <a:lnTo>
                  <a:pt x="242887" y="802482"/>
                </a:lnTo>
                <a:lnTo>
                  <a:pt x="235743" y="821532"/>
                </a:lnTo>
                <a:lnTo>
                  <a:pt x="228600" y="866775"/>
                </a:lnTo>
                <a:lnTo>
                  <a:pt x="216693" y="888207"/>
                </a:lnTo>
                <a:lnTo>
                  <a:pt x="188118" y="878682"/>
                </a:lnTo>
                <a:lnTo>
                  <a:pt x="197643" y="852488"/>
                </a:lnTo>
                <a:lnTo>
                  <a:pt x="173831" y="845344"/>
                </a:lnTo>
                <a:lnTo>
                  <a:pt x="171450" y="816769"/>
                </a:lnTo>
                <a:lnTo>
                  <a:pt x="159543" y="804863"/>
                </a:lnTo>
                <a:lnTo>
                  <a:pt x="159543" y="804863"/>
                </a:lnTo>
                <a:lnTo>
                  <a:pt x="180975" y="771525"/>
                </a:lnTo>
                <a:lnTo>
                  <a:pt x="178593" y="723900"/>
                </a:lnTo>
                <a:lnTo>
                  <a:pt x="159543" y="673894"/>
                </a:lnTo>
                <a:lnTo>
                  <a:pt x="145256" y="588169"/>
                </a:lnTo>
                <a:lnTo>
                  <a:pt x="130968" y="516732"/>
                </a:lnTo>
                <a:lnTo>
                  <a:pt x="111918" y="471488"/>
                </a:lnTo>
                <a:lnTo>
                  <a:pt x="85725" y="433388"/>
                </a:lnTo>
                <a:lnTo>
                  <a:pt x="57150" y="397669"/>
                </a:lnTo>
                <a:lnTo>
                  <a:pt x="23812" y="388144"/>
                </a:lnTo>
                <a:lnTo>
                  <a:pt x="4762" y="364332"/>
                </a:lnTo>
                <a:lnTo>
                  <a:pt x="19050" y="342900"/>
                </a:lnTo>
                <a:lnTo>
                  <a:pt x="28575" y="326232"/>
                </a:lnTo>
                <a:lnTo>
                  <a:pt x="14287" y="304800"/>
                </a:lnTo>
                <a:lnTo>
                  <a:pt x="11906" y="283369"/>
                </a:lnTo>
                <a:lnTo>
                  <a:pt x="0" y="257175"/>
                </a:lnTo>
                <a:lnTo>
                  <a:pt x="14287" y="221457"/>
                </a:lnTo>
                <a:lnTo>
                  <a:pt x="30956" y="183357"/>
                </a:lnTo>
                <a:lnTo>
                  <a:pt x="26193" y="154782"/>
                </a:lnTo>
                <a:lnTo>
                  <a:pt x="14287" y="119063"/>
                </a:lnTo>
                <a:lnTo>
                  <a:pt x="14287" y="95250"/>
                </a:lnTo>
                <a:lnTo>
                  <a:pt x="19050" y="21432"/>
                </a:lnTo>
                <a:lnTo>
                  <a:pt x="45243" y="33338"/>
                </a:lnTo>
                <a:lnTo>
                  <a:pt x="71437" y="28575"/>
                </a:lnTo>
                <a:lnTo>
                  <a:pt x="121443" y="11907"/>
                </a:lnTo>
                <a:lnTo>
                  <a:pt x="130968" y="0"/>
                </a:lnTo>
                <a:lnTo>
                  <a:pt x="154781" y="26194"/>
                </a:lnTo>
                <a:lnTo>
                  <a:pt x="159543" y="38100"/>
                </a:lnTo>
                <a:lnTo>
                  <a:pt x="188118" y="40482"/>
                </a:lnTo>
                <a:lnTo>
                  <a:pt x="290512" y="21432"/>
                </a:lnTo>
                <a:lnTo>
                  <a:pt x="433387" y="21432"/>
                </a:lnTo>
                <a:lnTo>
                  <a:pt x="557212" y="28575"/>
                </a:lnTo>
                <a:lnTo>
                  <a:pt x="628650" y="35719"/>
                </a:lnTo>
                <a:lnTo>
                  <a:pt x="671512" y="95250"/>
                </a:lnTo>
                <a:lnTo>
                  <a:pt x="692943" y="95250"/>
                </a:lnTo>
                <a:lnTo>
                  <a:pt x="719137" y="102394"/>
                </a:lnTo>
                <a:lnTo>
                  <a:pt x="745331" y="102394"/>
                </a:lnTo>
                <a:lnTo>
                  <a:pt x="764381" y="90488"/>
                </a:lnTo>
                <a:lnTo>
                  <a:pt x="814387" y="71438"/>
                </a:lnTo>
                <a:close/>
              </a:path>
            </a:pathLst>
          </a:custGeom>
          <a:noFill/>
          <a:ln w="28575">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CuadroTexto"/>
          <p:cNvSpPr txBox="1"/>
          <p:nvPr/>
        </p:nvSpPr>
        <p:spPr>
          <a:xfrm>
            <a:off x="5500694" y="4857760"/>
            <a:ext cx="1143008" cy="215444"/>
          </a:xfrm>
          <a:prstGeom prst="rect">
            <a:avLst/>
          </a:prstGeom>
          <a:solidFill>
            <a:schemeClr val="bg2">
              <a:lumMod val="90000"/>
            </a:schemeClr>
          </a:solidFill>
        </p:spPr>
        <p:txBody>
          <a:bodyPr wrap="square" lIns="0" tIns="0" rIns="0" bIns="0" rtlCol="0">
            <a:spAutoFit/>
          </a:bodyPr>
          <a:lstStyle/>
          <a:p>
            <a:pPr algn="ctr"/>
            <a:r>
              <a:rPr lang="es-MX" sz="700" dirty="0" smtClean="0"/>
              <a:t>Aprovechamiento del Derecho de Vía del Ferrocarril</a:t>
            </a:r>
            <a:endParaRPr lang="es-MX" sz="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2000"/>
                                        <p:tgtEl>
                                          <p:spTgt spid="18"/>
                                        </p:tgtEl>
                                      </p:cBhvr>
                                    </p:animEffect>
                                  </p:childTnLst>
                                </p:cTn>
                              </p:par>
                            </p:childTnLst>
                          </p:cTn>
                        </p:par>
                        <p:par>
                          <p:cTn id="8" fill="hold">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linds(horizontal)">
                                      <p:cBhvr>
                                        <p:cTn id="11" dur="2000"/>
                                        <p:tgtEl>
                                          <p:spTgt spid="25"/>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linds(horizontal)">
                                      <p:cBhvr>
                                        <p:cTn id="14" dur="2000"/>
                                        <p:tgtEl>
                                          <p:spTgt spid="21"/>
                                        </p:tgtEl>
                                      </p:cBhvr>
                                    </p:animEffect>
                                  </p:childTnLst>
                                </p:cTn>
                              </p:par>
                              <p:par>
                                <p:cTn id="15" presetID="3" presetClass="entr" presetSubtype="10" fill="hold" nodeType="with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blinds(horizontal)">
                                      <p:cBhvr>
                                        <p:cTn id="17" dur="2000"/>
                                        <p:tgtEl>
                                          <p:spTgt spid="93"/>
                                        </p:tgtEl>
                                      </p:cBhvr>
                                    </p:animEffect>
                                  </p:childTnLst>
                                </p:cTn>
                              </p:par>
                            </p:childTnLst>
                          </p:cTn>
                        </p:par>
                        <p:par>
                          <p:cTn id="18" fill="hold">
                            <p:stCondLst>
                              <p:cond delay="4000"/>
                            </p:stCondLst>
                            <p:childTnLst>
                              <p:par>
                                <p:cTn id="19" presetID="8" presetClass="entr" presetSubtype="16"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diamond(in)">
                                      <p:cBhvr>
                                        <p:cTn id="21" dur="3000"/>
                                        <p:tgtEl>
                                          <p:spTgt spid="31"/>
                                        </p:tgtEl>
                                      </p:cBhvr>
                                    </p:animEffect>
                                  </p:childTnLst>
                                </p:cTn>
                              </p:par>
                              <p:par>
                                <p:cTn id="22" presetID="8" presetClass="entr" presetSubtype="16" fill="hold" nodeType="with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diamond(in)">
                                      <p:cBhvr>
                                        <p:cTn id="24" dur="2000"/>
                                        <p:tgtEl>
                                          <p:spTgt spid="103"/>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box(in)">
                                      <p:cBhvr>
                                        <p:cTn id="27" dur="1000"/>
                                        <p:tgtEl>
                                          <p:spTgt spid="110"/>
                                        </p:tgtEl>
                                      </p:cBhvr>
                                    </p:animEffect>
                                  </p:childTnLst>
                                </p:cTn>
                              </p:par>
                              <p:par>
                                <p:cTn id="28" presetID="1" presetClass="entr" presetSubtype="0" fill="hold" nodeType="withEffect">
                                  <p:stCondLst>
                                    <p:cond delay="0"/>
                                  </p:stCondLst>
                                  <p:childTnLst>
                                    <p:set>
                                      <p:cBhvr>
                                        <p:cTn id="29" dur="1" fill="hold">
                                          <p:stCondLst>
                                            <p:cond delay="0"/>
                                          </p:stCondLst>
                                        </p:cTn>
                                        <p:tgtEl>
                                          <p:spTgt spid="8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8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86"/>
                                        </p:tgtEl>
                                        <p:attrNameLst>
                                          <p:attrName>style.visibility</p:attrName>
                                        </p:attrNameLst>
                                      </p:cBhvr>
                                      <p:to>
                                        <p:strVal val="visible"/>
                                      </p:to>
                                    </p:set>
                                  </p:childTnLst>
                                </p:cTn>
                              </p:par>
                            </p:childTnLst>
                          </p:cTn>
                        </p:par>
                        <p:par>
                          <p:cTn id="42" fill="hold">
                            <p:stCondLst>
                              <p:cond delay="7000"/>
                            </p:stCondLst>
                            <p:childTnLst>
                              <p:par>
                                <p:cTn id="43" presetID="22" presetClass="entr" presetSubtype="1"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3000"/>
                                        <p:tgtEl>
                                          <p:spTgt spid="23"/>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checkerboard(across)">
                                      <p:cBhvr>
                                        <p:cTn id="48" dur="2000"/>
                                        <p:tgtEl>
                                          <p:spTgt spid="14"/>
                                        </p:tgtEl>
                                      </p:cBhvr>
                                    </p:animEffect>
                                  </p:childTnLst>
                                </p:cTn>
                              </p:par>
                              <p:par>
                                <p:cTn id="49" presetID="10" presetClass="entr" presetSubtype="0"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2000"/>
                                        <p:tgtEl>
                                          <p:spTgt spid="59"/>
                                        </p:tgtEl>
                                      </p:cBhvr>
                                    </p:animEffect>
                                  </p:childTnLst>
                                </p:cTn>
                              </p:par>
                            </p:childTnLst>
                          </p:cTn>
                        </p:par>
                        <p:par>
                          <p:cTn id="52" fill="hold">
                            <p:stCondLst>
                              <p:cond delay="10000"/>
                            </p:stCondLst>
                            <p:childTnLst>
                              <p:par>
                                <p:cTn id="53" presetID="22" presetClass="entr" presetSubtype="2"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right)">
                                      <p:cBhvr>
                                        <p:cTn id="55" dur="3000"/>
                                        <p:tgtEl>
                                          <p:spTgt spid="4"/>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checkerboard(across)">
                                      <p:cBhvr>
                                        <p:cTn id="58" dur="1000"/>
                                        <p:tgtEl>
                                          <p:spTgt spid="11"/>
                                        </p:tgtEl>
                                      </p:cBhvr>
                                    </p:animEffect>
                                  </p:childTnLst>
                                </p:cTn>
                              </p:par>
                              <p:par>
                                <p:cTn id="59" presetID="10" presetClass="entr" presetSubtype="0" fill="hold" nodeType="with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fade">
                                      <p:cBhvr>
                                        <p:cTn id="61" dur="2000"/>
                                        <p:tgtEl>
                                          <p:spTgt spid="62"/>
                                        </p:tgtEl>
                                      </p:cBhvr>
                                    </p:animEffect>
                                  </p:childTnLst>
                                </p:cTn>
                              </p:par>
                            </p:childTnLst>
                          </p:cTn>
                        </p:par>
                        <p:par>
                          <p:cTn id="62" fill="hold">
                            <p:stCondLst>
                              <p:cond delay="13000"/>
                            </p:stCondLst>
                            <p:childTnLst>
                              <p:par>
                                <p:cTn id="63" presetID="22" presetClass="entr" presetSubtype="2"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right)">
                                      <p:cBhvr>
                                        <p:cTn id="65" dur="2000"/>
                                        <p:tgtEl>
                                          <p:spTgt spid="16"/>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2000"/>
                                        <p:tgtEl>
                                          <p:spTgt spid="15"/>
                                        </p:tgtEl>
                                      </p:cBhvr>
                                    </p:animEffect>
                                  </p:childTnLst>
                                </p:cTn>
                              </p:par>
                              <p:par>
                                <p:cTn id="69" presetID="10" presetClass="entr" presetSubtype="0" fill="hold" nodeType="with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fade">
                                      <p:cBhvr>
                                        <p:cTn id="71" dur="2000"/>
                                        <p:tgtEl>
                                          <p:spTgt spid="65"/>
                                        </p:tgtEl>
                                      </p:cBhvr>
                                    </p:animEffect>
                                  </p:childTnLst>
                                </p:cTn>
                              </p:par>
                            </p:childTnLst>
                          </p:cTn>
                        </p:par>
                        <p:par>
                          <p:cTn id="72" fill="hold">
                            <p:stCondLst>
                              <p:cond delay="15000"/>
                            </p:stCondLst>
                            <p:childTnLst>
                              <p:par>
                                <p:cTn id="73" presetID="22" presetClass="entr" presetSubtype="1" fill="hold" grpId="0" nodeType="after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up)">
                                      <p:cBhvr>
                                        <p:cTn id="75" dur="2000"/>
                                        <p:tgtEl>
                                          <p:spTgt spid="3"/>
                                        </p:tgtEl>
                                      </p:cBhvr>
                                    </p:animEffect>
                                  </p:childTnLst>
                                </p:cTn>
                              </p:par>
                              <p:par>
                                <p:cTn id="76" presetID="5" presetClass="entr" presetSubtype="1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checkerboard(across)">
                                      <p:cBhvr>
                                        <p:cTn id="78" dur="500"/>
                                        <p:tgtEl>
                                          <p:spTgt spid="13"/>
                                        </p:tgtEl>
                                      </p:cBhvr>
                                    </p:animEffect>
                                  </p:childTnLst>
                                </p:cTn>
                              </p:par>
                              <p:par>
                                <p:cTn id="79" presetID="10" presetClass="entr" presetSubtype="0" fill="hold" nodeType="with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fade">
                                      <p:cBhvr>
                                        <p:cTn id="81" dur="2000"/>
                                        <p:tgtEl>
                                          <p:spTgt spid="68"/>
                                        </p:tgtEl>
                                      </p:cBhvr>
                                    </p:animEffect>
                                  </p:childTnLst>
                                </p:cTn>
                              </p:par>
                            </p:childTnLst>
                          </p:cTn>
                        </p:par>
                        <p:par>
                          <p:cTn id="82" fill="hold">
                            <p:stCondLst>
                              <p:cond delay="17000"/>
                            </p:stCondLst>
                            <p:childTnLst>
                              <p:par>
                                <p:cTn id="83" presetID="22" presetClass="entr" presetSubtype="1" fill="hold" nodeType="afterEffect">
                                  <p:stCondLst>
                                    <p:cond delay="0"/>
                                  </p:stCondLst>
                                  <p:childTnLst>
                                    <p:set>
                                      <p:cBhvr>
                                        <p:cTn id="84" dur="1" fill="hold">
                                          <p:stCondLst>
                                            <p:cond delay="0"/>
                                          </p:stCondLst>
                                        </p:cTn>
                                        <p:tgtEl>
                                          <p:spTgt spid="113"/>
                                        </p:tgtEl>
                                        <p:attrNameLst>
                                          <p:attrName>style.visibility</p:attrName>
                                        </p:attrNameLst>
                                      </p:cBhvr>
                                      <p:to>
                                        <p:strVal val="visible"/>
                                      </p:to>
                                    </p:set>
                                    <p:animEffect transition="in" filter="wipe(up)">
                                      <p:cBhvr>
                                        <p:cTn id="85" dur="3000"/>
                                        <p:tgtEl>
                                          <p:spTgt spid="113"/>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checkerboard(across)">
                                      <p:cBhvr>
                                        <p:cTn id="88" dur="2000"/>
                                        <p:tgtEl>
                                          <p:spTgt spid="12"/>
                                        </p:tgtEl>
                                      </p:cBhvr>
                                    </p:animEffect>
                                  </p:childTnLst>
                                </p:cTn>
                              </p:par>
                              <p:par>
                                <p:cTn id="89" presetID="10" presetClass="entr" presetSubtype="0" fill="hold" nodeType="withEffect">
                                  <p:stCondLst>
                                    <p:cond delay="0"/>
                                  </p:stCondLst>
                                  <p:childTnLst>
                                    <p:set>
                                      <p:cBhvr>
                                        <p:cTn id="90" dur="1" fill="hold">
                                          <p:stCondLst>
                                            <p:cond delay="0"/>
                                          </p:stCondLst>
                                        </p:cTn>
                                        <p:tgtEl>
                                          <p:spTgt spid="71"/>
                                        </p:tgtEl>
                                        <p:attrNameLst>
                                          <p:attrName>style.visibility</p:attrName>
                                        </p:attrNameLst>
                                      </p:cBhvr>
                                      <p:to>
                                        <p:strVal val="visible"/>
                                      </p:to>
                                    </p:set>
                                    <p:animEffect transition="in" filter="fade">
                                      <p:cBhvr>
                                        <p:cTn id="91" dur="2000"/>
                                        <p:tgtEl>
                                          <p:spTgt spid="71"/>
                                        </p:tgtEl>
                                      </p:cBhvr>
                                    </p:animEffect>
                                  </p:childTnLst>
                                </p:cTn>
                              </p:par>
                            </p:childTnLst>
                          </p:cTn>
                        </p:par>
                        <p:par>
                          <p:cTn id="92" fill="hold">
                            <p:stCondLst>
                              <p:cond delay="20000"/>
                            </p:stCondLst>
                            <p:childTnLst>
                              <p:par>
                                <p:cTn id="93" presetID="22" presetClass="entr" presetSubtype="1" fill="hold" grpId="0" nodeType="after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wipe(up)">
                                      <p:cBhvr>
                                        <p:cTn id="95" dur="2000"/>
                                        <p:tgtEl>
                                          <p:spTgt spid="29"/>
                                        </p:tgtEl>
                                      </p:cBhvr>
                                    </p:animEffect>
                                  </p:childTnLst>
                                </p:cTn>
                              </p:par>
                              <p:par>
                                <p:cTn id="96" presetID="5" presetClass="entr" presetSubtype="10" fill="hold" grpId="0" nodeType="with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checkerboard(across)">
                                      <p:cBhvr>
                                        <p:cTn id="98" dur="1000"/>
                                        <p:tgtEl>
                                          <p:spTgt spid="17"/>
                                        </p:tgtEl>
                                      </p:cBhvr>
                                    </p:animEffect>
                                  </p:childTnLst>
                                </p:cTn>
                              </p:par>
                              <p:par>
                                <p:cTn id="99" presetID="10" presetClass="entr" presetSubtype="0" fill="hold" nodeType="with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2000"/>
                                        <p:tgtEl>
                                          <p:spTgt spid="74"/>
                                        </p:tgtEl>
                                      </p:cBhvr>
                                    </p:animEffect>
                                  </p:childTnLst>
                                </p:cTn>
                              </p:par>
                            </p:childTnLst>
                          </p:cTn>
                        </p:par>
                        <p:par>
                          <p:cTn id="102" fill="hold">
                            <p:stCondLst>
                              <p:cond delay="22000"/>
                            </p:stCondLst>
                            <p:childTnLst>
                              <p:par>
                                <p:cTn id="103" presetID="22" presetClass="entr" presetSubtype="1" fill="hold" grpId="0" nodeType="after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wipe(up)">
                                      <p:cBhvr>
                                        <p:cTn id="105" dur="2000"/>
                                        <p:tgtEl>
                                          <p:spTgt spid="27"/>
                                        </p:tgtEl>
                                      </p:cBhvr>
                                    </p:animEffect>
                                  </p:childTnLst>
                                </p:cTn>
                              </p:par>
                              <p:par>
                                <p:cTn id="106" presetID="10" presetClass="entr" presetSubtype="0" fill="hold" nodeType="withEffect">
                                  <p:stCondLst>
                                    <p:cond delay="0"/>
                                  </p:stCondLst>
                                  <p:childTnLst>
                                    <p:set>
                                      <p:cBhvr>
                                        <p:cTn id="107" dur="1" fill="hold">
                                          <p:stCondLst>
                                            <p:cond delay="0"/>
                                          </p:stCondLst>
                                        </p:cTn>
                                        <p:tgtEl>
                                          <p:spTgt spid="87"/>
                                        </p:tgtEl>
                                        <p:attrNameLst>
                                          <p:attrName>style.visibility</p:attrName>
                                        </p:attrNameLst>
                                      </p:cBhvr>
                                      <p:to>
                                        <p:strVal val="visible"/>
                                      </p:to>
                                    </p:set>
                                    <p:animEffect transition="in" filter="fade">
                                      <p:cBhvr>
                                        <p:cTn id="108" dur="2000"/>
                                        <p:tgtEl>
                                          <p:spTgt spid="87"/>
                                        </p:tgtEl>
                                      </p:cBhvr>
                                    </p:animEffect>
                                  </p:childTnLst>
                                </p:cTn>
                              </p:par>
                            </p:childTnLst>
                          </p:cTn>
                        </p:par>
                        <p:par>
                          <p:cTn id="109" fill="hold">
                            <p:stCondLst>
                              <p:cond delay="24000"/>
                            </p:stCondLst>
                            <p:childTnLst>
                              <p:par>
                                <p:cTn id="110" presetID="22" presetClass="entr" presetSubtype="4" fill="hold" grpId="0" nodeType="after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wipe(down)">
                                      <p:cBhvr>
                                        <p:cTn id="112" dur="2000"/>
                                        <p:tgtEl>
                                          <p:spTgt spid="26"/>
                                        </p:tgtEl>
                                      </p:cBhvr>
                                    </p:animEffect>
                                  </p:childTnLst>
                                </p:cTn>
                              </p:par>
                              <p:par>
                                <p:cTn id="113" presetID="5" presetClass="entr" presetSubtype="10" fill="hold" grpId="1" nodeType="withEffect">
                                  <p:stCondLst>
                                    <p:cond delay="0"/>
                                  </p:stCondLst>
                                  <p:childTnLst>
                                    <p:set>
                                      <p:cBhvr>
                                        <p:cTn id="114" dur="1" fill="hold">
                                          <p:stCondLst>
                                            <p:cond delay="0"/>
                                          </p:stCondLst>
                                        </p:cTn>
                                        <p:tgtEl>
                                          <p:spTgt spid="77"/>
                                        </p:tgtEl>
                                        <p:attrNameLst>
                                          <p:attrName>style.visibility</p:attrName>
                                        </p:attrNameLst>
                                      </p:cBhvr>
                                      <p:to>
                                        <p:strVal val="visible"/>
                                      </p:to>
                                    </p:set>
                                    <p:animEffect transition="in" filter="checkerboard(across)">
                                      <p:cBhvr>
                                        <p:cTn id="115" dur="500"/>
                                        <p:tgtEl>
                                          <p:spTgt spid="77"/>
                                        </p:tgtEl>
                                      </p:cBhvr>
                                    </p:animEffect>
                                  </p:childTnLst>
                                </p:cTn>
                              </p:par>
                              <p:par>
                                <p:cTn id="116" presetID="10" presetClass="entr" presetSubtype="0" fill="hold" nodeType="withEffect">
                                  <p:stCondLst>
                                    <p:cond delay="0"/>
                                  </p:stCondLst>
                                  <p:childTnLst>
                                    <p:set>
                                      <p:cBhvr>
                                        <p:cTn id="117" dur="1" fill="hold">
                                          <p:stCondLst>
                                            <p:cond delay="0"/>
                                          </p:stCondLst>
                                        </p:cTn>
                                        <p:tgtEl>
                                          <p:spTgt spid="90"/>
                                        </p:tgtEl>
                                        <p:attrNameLst>
                                          <p:attrName>style.visibility</p:attrName>
                                        </p:attrNameLst>
                                      </p:cBhvr>
                                      <p:to>
                                        <p:strVal val="visible"/>
                                      </p:to>
                                    </p:set>
                                    <p:animEffect transition="in" filter="fade">
                                      <p:cBhvr>
                                        <p:cTn id="118" dur="2000"/>
                                        <p:tgtEl>
                                          <p:spTgt spid="90"/>
                                        </p:tgtEl>
                                      </p:cBhvr>
                                    </p:animEffect>
                                  </p:childTnLst>
                                </p:cTn>
                              </p:par>
                            </p:childTnLst>
                          </p:cTn>
                        </p:par>
                        <p:par>
                          <p:cTn id="119" fill="hold">
                            <p:stCondLst>
                              <p:cond delay="26000"/>
                            </p:stCondLst>
                            <p:childTnLst>
                              <p:par>
                                <p:cTn id="120" presetID="3" presetClass="entr" presetSubtype="10" fill="hold" nodeType="afterEffect">
                                  <p:stCondLst>
                                    <p:cond delay="0"/>
                                  </p:stCondLst>
                                  <p:childTnLst>
                                    <p:set>
                                      <p:cBhvr>
                                        <p:cTn id="121" dur="1" fill="hold">
                                          <p:stCondLst>
                                            <p:cond delay="0"/>
                                          </p:stCondLst>
                                        </p:cTn>
                                        <p:tgtEl>
                                          <p:spTgt spid="104"/>
                                        </p:tgtEl>
                                        <p:attrNameLst>
                                          <p:attrName>style.visibility</p:attrName>
                                        </p:attrNameLst>
                                      </p:cBhvr>
                                      <p:to>
                                        <p:strVal val="visible"/>
                                      </p:to>
                                    </p:set>
                                    <p:animEffect transition="in" filter="blinds(horizontal)">
                                      <p:cBhvr>
                                        <p:cTn id="122" dur="2000"/>
                                        <p:tgtEl>
                                          <p:spTgt spid="104"/>
                                        </p:tgtEl>
                                      </p:cBhvr>
                                    </p:animEffect>
                                  </p:childTnLst>
                                </p:cTn>
                              </p:par>
                              <p:par>
                                <p:cTn id="123" presetID="10" presetClass="entr" presetSubtype="0" fill="hold" nodeType="withEffect">
                                  <p:stCondLst>
                                    <p:cond delay="0"/>
                                  </p:stCondLst>
                                  <p:childTnLst>
                                    <p:set>
                                      <p:cBhvr>
                                        <p:cTn id="124" dur="1" fill="hold">
                                          <p:stCondLst>
                                            <p:cond delay="0"/>
                                          </p:stCondLst>
                                        </p:cTn>
                                        <p:tgtEl>
                                          <p:spTgt spid="111"/>
                                        </p:tgtEl>
                                        <p:attrNameLst>
                                          <p:attrName>style.visibility</p:attrName>
                                        </p:attrNameLst>
                                      </p:cBhvr>
                                      <p:to>
                                        <p:strVal val="visible"/>
                                      </p:to>
                                    </p:set>
                                    <p:animEffect transition="in" filter="fade">
                                      <p:cBhvr>
                                        <p:cTn id="125"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4" grpId="0" animBg="1"/>
      <p:bldP spid="15" grpId="0" animBg="1"/>
      <p:bldP spid="17" grpId="0" animBg="1"/>
      <p:bldP spid="21" grpId="0" animBg="1"/>
      <p:bldP spid="23" grpId="0" animBg="1"/>
      <p:bldP spid="25" grpId="0" animBg="1"/>
      <p:bldP spid="26" grpId="0" animBg="1"/>
      <p:bldP spid="27" grpId="0" animBg="1"/>
      <p:bldP spid="29" grpId="0" animBg="1"/>
      <p:bldP spid="77" grpId="1" animBg="1"/>
      <p:bldP spid="79" grpId="0"/>
      <p:bldP spid="82" grpId="0"/>
      <p:bldP spid="83" grpId="0"/>
      <p:bldP spid="86" grpId="0" animBg="1"/>
      <p:bldP spid="13" grpId="0" animBg="1"/>
      <p:bldP spid="110" grpId="0" animBg="1"/>
      <p:bldP spid="16" grpId="0" animBg="1"/>
      <p:bldP spid="12" grpId="0" animBg="1"/>
    </p:bld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1531</TotalTime>
  <Words>1972</Words>
  <Application>Microsoft Office PowerPoint</Application>
  <PresentationFormat>Presentación en pantalla (4:3)</PresentationFormat>
  <Paragraphs>299</Paragraphs>
  <Slides>25</Slides>
  <Notes>1</Notes>
  <HiddenSlides>0</HiddenSlides>
  <MMClips>0</MMClips>
  <ScaleCrop>false</ScaleCrop>
  <HeadingPairs>
    <vt:vector size="4" baseType="variant">
      <vt:variant>
        <vt:lpstr>Tema</vt:lpstr>
      </vt:variant>
      <vt:variant>
        <vt:i4>1</vt:i4>
      </vt:variant>
      <vt:variant>
        <vt:lpstr>Títulos de diapositiva</vt:lpstr>
      </vt:variant>
      <vt:variant>
        <vt:i4>25</vt:i4>
      </vt:variant>
    </vt:vector>
  </HeadingPairs>
  <TitlesOfParts>
    <vt:vector size="26" baseType="lpstr">
      <vt:lpstr>Diseño personalizado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DI-1</dc:creator>
  <cp:lastModifiedBy>David E Turner</cp:lastModifiedBy>
  <cp:revision>177</cp:revision>
  <dcterms:created xsi:type="dcterms:W3CDTF">2010-06-08T21:57:16Z</dcterms:created>
  <dcterms:modified xsi:type="dcterms:W3CDTF">2010-06-29T17:01:02Z</dcterms:modified>
</cp:coreProperties>
</file>