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5386B-BE8B-4640-AEA8-204BF52557B2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3255BFD-D2B7-4003-977C-41D78F8F552A}">
      <dgm:prSet phldrT="[Texto]" custT="1"/>
      <dgm:spPr/>
      <dgm:t>
        <a:bodyPr/>
        <a:lstStyle/>
        <a:p>
          <a:pPr algn="ctr"/>
          <a:r>
            <a:rPr lang="es-MX" sz="1200" b="1" u="sng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Caracterización 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Área de estudio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Políticas y programas sectoriales 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Atributos</a:t>
          </a:r>
          <a:endParaRPr lang="es-MX" sz="11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8C39010-4DAF-4B48-9D87-A7BE092E70EC}" type="parTrans" cxnId="{71FF3779-87CF-479F-A2ED-2E255030D55C}">
      <dgm:prSet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97E8328-9371-4CE2-BB40-B227FAD23A38}" type="sibTrans" cxnId="{71FF3779-87CF-479F-A2ED-2E255030D55C}">
      <dgm:prSet custT="1"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E9813E2-A143-4AB2-A0D2-AE203890B18B}">
      <dgm:prSet phldrT="[Texto]" custT="1"/>
      <dgm:spPr/>
      <dgm:t>
        <a:bodyPr/>
        <a:lstStyle/>
        <a:p>
          <a:pPr algn="ctr"/>
          <a:r>
            <a:rPr lang="es-MX" sz="1200" b="1" u="sng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Diagnóstico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Aptitud territorial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Conflictos sectoriales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Áreas de preservación, protección, restauración y aprovechamiento sustentable </a:t>
          </a:r>
          <a:endParaRPr lang="es-MX" sz="11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BDC9E74-6266-4C6B-8C0C-9DA5FE55FB8E}" type="parTrans" cxnId="{C0ADF6F2-F423-4566-8C47-08836B7641B1}">
      <dgm:prSet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B694FE6-01B0-40E9-B753-03B7BEB91269}" type="sibTrans" cxnId="{C0ADF6F2-F423-4566-8C47-08836B7641B1}">
      <dgm:prSet custT="1"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C396C5A-5290-4AA2-AD31-480F102D2BC9}">
      <dgm:prSet phldrT="[Texto]" custT="1"/>
      <dgm:spPr/>
      <dgm:t>
        <a:bodyPr/>
        <a:lstStyle/>
        <a:p>
          <a:pPr algn="ctr"/>
          <a:r>
            <a:rPr lang="es-MX" sz="1200" b="1" u="sng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Pronostico y Prospectiva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Escenarios: Tendencial, contextual y  Estratégico</a:t>
          </a:r>
          <a:endParaRPr lang="es-MX" sz="11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62CC701-C710-4400-B604-840F8FFEE80C}" type="parTrans" cxnId="{5D6B5A9A-568B-4E9F-B088-9E599FA3DEEC}">
      <dgm:prSet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3B47EED-17CF-490F-BFEC-2330502E68AF}" type="sibTrans" cxnId="{5D6B5A9A-568B-4E9F-B088-9E599FA3DEEC}">
      <dgm:prSet custT="1"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F501CF6-5462-4B1B-9FC6-7BE0EF8F2754}">
      <dgm:prSet phldrT="[Texto]" custT="1"/>
      <dgm:spPr/>
      <dgm:t>
        <a:bodyPr/>
        <a:lstStyle/>
        <a:p>
          <a:pPr algn="ctr"/>
          <a:r>
            <a:rPr lang="es-MX" sz="1200" b="1" u="sng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Propuesta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Modelo de Ordenamiento Ecológico</a:t>
          </a:r>
        </a:p>
        <a:p>
          <a:pPr algn="l"/>
          <a:r>
            <a:rPr lang="es-MX" sz="1100" b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Estrategia ecológica </a:t>
          </a:r>
          <a:endParaRPr lang="es-MX" sz="11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B5A1647-5CC6-44EE-BC0A-903C65DD0500}" type="parTrans" cxnId="{50F149F3-CD02-4966-B3AA-8AC5BD1C6A01}">
      <dgm:prSet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FE445C0-3691-4654-B238-83D6DBB87190}" type="sibTrans" cxnId="{50F149F3-CD02-4966-B3AA-8AC5BD1C6A01}">
      <dgm:prSet/>
      <dgm:spPr/>
      <dgm:t>
        <a:bodyPr/>
        <a:lstStyle/>
        <a:p>
          <a:endParaRPr lang="es-MX" sz="11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2704EEC-51B7-4E82-9AF1-0EA163A0F46F}" type="pres">
      <dgm:prSet presAssocID="{CED5386B-BE8B-4640-AEA8-204BF52557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FBCCFE-5D22-4782-AD8B-4507A9502FD1}" type="pres">
      <dgm:prSet presAssocID="{CED5386B-BE8B-4640-AEA8-204BF52557B2}" presName="dummyMaxCanvas" presStyleCnt="0">
        <dgm:presLayoutVars/>
      </dgm:prSet>
      <dgm:spPr/>
      <dgm:t>
        <a:bodyPr/>
        <a:lstStyle/>
        <a:p>
          <a:endParaRPr lang="es-MX"/>
        </a:p>
      </dgm:t>
    </dgm:pt>
    <dgm:pt modelId="{F3BDF5FD-EE6C-46A2-BFD2-4D6FF592E1F1}" type="pres">
      <dgm:prSet presAssocID="{CED5386B-BE8B-4640-AEA8-204BF52557B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86B879-7D37-4040-9A78-F0107A94DF84}" type="pres">
      <dgm:prSet presAssocID="{CED5386B-BE8B-4640-AEA8-204BF52557B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4ED50C-F856-4E0F-906D-775C28C43863}" type="pres">
      <dgm:prSet presAssocID="{CED5386B-BE8B-4640-AEA8-204BF52557B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CC5436-A270-43B6-BA44-DB2184B7D7EA}" type="pres">
      <dgm:prSet presAssocID="{CED5386B-BE8B-4640-AEA8-204BF52557B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61C180-1543-4DA6-AD18-3DA295590B41}" type="pres">
      <dgm:prSet presAssocID="{CED5386B-BE8B-4640-AEA8-204BF52557B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CE2662-94F8-42DC-8AB4-7BC6DD9AD15A}" type="pres">
      <dgm:prSet presAssocID="{CED5386B-BE8B-4640-AEA8-204BF52557B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9A53F4-0836-4DBC-ACD7-C789C3CF5FF5}" type="pres">
      <dgm:prSet presAssocID="{CED5386B-BE8B-4640-AEA8-204BF52557B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B74613-A1D9-44C8-B202-BC2870308D93}" type="pres">
      <dgm:prSet presAssocID="{CED5386B-BE8B-4640-AEA8-204BF52557B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F00C22-1480-4E7A-A833-6EBB6253B1EA}" type="pres">
      <dgm:prSet presAssocID="{CED5386B-BE8B-4640-AEA8-204BF52557B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6A1958-A5FB-4E1E-AC4C-622B0E790CBF}" type="pres">
      <dgm:prSet presAssocID="{CED5386B-BE8B-4640-AEA8-204BF52557B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D0BE3-686C-4F16-8939-5F74BEC43A0B}" type="pres">
      <dgm:prSet presAssocID="{CED5386B-BE8B-4640-AEA8-204BF52557B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D6B5A9A-568B-4E9F-B088-9E599FA3DEEC}" srcId="{CED5386B-BE8B-4640-AEA8-204BF52557B2}" destId="{0C396C5A-5290-4AA2-AD31-480F102D2BC9}" srcOrd="2" destOrd="0" parTransId="{362CC701-C710-4400-B604-840F8FFEE80C}" sibTransId="{63B47EED-17CF-490F-BFEC-2330502E68AF}"/>
    <dgm:cxn modelId="{DF82D817-C479-4B10-AB06-A7F74F5DD30A}" type="presOf" srcId="{CED5386B-BE8B-4640-AEA8-204BF52557B2}" destId="{C2704EEC-51B7-4E82-9AF1-0EA163A0F46F}" srcOrd="0" destOrd="0" presId="urn:microsoft.com/office/officeart/2005/8/layout/vProcess5"/>
    <dgm:cxn modelId="{80CD6979-055A-49A4-AFDC-65980ABAE37A}" type="presOf" srcId="{CE9813E2-A143-4AB2-A0D2-AE203890B18B}" destId="{B6F00C22-1480-4E7A-A833-6EBB6253B1EA}" srcOrd="1" destOrd="0" presId="urn:microsoft.com/office/officeart/2005/8/layout/vProcess5"/>
    <dgm:cxn modelId="{2102A423-0932-4B1E-8B3E-71E961ADBD71}" type="presOf" srcId="{6F501CF6-5462-4B1B-9FC6-7BE0EF8F2754}" destId="{EC4D0BE3-686C-4F16-8939-5F74BEC43A0B}" srcOrd="1" destOrd="0" presId="urn:microsoft.com/office/officeart/2005/8/layout/vProcess5"/>
    <dgm:cxn modelId="{5B9A3590-283E-4A99-AA2D-CA00E5204939}" type="presOf" srcId="{93255BFD-D2B7-4003-977C-41D78F8F552A}" destId="{7CB74613-A1D9-44C8-B202-BC2870308D93}" srcOrd="1" destOrd="0" presId="urn:microsoft.com/office/officeart/2005/8/layout/vProcess5"/>
    <dgm:cxn modelId="{8D1389B2-0FD1-40EE-80E7-03DE5B81E0E6}" type="presOf" srcId="{93255BFD-D2B7-4003-977C-41D78F8F552A}" destId="{F3BDF5FD-EE6C-46A2-BFD2-4D6FF592E1F1}" srcOrd="0" destOrd="0" presId="urn:microsoft.com/office/officeart/2005/8/layout/vProcess5"/>
    <dgm:cxn modelId="{CD25F89E-C043-4B5B-9B41-89FCE7138E34}" type="presOf" srcId="{497E8328-9371-4CE2-BB40-B227FAD23A38}" destId="{1861C180-1543-4DA6-AD18-3DA295590B41}" srcOrd="0" destOrd="0" presId="urn:microsoft.com/office/officeart/2005/8/layout/vProcess5"/>
    <dgm:cxn modelId="{C0B68469-0CEA-43DB-BAB1-D77CC3EEFDD7}" type="presOf" srcId="{63B47EED-17CF-490F-BFEC-2330502E68AF}" destId="{529A53F4-0836-4DBC-ACD7-C789C3CF5FF5}" srcOrd="0" destOrd="0" presId="urn:microsoft.com/office/officeart/2005/8/layout/vProcess5"/>
    <dgm:cxn modelId="{C0ADF6F2-F423-4566-8C47-08836B7641B1}" srcId="{CED5386B-BE8B-4640-AEA8-204BF52557B2}" destId="{CE9813E2-A143-4AB2-A0D2-AE203890B18B}" srcOrd="1" destOrd="0" parTransId="{1BDC9E74-6266-4C6B-8C0C-9DA5FE55FB8E}" sibTransId="{EB694FE6-01B0-40E9-B753-03B7BEB91269}"/>
    <dgm:cxn modelId="{2BDC39FF-2B64-4FDC-9041-8D34C20031E8}" type="presOf" srcId="{EB694FE6-01B0-40E9-B753-03B7BEB91269}" destId="{65CE2662-94F8-42DC-8AB4-7BC6DD9AD15A}" srcOrd="0" destOrd="0" presId="urn:microsoft.com/office/officeart/2005/8/layout/vProcess5"/>
    <dgm:cxn modelId="{C4C0F21A-64F9-47E8-A944-1887B9DBB7AC}" type="presOf" srcId="{CE9813E2-A143-4AB2-A0D2-AE203890B18B}" destId="{AC86B879-7D37-4040-9A78-F0107A94DF84}" srcOrd="0" destOrd="0" presId="urn:microsoft.com/office/officeart/2005/8/layout/vProcess5"/>
    <dgm:cxn modelId="{6BBA76FD-B1D5-4F3B-A57C-394AE1B3FBF6}" type="presOf" srcId="{0C396C5A-5290-4AA2-AD31-480F102D2BC9}" destId="{BA6A1958-A5FB-4E1E-AC4C-622B0E790CBF}" srcOrd="1" destOrd="0" presId="urn:microsoft.com/office/officeart/2005/8/layout/vProcess5"/>
    <dgm:cxn modelId="{50F149F3-CD02-4966-B3AA-8AC5BD1C6A01}" srcId="{CED5386B-BE8B-4640-AEA8-204BF52557B2}" destId="{6F501CF6-5462-4B1B-9FC6-7BE0EF8F2754}" srcOrd="3" destOrd="0" parTransId="{7B5A1647-5CC6-44EE-BC0A-903C65DD0500}" sibTransId="{EFE445C0-3691-4654-B238-83D6DBB87190}"/>
    <dgm:cxn modelId="{E553B93B-E27A-4FDA-958C-656FADD4DA0A}" type="presOf" srcId="{6F501CF6-5462-4B1B-9FC6-7BE0EF8F2754}" destId="{C0CC5436-A270-43B6-BA44-DB2184B7D7EA}" srcOrd="0" destOrd="0" presId="urn:microsoft.com/office/officeart/2005/8/layout/vProcess5"/>
    <dgm:cxn modelId="{71FF3779-87CF-479F-A2ED-2E255030D55C}" srcId="{CED5386B-BE8B-4640-AEA8-204BF52557B2}" destId="{93255BFD-D2B7-4003-977C-41D78F8F552A}" srcOrd="0" destOrd="0" parTransId="{18C39010-4DAF-4B48-9D87-A7BE092E70EC}" sibTransId="{497E8328-9371-4CE2-BB40-B227FAD23A38}"/>
    <dgm:cxn modelId="{067F78A6-2173-40FF-B240-623D8E6DB817}" type="presOf" srcId="{0C396C5A-5290-4AA2-AD31-480F102D2BC9}" destId="{F24ED50C-F856-4E0F-906D-775C28C43863}" srcOrd="0" destOrd="0" presId="urn:microsoft.com/office/officeart/2005/8/layout/vProcess5"/>
    <dgm:cxn modelId="{61575D35-E9C8-4E52-8A6B-CF3EF93D6A9F}" type="presParOf" srcId="{C2704EEC-51B7-4E82-9AF1-0EA163A0F46F}" destId="{64FBCCFE-5D22-4782-AD8B-4507A9502FD1}" srcOrd="0" destOrd="0" presId="urn:microsoft.com/office/officeart/2005/8/layout/vProcess5"/>
    <dgm:cxn modelId="{CBAE7487-67EC-4C30-8154-F8F2E9DA6F85}" type="presParOf" srcId="{C2704EEC-51B7-4E82-9AF1-0EA163A0F46F}" destId="{F3BDF5FD-EE6C-46A2-BFD2-4D6FF592E1F1}" srcOrd="1" destOrd="0" presId="urn:microsoft.com/office/officeart/2005/8/layout/vProcess5"/>
    <dgm:cxn modelId="{6C36E475-AD59-4072-9805-4FAF27BDF921}" type="presParOf" srcId="{C2704EEC-51B7-4E82-9AF1-0EA163A0F46F}" destId="{AC86B879-7D37-4040-9A78-F0107A94DF84}" srcOrd="2" destOrd="0" presId="urn:microsoft.com/office/officeart/2005/8/layout/vProcess5"/>
    <dgm:cxn modelId="{528DC245-029A-44CE-B389-CBC1ABA6903C}" type="presParOf" srcId="{C2704EEC-51B7-4E82-9AF1-0EA163A0F46F}" destId="{F24ED50C-F856-4E0F-906D-775C28C43863}" srcOrd="3" destOrd="0" presId="urn:microsoft.com/office/officeart/2005/8/layout/vProcess5"/>
    <dgm:cxn modelId="{849A6DD1-7579-478A-B2A0-5AE1C922B8DE}" type="presParOf" srcId="{C2704EEC-51B7-4E82-9AF1-0EA163A0F46F}" destId="{C0CC5436-A270-43B6-BA44-DB2184B7D7EA}" srcOrd="4" destOrd="0" presId="urn:microsoft.com/office/officeart/2005/8/layout/vProcess5"/>
    <dgm:cxn modelId="{9901EA27-3C44-4ED5-B719-67D51BCB1C1F}" type="presParOf" srcId="{C2704EEC-51B7-4E82-9AF1-0EA163A0F46F}" destId="{1861C180-1543-4DA6-AD18-3DA295590B41}" srcOrd="5" destOrd="0" presId="urn:microsoft.com/office/officeart/2005/8/layout/vProcess5"/>
    <dgm:cxn modelId="{88E9B6AA-4ECD-486E-861F-988E07A7205B}" type="presParOf" srcId="{C2704EEC-51B7-4E82-9AF1-0EA163A0F46F}" destId="{65CE2662-94F8-42DC-8AB4-7BC6DD9AD15A}" srcOrd="6" destOrd="0" presId="urn:microsoft.com/office/officeart/2005/8/layout/vProcess5"/>
    <dgm:cxn modelId="{539C1302-8186-4E2A-98DC-AAA0ED48FB1A}" type="presParOf" srcId="{C2704EEC-51B7-4E82-9AF1-0EA163A0F46F}" destId="{529A53F4-0836-4DBC-ACD7-C789C3CF5FF5}" srcOrd="7" destOrd="0" presId="urn:microsoft.com/office/officeart/2005/8/layout/vProcess5"/>
    <dgm:cxn modelId="{CEF43E98-003D-40F2-AAA2-5AF2A2BF6114}" type="presParOf" srcId="{C2704EEC-51B7-4E82-9AF1-0EA163A0F46F}" destId="{7CB74613-A1D9-44C8-B202-BC2870308D93}" srcOrd="8" destOrd="0" presId="urn:microsoft.com/office/officeart/2005/8/layout/vProcess5"/>
    <dgm:cxn modelId="{6D512550-54FD-4057-9048-BD9F96B07042}" type="presParOf" srcId="{C2704EEC-51B7-4E82-9AF1-0EA163A0F46F}" destId="{B6F00C22-1480-4E7A-A833-6EBB6253B1EA}" srcOrd="9" destOrd="0" presId="urn:microsoft.com/office/officeart/2005/8/layout/vProcess5"/>
    <dgm:cxn modelId="{D0F27923-B5F0-4688-B5D6-300909B326F8}" type="presParOf" srcId="{C2704EEC-51B7-4E82-9AF1-0EA163A0F46F}" destId="{BA6A1958-A5FB-4E1E-AC4C-622B0E790CBF}" srcOrd="10" destOrd="0" presId="urn:microsoft.com/office/officeart/2005/8/layout/vProcess5"/>
    <dgm:cxn modelId="{E72A0BA5-02D4-4544-86F6-CC8B2A63E036}" type="presParOf" srcId="{C2704EEC-51B7-4E82-9AF1-0EA163A0F46F}" destId="{EC4D0BE3-686C-4F16-8939-5F74BEC43A0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83B213-4BBD-4DE9-AC26-8544B0FAC2A5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DCD71E7-4930-4BFD-A30A-41E29D8EE259}">
      <dgm:prSet phldrT="[Texto]" custT="1"/>
      <dgm:spPr/>
      <dgm:t>
        <a:bodyPr/>
        <a:lstStyle/>
        <a:p>
          <a:r>
            <a:rPr lang="es-MX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2000</a:t>
          </a:r>
          <a:endParaRPr lang="es-MX" sz="24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4E11B1D-EF64-4B8C-A5E7-A989C42F82EF}" type="parTrans" cxnId="{4E34B810-772E-4BE1-809E-8E362E8DD3F4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927FAE4-6C5F-498D-978E-FFA6515BC4DE}" type="sibTrans" cxnId="{4E34B810-772E-4BE1-809E-8E362E8DD3F4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65CFB5A-8572-487E-A5A7-F888A90F7669}">
      <dgm:prSet phldrT="[Texto]" custT="1"/>
      <dgm:spPr/>
      <dgm:t>
        <a:bodyPr/>
        <a:lstStyle/>
        <a:p>
          <a:pPr algn="just"/>
          <a:r>
            <a:rPr lang="es-MX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”Programa Estatal de Ordenamiento Territorial Sustentable (PEOT)”</a:t>
          </a:r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39CD72D-A2A1-45A9-BE23-B39635CB75D7}" type="parTrans" cxnId="{1595BF92-42CA-4EE4-8F55-42C239074460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F53D3C6-BAA6-4F8A-9F22-D34ABF9D150C}" type="sibTrans" cxnId="{1595BF92-42CA-4EE4-8F55-42C239074460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CCB64DC-C407-4042-8000-E194584C6FD0}">
      <dgm:prSet phldrT="[Texto]" custT="1"/>
      <dgm:spPr/>
      <dgm:t>
        <a:bodyPr/>
        <a:lstStyle/>
        <a:p>
          <a:r>
            <a:rPr lang="es-MX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2003</a:t>
          </a:r>
          <a:endParaRPr lang="es-MX" sz="24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C09DE-419E-48DC-A43C-B780ABFFBAE5}" type="parTrans" cxnId="{88B8E76A-486F-41BE-96AF-C3446E0E7AC2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F2C25AC-A3EC-4D41-9CF4-0D88CF47D60D}" type="sibTrans" cxnId="{88B8E76A-486F-41BE-96AF-C3446E0E7AC2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10D265E-A23C-4BCD-BF07-C3D5710A50B8}">
      <dgm:prSet phldrT="[Texto]" custT="1"/>
      <dgm:spPr/>
      <dgm:t>
        <a:bodyPr/>
        <a:lstStyle/>
        <a:p>
          <a:r>
            <a:rPr lang="es-MX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“Programa de Ordenamiento Ecológico del Territorio del Estado de Morelos (POET)”</a:t>
          </a:r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0DC145A-0C97-4EB3-B969-8C3C84DAAD73}" type="parTrans" cxnId="{8231DADA-FCC0-43D9-B5E8-EF4DE59141AC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BCBBBB3-B3F9-4BFC-A20D-596D47EB28F4}" type="sibTrans" cxnId="{8231DADA-FCC0-43D9-B5E8-EF4DE59141AC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42C279-7F69-4C19-98BB-030DB8862740}">
      <dgm:prSet phldrT="[Texto]" custT="1"/>
      <dgm:spPr/>
      <dgm:t>
        <a:bodyPr/>
        <a:lstStyle/>
        <a:p>
          <a:r>
            <a:rPr lang="es-MX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2008</a:t>
          </a:r>
          <a:endParaRPr lang="es-MX" sz="24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C56D21E-A38B-4668-A0F6-0227E7F556ED}" type="parTrans" cxnId="{66A59400-01BF-4DCA-A68A-EDA5D388910F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6FAA8BC-2934-4740-B796-8048D8352866}" type="sibTrans" cxnId="{66A59400-01BF-4DCA-A68A-EDA5D388910F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6B934AF-34E3-4B8A-A4DC-312A5EB26D0F}">
      <dgm:prSet phldrT="[Texto]" custT="1"/>
      <dgm:spPr/>
      <dgm:t>
        <a:bodyPr/>
        <a:lstStyle/>
        <a:p>
          <a:r>
            <a:rPr lang="es-MX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Actualización técnica: Conteo de población y capa de uso de suelo y vegetación </a:t>
          </a:r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C90897-E2FF-45EC-AE36-291D5932B680}" type="parTrans" cxnId="{CBB16019-11FC-489D-8706-7C870AB955E1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BB08B9E-1D37-4A99-9B08-468F4153FB46}" type="sibTrans" cxnId="{CBB16019-11FC-489D-8706-7C870AB955E1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A303A1E-8FBB-4F84-BF25-BFE5B5CB6F46}">
      <dgm:prSet phldrT="[Texto]" custT="1"/>
      <dgm:spPr/>
      <dgm:t>
        <a:bodyPr/>
        <a:lstStyle/>
        <a:p>
          <a:r>
            <a:rPr lang="es-MX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No fue publicado </a:t>
          </a:r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1949B25-BB7A-416A-94D7-DCB79018E3F3}" type="parTrans" cxnId="{5A4DBB27-4DED-40C7-9022-F8442F3E6D73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CF19C4C-82C6-4DF6-9700-922A1A9E0D29}" type="sibTrans" cxnId="{5A4DBB27-4DED-40C7-9022-F8442F3E6D73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FB6A2D6-632D-4732-8358-3A7910CEE12E}">
      <dgm:prSet phldrT="[Texto]" custT="1"/>
      <dgm:spPr/>
      <dgm:t>
        <a:bodyPr/>
        <a:lstStyle/>
        <a:p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CDBEB26-C82B-4265-8B5F-FFFB67B60A33}" type="parTrans" cxnId="{D9B6BEC0-9AA0-41F8-AF31-699E513D72FD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C4E439C-1668-4B14-907D-BB98041A44EB}" type="sibTrans" cxnId="{D9B6BEC0-9AA0-41F8-AF31-699E513D72FD}">
      <dgm:prSet/>
      <dgm:spPr/>
      <dgm:t>
        <a:bodyPr/>
        <a:lstStyle/>
        <a:p>
          <a:endParaRPr lang="es-MX" sz="11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3675604-2EEC-40BE-BE28-127E6A13E299}">
      <dgm:prSet phldrT="[Texto]" custT="1"/>
      <dgm:spPr/>
      <dgm:t>
        <a:bodyPr/>
        <a:lstStyle/>
        <a:p>
          <a:r>
            <a:rPr lang="es-MX" sz="11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No fue publicado </a:t>
          </a:r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029CD70-E2F9-4982-9C2D-93ACB3B8D105}" type="parTrans" cxnId="{F8B90FA8-EA95-48B5-AB71-8D6C35DF3EA7}">
      <dgm:prSet/>
      <dgm:spPr/>
      <dgm:t>
        <a:bodyPr/>
        <a:lstStyle/>
        <a:p>
          <a:endParaRPr lang="es-MX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FFD6651-4B1E-41AE-8670-1326049B7B86}" type="sibTrans" cxnId="{F8B90FA8-EA95-48B5-AB71-8D6C35DF3EA7}">
      <dgm:prSet/>
      <dgm:spPr/>
      <dgm:t>
        <a:bodyPr/>
        <a:lstStyle/>
        <a:p>
          <a:endParaRPr lang="es-MX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686B4E5-C419-42CA-B0E6-304683C24810}">
      <dgm:prSet phldrT="[Texto]" custT="1"/>
      <dgm:spPr/>
      <dgm:t>
        <a:bodyPr/>
        <a:lstStyle/>
        <a:p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DCC22A-5403-4A35-9E94-529386BCFBC0}" type="parTrans" cxnId="{DD17641A-4B00-46A9-8173-8604DE1A67ED}">
      <dgm:prSet/>
      <dgm:spPr/>
      <dgm:t>
        <a:bodyPr/>
        <a:lstStyle/>
        <a:p>
          <a:endParaRPr lang="es-MX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25DC901-BA99-43E0-91C3-4A57BE249D25}" type="sibTrans" cxnId="{DD17641A-4B00-46A9-8173-8604DE1A67ED}">
      <dgm:prSet/>
      <dgm:spPr/>
      <dgm:t>
        <a:bodyPr/>
        <a:lstStyle/>
        <a:p>
          <a:endParaRPr lang="es-MX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BA5905-B5B7-44A2-90A4-8B9984DD2BFF}" type="pres">
      <dgm:prSet presAssocID="{FD83B213-4BBD-4DE9-AC26-8544B0FAC2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76E0FB-527E-434E-8401-50F252BA5D1A}" type="pres">
      <dgm:prSet presAssocID="{0DCD71E7-4930-4BFD-A30A-41E29D8EE259}" presName="compNode" presStyleCnt="0"/>
      <dgm:spPr/>
    </dgm:pt>
    <dgm:pt modelId="{1F08B0F7-5031-4DDD-A3BA-309713E38A03}" type="pres">
      <dgm:prSet presAssocID="{0DCD71E7-4930-4BFD-A30A-41E29D8EE259}" presName="noGeometry" presStyleCnt="0"/>
      <dgm:spPr/>
    </dgm:pt>
    <dgm:pt modelId="{356466B5-DD6C-40AE-B9CC-E9597F2677CE}" type="pres">
      <dgm:prSet presAssocID="{0DCD71E7-4930-4BFD-A30A-41E29D8EE259}" presName="childTextVisible" presStyleLbl="bgAccFollowNode1" presStyleIdx="0" presStyleCnt="3" custScaleX="119282" custScaleY="115595" custLinFactNeighborX="4358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AAA7C8-D458-40C5-8D19-494FB958140F}" type="pres">
      <dgm:prSet presAssocID="{0DCD71E7-4930-4BFD-A30A-41E29D8EE259}" presName="childTextHidden" presStyleLbl="bgAccFollowNode1" presStyleIdx="0" presStyleCnt="3"/>
      <dgm:spPr/>
      <dgm:t>
        <a:bodyPr/>
        <a:lstStyle/>
        <a:p>
          <a:endParaRPr lang="es-MX"/>
        </a:p>
      </dgm:t>
    </dgm:pt>
    <dgm:pt modelId="{CB233C4B-9998-4E94-8272-BA269D1EF8EE}" type="pres">
      <dgm:prSet presAssocID="{0DCD71E7-4930-4BFD-A30A-41E29D8EE259}" presName="parentText" presStyleLbl="node1" presStyleIdx="0" presStyleCnt="3" custLinFactNeighborX="-17176" custLinFactNeighborY="-438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9C37D9-908A-4E8D-BBC2-EA94A10A48ED}" type="pres">
      <dgm:prSet presAssocID="{0DCD71E7-4930-4BFD-A30A-41E29D8EE259}" presName="aSpace" presStyleCnt="0"/>
      <dgm:spPr/>
    </dgm:pt>
    <dgm:pt modelId="{48160D37-973A-48AF-B765-2424134E6D1B}" type="pres">
      <dgm:prSet presAssocID="{8CCB64DC-C407-4042-8000-E194584C6FD0}" presName="compNode" presStyleCnt="0"/>
      <dgm:spPr/>
    </dgm:pt>
    <dgm:pt modelId="{BFF7D89E-82BF-44C9-87AE-0739762953C2}" type="pres">
      <dgm:prSet presAssocID="{8CCB64DC-C407-4042-8000-E194584C6FD0}" presName="noGeometry" presStyleCnt="0"/>
      <dgm:spPr/>
    </dgm:pt>
    <dgm:pt modelId="{AECAD1FE-BC36-4F61-BBF1-2FC43E429364}" type="pres">
      <dgm:prSet presAssocID="{8CCB64DC-C407-4042-8000-E194584C6FD0}" presName="childTextVisible" presStyleLbl="bgAccFollowNode1" presStyleIdx="1" presStyleCnt="3" custScaleX="118618" custScaleY="1091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50BF97-074B-4FA9-A40A-64390953A16B}" type="pres">
      <dgm:prSet presAssocID="{8CCB64DC-C407-4042-8000-E194584C6FD0}" presName="childTextHidden" presStyleLbl="bgAccFollowNode1" presStyleIdx="1" presStyleCnt="3"/>
      <dgm:spPr/>
      <dgm:t>
        <a:bodyPr/>
        <a:lstStyle/>
        <a:p>
          <a:endParaRPr lang="es-MX"/>
        </a:p>
      </dgm:t>
    </dgm:pt>
    <dgm:pt modelId="{618967DB-B1E1-48A2-87FD-60FEE8E64BFB}" type="pres">
      <dgm:prSet presAssocID="{8CCB64DC-C407-4042-8000-E194584C6FD0}" presName="parentText" presStyleLbl="node1" presStyleIdx="1" presStyleCnt="3" custLinFactNeighborX="-7540" custLinFactNeighborY="-202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A51590-861F-44A8-8DE9-032ED6AFAD79}" type="pres">
      <dgm:prSet presAssocID="{8CCB64DC-C407-4042-8000-E194584C6FD0}" presName="aSpace" presStyleCnt="0"/>
      <dgm:spPr/>
    </dgm:pt>
    <dgm:pt modelId="{AD844105-ECBB-4B9D-82C3-8110344C6705}" type="pres">
      <dgm:prSet presAssocID="{EC42C279-7F69-4C19-98BB-030DB8862740}" presName="compNode" presStyleCnt="0"/>
      <dgm:spPr/>
    </dgm:pt>
    <dgm:pt modelId="{943D6CA6-54F5-4EFD-B3E8-5A772B986A0E}" type="pres">
      <dgm:prSet presAssocID="{EC42C279-7F69-4C19-98BB-030DB8862740}" presName="noGeometry" presStyleCnt="0"/>
      <dgm:spPr/>
    </dgm:pt>
    <dgm:pt modelId="{2BBCDD12-3601-41AB-8810-64762C3F4AF0}" type="pres">
      <dgm:prSet presAssocID="{EC42C279-7F69-4C19-98BB-030DB8862740}" presName="childTextVisible" presStyleLbl="bgAccFollowNode1" presStyleIdx="2" presStyleCnt="3" custScaleX="115803" custScaleY="110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057FA0-A610-418F-815B-AFEBB5E29455}" type="pres">
      <dgm:prSet presAssocID="{EC42C279-7F69-4C19-98BB-030DB8862740}" presName="childTextHidden" presStyleLbl="bgAccFollowNode1" presStyleIdx="2" presStyleCnt="3"/>
      <dgm:spPr/>
      <dgm:t>
        <a:bodyPr/>
        <a:lstStyle/>
        <a:p>
          <a:endParaRPr lang="es-MX"/>
        </a:p>
      </dgm:t>
    </dgm:pt>
    <dgm:pt modelId="{7413FE7A-3C79-411A-8A35-32EF2988941F}" type="pres">
      <dgm:prSet presAssocID="{EC42C279-7F69-4C19-98BB-030DB8862740}" presName="parentText" presStyleLbl="node1" presStyleIdx="2" presStyleCnt="3" custLinFactNeighborX="-14479" custLinFactNeighborY="-202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59D41C-34AB-4CD3-99B9-7EA9BC8EE2BF}" type="presOf" srcId="{E3675604-2EEC-40BE-BE28-127E6A13E299}" destId="{2BBCDD12-3601-41AB-8810-64762C3F4AF0}" srcOrd="0" destOrd="2" presId="urn:microsoft.com/office/officeart/2005/8/layout/hProcess6"/>
    <dgm:cxn modelId="{971B056A-62A3-49D1-BBEE-6946BC6C8E94}" type="presOf" srcId="{410D265E-A23C-4BCD-BF07-C3D5710A50B8}" destId="{AECAD1FE-BC36-4F61-BBF1-2FC43E429364}" srcOrd="0" destOrd="0" presId="urn:microsoft.com/office/officeart/2005/8/layout/hProcess6"/>
    <dgm:cxn modelId="{243F9EA0-0CF2-4D3F-A282-10FBED96EA1A}" type="presOf" srcId="{EFB6A2D6-632D-4732-8358-3A7910CEE12E}" destId="{AECAD1FE-BC36-4F61-BBF1-2FC43E429364}" srcOrd="0" destOrd="1" presId="urn:microsoft.com/office/officeart/2005/8/layout/hProcess6"/>
    <dgm:cxn modelId="{1595BF92-42CA-4EE4-8F55-42C239074460}" srcId="{0DCD71E7-4930-4BFD-A30A-41E29D8EE259}" destId="{D65CFB5A-8572-487E-A5A7-F888A90F7669}" srcOrd="0" destOrd="0" parTransId="{739CD72D-A2A1-45A9-BE23-B39635CB75D7}" sibTransId="{6F53D3C6-BAA6-4F8A-9F22-D34ABF9D150C}"/>
    <dgm:cxn modelId="{A0ABB2B1-D825-443A-A0C2-C9F224AF01C6}" type="presOf" srcId="{DA303A1E-8FBB-4F84-BF25-BFE5B5CB6F46}" destId="{2B50BF97-074B-4FA9-A40A-64390953A16B}" srcOrd="1" destOrd="2" presId="urn:microsoft.com/office/officeart/2005/8/layout/hProcess6"/>
    <dgm:cxn modelId="{88B8E76A-486F-41BE-96AF-C3446E0E7AC2}" srcId="{FD83B213-4BBD-4DE9-AC26-8544B0FAC2A5}" destId="{8CCB64DC-C407-4042-8000-E194584C6FD0}" srcOrd="1" destOrd="0" parTransId="{EC3C09DE-419E-48DC-A43C-B780ABFFBAE5}" sibTransId="{AF2C25AC-A3EC-4D41-9CF4-0D88CF47D60D}"/>
    <dgm:cxn modelId="{C7A89FF0-C67A-4F90-91E2-49B9D18DB626}" type="presOf" srcId="{8CCB64DC-C407-4042-8000-E194584C6FD0}" destId="{618967DB-B1E1-48A2-87FD-60FEE8E64BFB}" srcOrd="0" destOrd="0" presId="urn:microsoft.com/office/officeart/2005/8/layout/hProcess6"/>
    <dgm:cxn modelId="{8231DADA-FCC0-43D9-B5E8-EF4DE59141AC}" srcId="{8CCB64DC-C407-4042-8000-E194584C6FD0}" destId="{410D265E-A23C-4BCD-BF07-C3D5710A50B8}" srcOrd="0" destOrd="0" parTransId="{80DC145A-0C97-4EB3-B969-8C3C84DAAD73}" sibTransId="{2BCBBBB3-B3F9-4BFC-A20D-596D47EB28F4}"/>
    <dgm:cxn modelId="{0395CE84-8F07-48EC-8250-A6089E9EA641}" type="presOf" srcId="{410D265E-A23C-4BCD-BF07-C3D5710A50B8}" destId="{2B50BF97-074B-4FA9-A40A-64390953A16B}" srcOrd="1" destOrd="0" presId="urn:microsoft.com/office/officeart/2005/8/layout/hProcess6"/>
    <dgm:cxn modelId="{A605BCC3-658C-4A77-8DC2-9E042E841C25}" type="presOf" srcId="{0DCD71E7-4930-4BFD-A30A-41E29D8EE259}" destId="{CB233C4B-9998-4E94-8272-BA269D1EF8EE}" srcOrd="0" destOrd="0" presId="urn:microsoft.com/office/officeart/2005/8/layout/hProcess6"/>
    <dgm:cxn modelId="{DD17641A-4B00-46A9-8173-8604DE1A67ED}" srcId="{EC42C279-7F69-4C19-98BB-030DB8862740}" destId="{5686B4E5-C419-42CA-B0E6-304683C24810}" srcOrd="1" destOrd="0" parTransId="{34DCC22A-5403-4A35-9E94-529386BCFBC0}" sibTransId="{625DC901-BA99-43E0-91C3-4A57BE249D25}"/>
    <dgm:cxn modelId="{A73EE226-0E62-4792-B87E-9A7D1469DF25}" type="presOf" srcId="{D65CFB5A-8572-487E-A5A7-F888A90F7669}" destId="{BAAAA7C8-D458-40C5-8D19-494FB958140F}" srcOrd="1" destOrd="0" presId="urn:microsoft.com/office/officeart/2005/8/layout/hProcess6"/>
    <dgm:cxn modelId="{CAEF3015-2858-4870-A3D2-239C5D478D82}" type="presOf" srcId="{56B934AF-34E3-4B8A-A4DC-312A5EB26D0F}" destId="{2BBCDD12-3601-41AB-8810-64762C3F4AF0}" srcOrd="0" destOrd="0" presId="urn:microsoft.com/office/officeart/2005/8/layout/hProcess6"/>
    <dgm:cxn modelId="{ADF8EBAE-C9BE-442D-B7B8-99D1A2079EB7}" type="presOf" srcId="{DA303A1E-8FBB-4F84-BF25-BFE5B5CB6F46}" destId="{AECAD1FE-BC36-4F61-BBF1-2FC43E429364}" srcOrd="0" destOrd="2" presId="urn:microsoft.com/office/officeart/2005/8/layout/hProcess6"/>
    <dgm:cxn modelId="{5A4DBB27-4DED-40C7-9022-F8442F3E6D73}" srcId="{8CCB64DC-C407-4042-8000-E194584C6FD0}" destId="{DA303A1E-8FBB-4F84-BF25-BFE5B5CB6F46}" srcOrd="2" destOrd="0" parTransId="{51949B25-BB7A-416A-94D7-DCB79018E3F3}" sibTransId="{FCF19C4C-82C6-4DF6-9700-922A1A9E0D29}"/>
    <dgm:cxn modelId="{4E34B810-772E-4BE1-809E-8E362E8DD3F4}" srcId="{FD83B213-4BBD-4DE9-AC26-8544B0FAC2A5}" destId="{0DCD71E7-4930-4BFD-A30A-41E29D8EE259}" srcOrd="0" destOrd="0" parTransId="{24E11B1D-EF64-4B8C-A5E7-A989C42F82EF}" sibTransId="{3927FAE4-6C5F-498D-978E-FFA6515BC4DE}"/>
    <dgm:cxn modelId="{6BFE2CCC-AE65-4708-A704-7ABD532DF1D3}" type="presOf" srcId="{D65CFB5A-8572-487E-A5A7-F888A90F7669}" destId="{356466B5-DD6C-40AE-B9CC-E9597F2677CE}" srcOrd="0" destOrd="0" presId="urn:microsoft.com/office/officeart/2005/8/layout/hProcess6"/>
    <dgm:cxn modelId="{D9B6BEC0-9AA0-41F8-AF31-699E513D72FD}" srcId="{8CCB64DC-C407-4042-8000-E194584C6FD0}" destId="{EFB6A2D6-632D-4732-8358-3A7910CEE12E}" srcOrd="1" destOrd="0" parTransId="{FCDBEB26-C82B-4265-8B5F-FFFB67B60A33}" sibTransId="{7C4E439C-1668-4B14-907D-BB98041A44EB}"/>
    <dgm:cxn modelId="{99979E79-0326-42A4-AA03-AC46EE41000B}" type="presOf" srcId="{FD83B213-4BBD-4DE9-AC26-8544B0FAC2A5}" destId="{34BA5905-B5B7-44A2-90A4-8B9984DD2BFF}" srcOrd="0" destOrd="0" presId="urn:microsoft.com/office/officeart/2005/8/layout/hProcess6"/>
    <dgm:cxn modelId="{CBB16019-11FC-489D-8706-7C870AB955E1}" srcId="{EC42C279-7F69-4C19-98BB-030DB8862740}" destId="{56B934AF-34E3-4B8A-A4DC-312A5EB26D0F}" srcOrd="0" destOrd="0" parTransId="{D8C90897-E2FF-45EC-AE36-291D5932B680}" sibTransId="{6BB08B9E-1D37-4A99-9B08-468F4153FB46}"/>
    <dgm:cxn modelId="{ADFC5B7A-4B8F-4E8D-9326-EAC6C6DCEE05}" type="presOf" srcId="{EFB6A2D6-632D-4732-8358-3A7910CEE12E}" destId="{2B50BF97-074B-4FA9-A40A-64390953A16B}" srcOrd="1" destOrd="1" presId="urn:microsoft.com/office/officeart/2005/8/layout/hProcess6"/>
    <dgm:cxn modelId="{E6EFC145-E9B0-4087-88D2-83EA3050AF24}" type="presOf" srcId="{5686B4E5-C419-42CA-B0E6-304683C24810}" destId="{DF057FA0-A610-418F-815B-AFEBB5E29455}" srcOrd="1" destOrd="1" presId="urn:microsoft.com/office/officeart/2005/8/layout/hProcess6"/>
    <dgm:cxn modelId="{8DF8D247-5321-43B2-8FBB-26996A7D4473}" type="presOf" srcId="{E3675604-2EEC-40BE-BE28-127E6A13E299}" destId="{DF057FA0-A610-418F-815B-AFEBB5E29455}" srcOrd="1" destOrd="2" presId="urn:microsoft.com/office/officeart/2005/8/layout/hProcess6"/>
    <dgm:cxn modelId="{22843448-C190-498F-AFD2-BBBE7FE08073}" type="presOf" srcId="{5686B4E5-C419-42CA-B0E6-304683C24810}" destId="{2BBCDD12-3601-41AB-8810-64762C3F4AF0}" srcOrd="0" destOrd="1" presId="urn:microsoft.com/office/officeart/2005/8/layout/hProcess6"/>
    <dgm:cxn modelId="{F8B90FA8-EA95-48B5-AB71-8D6C35DF3EA7}" srcId="{EC42C279-7F69-4C19-98BB-030DB8862740}" destId="{E3675604-2EEC-40BE-BE28-127E6A13E299}" srcOrd="2" destOrd="0" parTransId="{1029CD70-E2F9-4982-9C2D-93ACB3B8D105}" sibTransId="{9FFD6651-4B1E-41AE-8670-1326049B7B86}"/>
    <dgm:cxn modelId="{1F64F5D3-8A57-4D27-BD41-33982ABD6D92}" type="presOf" srcId="{EC42C279-7F69-4C19-98BB-030DB8862740}" destId="{7413FE7A-3C79-411A-8A35-32EF2988941F}" srcOrd="0" destOrd="0" presId="urn:microsoft.com/office/officeart/2005/8/layout/hProcess6"/>
    <dgm:cxn modelId="{66A59400-01BF-4DCA-A68A-EDA5D388910F}" srcId="{FD83B213-4BBD-4DE9-AC26-8544B0FAC2A5}" destId="{EC42C279-7F69-4C19-98BB-030DB8862740}" srcOrd="2" destOrd="0" parTransId="{1C56D21E-A38B-4668-A0F6-0227E7F556ED}" sibTransId="{A6FAA8BC-2934-4740-B796-8048D8352866}"/>
    <dgm:cxn modelId="{F2EB36BD-3B35-406A-A358-5240B926D2AA}" type="presOf" srcId="{56B934AF-34E3-4B8A-A4DC-312A5EB26D0F}" destId="{DF057FA0-A610-418F-815B-AFEBB5E29455}" srcOrd="1" destOrd="0" presId="urn:microsoft.com/office/officeart/2005/8/layout/hProcess6"/>
    <dgm:cxn modelId="{DFC9A106-6B89-4609-9137-71A31D4789AE}" type="presParOf" srcId="{34BA5905-B5B7-44A2-90A4-8B9984DD2BFF}" destId="{EF76E0FB-527E-434E-8401-50F252BA5D1A}" srcOrd="0" destOrd="0" presId="urn:microsoft.com/office/officeart/2005/8/layout/hProcess6"/>
    <dgm:cxn modelId="{D3A8572C-4840-4AC4-B7E7-BE83AF2C2EA1}" type="presParOf" srcId="{EF76E0FB-527E-434E-8401-50F252BA5D1A}" destId="{1F08B0F7-5031-4DDD-A3BA-309713E38A03}" srcOrd="0" destOrd="0" presId="urn:microsoft.com/office/officeart/2005/8/layout/hProcess6"/>
    <dgm:cxn modelId="{6EEB01ED-B48C-447C-B942-469FD77E59B5}" type="presParOf" srcId="{EF76E0FB-527E-434E-8401-50F252BA5D1A}" destId="{356466B5-DD6C-40AE-B9CC-E9597F2677CE}" srcOrd="1" destOrd="0" presId="urn:microsoft.com/office/officeart/2005/8/layout/hProcess6"/>
    <dgm:cxn modelId="{40868674-871F-442D-926B-984C3E413DAB}" type="presParOf" srcId="{EF76E0FB-527E-434E-8401-50F252BA5D1A}" destId="{BAAAA7C8-D458-40C5-8D19-494FB958140F}" srcOrd="2" destOrd="0" presId="urn:microsoft.com/office/officeart/2005/8/layout/hProcess6"/>
    <dgm:cxn modelId="{CFDDAC2F-82EF-483D-A8F2-07AE65506ED5}" type="presParOf" srcId="{EF76E0FB-527E-434E-8401-50F252BA5D1A}" destId="{CB233C4B-9998-4E94-8272-BA269D1EF8EE}" srcOrd="3" destOrd="0" presId="urn:microsoft.com/office/officeart/2005/8/layout/hProcess6"/>
    <dgm:cxn modelId="{9A2E16DE-852B-4CAE-861D-45ACF9DD2CC9}" type="presParOf" srcId="{34BA5905-B5B7-44A2-90A4-8B9984DD2BFF}" destId="{FB9C37D9-908A-4E8D-BBC2-EA94A10A48ED}" srcOrd="1" destOrd="0" presId="urn:microsoft.com/office/officeart/2005/8/layout/hProcess6"/>
    <dgm:cxn modelId="{D097A073-D144-4AD9-8B74-D441725BB321}" type="presParOf" srcId="{34BA5905-B5B7-44A2-90A4-8B9984DD2BFF}" destId="{48160D37-973A-48AF-B765-2424134E6D1B}" srcOrd="2" destOrd="0" presId="urn:microsoft.com/office/officeart/2005/8/layout/hProcess6"/>
    <dgm:cxn modelId="{E83AEA16-D51E-4944-BACF-DB77158E5013}" type="presParOf" srcId="{48160D37-973A-48AF-B765-2424134E6D1B}" destId="{BFF7D89E-82BF-44C9-87AE-0739762953C2}" srcOrd="0" destOrd="0" presId="urn:microsoft.com/office/officeart/2005/8/layout/hProcess6"/>
    <dgm:cxn modelId="{363A489C-8583-4F71-9422-F6C0CF4A469F}" type="presParOf" srcId="{48160D37-973A-48AF-B765-2424134E6D1B}" destId="{AECAD1FE-BC36-4F61-BBF1-2FC43E429364}" srcOrd="1" destOrd="0" presId="urn:microsoft.com/office/officeart/2005/8/layout/hProcess6"/>
    <dgm:cxn modelId="{D1DB2A06-3CAA-4521-BF70-52B39BEC43FA}" type="presParOf" srcId="{48160D37-973A-48AF-B765-2424134E6D1B}" destId="{2B50BF97-074B-4FA9-A40A-64390953A16B}" srcOrd="2" destOrd="0" presId="urn:microsoft.com/office/officeart/2005/8/layout/hProcess6"/>
    <dgm:cxn modelId="{B9BDCE27-A5B5-4034-BC03-AAAE1296E278}" type="presParOf" srcId="{48160D37-973A-48AF-B765-2424134E6D1B}" destId="{618967DB-B1E1-48A2-87FD-60FEE8E64BFB}" srcOrd="3" destOrd="0" presId="urn:microsoft.com/office/officeart/2005/8/layout/hProcess6"/>
    <dgm:cxn modelId="{645C825D-EDCF-4EF7-A6CC-BC8DED210305}" type="presParOf" srcId="{34BA5905-B5B7-44A2-90A4-8B9984DD2BFF}" destId="{67A51590-861F-44A8-8DE9-032ED6AFAD79}" srcOrd="3" destOrd="0" presId="urn:microsoft.com/office/officeart/2005/8/layout/hProcess6"/>
    <dgm:cxn modelId="{7D0EC9F1-1298-483B-9F11-B710E16B4CA2}" type="presParOf" srcId="{34BA5905-B5B7-44A2-90A4-8B9984DD2BFF}" destId="{AD844105-ECBB-4B9D-82C3-8110344C6705}" srcOrd="4" destOrd="0" presId="urn:microsoft.com/office/officeart/2005/8/layout/hProcess6"/>
    <dgm:cxn modelId="{58355A52-CE0E-4CED-ACCC-9864CDFD371C}" type="presParOf" srcId="{AD844105-ECBB-4B9D-82C3-8110344C6705}" destId="{943D6CA6-54F5-4EFD-B3E8-5A772B986A0E}" srcOrd="0" destOrd="0" presId="urn:microsoft.com/office/officeart/2005/8/layout/hProcess6"/>
    <dgm:cxn modelId="{4EE8132E-FE85-46AC-BB32-DD952D76B205}" type="presParOf" srcId="{AD844105-ECBB-4B9D-82C3-8110344C6705}" destId="{2BBCDD12-3601-41AB-8810-64762C3F4AF0}" srcOrd="1" destOrd="0" presId="urn:microsoft.com/office/officeart/2005/8/layout/hProcess6"/>
    <dgm:cxn modelId="{EFF2E5EB-A49A-41E4-862B-52F17CD2FE22}" type="presParOf" srcId="{AD844105-ECBB-4B9D-82C3-8110344C6705}" destId="{DF057FA0-A610-418F-815B-AFEBB5E29455}" srcOrd="2" destOrd="0" presId="urn:microsoft.com/office/officeart/2005/8/layout/hProcess6"/>
    <dgm:cxn modelId="{2F92340A-6E79-456A-8794-7ADC4FBF3945}" type="presParOf" srcId="{AD844105-ECBB-4B9D-82C3-8110344C6705}" destId="{7413FE7A-3C79-411A-8A35-32EF2988941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40EBD1-43DA-42E5-9BE9-551D6F4852FA}" type="doc">
      <dgm:prSet loTypeId="urn:microsoft.com/office/officeart/2005/8/layout/chevron2" loCatId="process" qsTypeId="urn:microsoft.com/office/officeart/2005/8/quickstyle/3d2" qsCatId="3D" csTypeId="urn:microsoft.com/office/officeart/2005/8/colors/colorful5" csCatId="colorful" phldr="1"/>
      <dgm:spPr/>
    </dgm:pt>
    <dgm:pt modelId="{D0AC911B-F08B-46C6-8C0D-52A5210DFBDF}">
      <dgm:prSet phldrT="[Texto]" custT="1"/>
      <dgm:spPr>
        <a:solidFill>
          <a:srgbClr val="FF66CC"/>
        </a:solidFill>
      </dgm:spPr>
      <dgm:t>
        <a:bodyPr/>
        <a:lstStyle/>
        <a:p>
          <a:endParaRPr lang="es-MX" sz="6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r>
            <a:rPr lang="es-MX" sz="2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2012</a:t>
          </a:r>
          <a:endParaRPr lang="es-MX" sz="12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endParaRPr lang="es-MX" sz="6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F0C0AEE-3157-48FA-AC0C-382EDE1D56B9}" type="parTrans" cxnId="{1D3DC823-B8C0-4F48-994B-A63886AF15C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57C95EB-D0E5-4C97-A01B-7403BB33A03B}" type="sibTrans" cxnId="{1D3DC823-B8C0-4F48-994B-A63886AF15C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6F2C342-5976-4A60-A7E5-E5B4D1AA5205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2014</a:t>
          </a:r>
          <a:endParaRPr lang="es-MX" sz="14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D4409C2-7917-47AD-B86B-F7D8936A6D83}" type="parTrans" cxnId="{73628AF9-D111-46FE-955B-BA2E06ABD6D8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AE85B00-389E-4F46-8B3C-6C24D71167BE}" type="sibTrans" cxnId="{73628AF9-D111-46FE-955B-BA2E06ABD6D8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897ECB9-E5C8-4D08-9BE2-7F1D87ECCEE6}">
      <dgm:prSet phldrT="[Texto]" custT="1"/>
      <dgm:spPr>
        <a:solidFill>
          <a:srgbClr val="7030A0"/>
        </a:solidFill>
      </dgm:spPr>
      <dgm:t>
        <a:bodyPr/>
        <a:lstStyle/>
        <a:p>
          <a:endParaRPr lang="es-MX" sz="6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endParaRPr lang="es-MX" sz="11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r>
            <a:rPr lang="es-MX" sz="2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2013</a:t>
          </a:r>
          <a:endParaRPr lang="es-MX" sz="12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endParaRPr lang="es-MX" sz="600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DF8496E-83DD-4767-9CAA-D96C5477658E}" type="parTrans" cxnId="{B4A0A829-8607-4824-BC72-3115A559DE7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8B72716-547F-436B-AD8D-2D083B9B08D4}" type="sibTrans" cxnId="{B4A0A829-8607-4824-BC72-3115A559DE7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7A19BD0-E6A7-4643-B8CE-10B2F5DEB501}">
      <dgm:prSet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Convenio de Coordinación SEMARNAT</a:t>
          </a:r>
          <a:endParaRPr lang="es-MX" sz="11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4AC06A8-5614-407A-AEB0-42D8EEEAEE12}" type="parTrans" cxnId="{B1555BB0-C429-426D-8EC5-5DD250875345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6F5B3B2-0F7F-4C55-A476-86BA197937F8}" type="sibTrans" cxnId="{B1555BB0-C429-426D-8EC5-5DD250875345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2C3F582-E9F0-4C9F-8C07-840B729EB64C}">
      <dgm:prSet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21 de junio</a:t>
          </a:r>
        </a:p>
      </dgm:t>
    </dgm:pt>
    <dgm:pt modelId="{0A55C66A-7479-4616-873D-6071BC89F008}" type="parTrans" cxnId="{69D48501-A638-4DAD-AE82-3F959034F7E4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90255412-3FD2-4D61-83C5-5187951BE453}" type="sibTrans" cxnId="{69D48501-A638-4DAD-AE82-3F959034F7E4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1ABBDC0-320D-446F-8852-BF18D9DB51D7}">
      <dgm:prSet custT="1"/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UAEM, actualización técnica de la Propuesta de Ordenamiento Ecológico</a:t>
          </a:r>
          <a:endParaRPr lang="es-MX" sz="10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A56E4D5-CFB5-4630-AD56-A065CF94CC20}" type="parTrans" cxnId="{B7A12756-6A2A-48E7-8CD8-FBEEE60A60DF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E702485-D9D5-4AA6-830A-5BA3CB6D438D}" type="sibTrans" cxnId="{B7A12756-6A2A-48E7-8CD8-FBEEE60A60DF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D5C8895-BA56-41CF-A6AA-79D82158D1EA}">
      <dgm:prSet custT="1"/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Talleres de planeación participativa</a:t>
          </a:r>
        </a:p>
      </dgm:t>
    </dgm:pt>
    <dgm:pt modelId="{DA383B45-5381-471D-ADA8-FAF4122B4B05}" type="parTrans" cxnId="{2F164BCD-A657-402F-909B-1701868973BF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0A07B42-16C9-41F7-B70D-993D6E98CFAE}" type="sibTrans" cxnId="{2F164BCD-A657-402F-909B-1701868973BF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17D43B6-A543-4365-AF89-8B983EEE54DB}">
      <dgm:prSet custT="1"/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Tres órdenes de gobierno, sector productivo, académico y social</a:t>
          </a:r>
        </a:p>
      </dgm:t>
    </dgm:pt>
    <dgm:pt modelId="{A6594C5C-B017-4814-9AB8-DC215BA2C80B}" type="parTrans" cxnId="{CBF4E64E-FEDC-468E-B28A-A36A54D4EA7C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3677F71-F687-4EF8-B765-50C1B9C24D8A}" type="sibTrans" cxnId="{CBF4E64E-FEDC-468E-B28A-A36A54D4EA7C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5AC8C04-B112-402A-B65F-5F57B9A8D917}">
      <dgm:prSet custT="1"/>
      <dgm:spPr/>
      <dgm:t>
        <a:bodyPr/>
        <a:lstStyle/>
        <a:p>
          <a:r>
            <a:rPr lang="es-MX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SEMARNAT: $2’000,000 del Presupuesto de Egresos de la Federación, Anexo 30</a:t>
          </a:r>
        </a:p>
      </dgm:t>
    </dgm:pt>
    <dgm:pt modelId="{DDFF42D1-E385-473A-82FB-6BAA10C61973}" type="parTrans" cxnId="{E981F2E9-7413-4470-A73A-FD2597D192BD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240D699-F032-45CE-A5D1-6DE2BA02E385}" type="sibTrans" cxnId="{E981F2E9-7413-4470-A73A-FD2597D192BD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5FA2D90-0F50-4A25-AA1D-C29DA1D460A3}">
      <dgm:prSet custT="1"/>
      <dgm:spPr/>
      <dgm:t>
        <a:bodyPr/>
        <a:lstStyle/>
        <a:p>
          <a:r>
            <a:rPr lang="es-MX" altLang="es-MX" sz="10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29 de agosto se instaló el Comité de Ordenamiento Ecológico (COET)</a:t>
          </a:r>
          <a:endParaRPr lang="es-MX" sz="1000" b="1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9D17F01-FE27-4B86-BF1D-13ECBF9C64FC}" type="parTrans" cxnId="{8F701E06-E893-4859-9B26-783FFA7EFA3E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2DABE0-E0C4-4DC2-AEB8-BCFB41FFB7BF}" type="sibTrans" cxnId="{8F701E06-E893-4859-9B26-783FFA7EFA3E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AECC161-17FF-4729-9DEF-2ADF52056AD1}">
      <dgm:prSet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Fecha del decreto: 29 de septiembre </a:t>
          </a:r>
          <a:endParaRPr lang="es-MX" sz="1200" b="1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FE38A3C-BFA8-43CC-B320-D518419F60FD}" type="parTrans" cxnId="{28C6F940-9787-4012-9DB9-947B57FF10A0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31383A5-15DA-4079-8104-C96B53FBA90E}" type="sibTrans" cxnId="{28C6F940-9787-4012-9DB9-947B57FF10A0}">
      <dgm:prSet/>
      <dgm:spPr/>
      <dgm:t>
        <a:bodyPr/>
        <a:lstStyle/>
        <a:p>
          <a:endParaRPr lang="es-MX" sz="1600" b="1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A7ACB01-58F6-4D38-B95B-C59C6C6E21E3}" type="pres">
      <dgm:prSet presAssocID="{E240EBD1-43DA-42E5-9BE9-551D6F4852FA}" presName="linearFlow" presStyleCnt="0">
        <dgm:presLayoutVars>
          <dgm:dir/>
          <dgm:animLvl val="lvl"/>
          <dgm:resizeHandles val="exact"/>
        </dgm:presLayoutVars>
      </dgm:prSet>
      <dgm:spPr/>
    </dgm:pt>
    <dgm:pt modelId="{E4FE6226-0F07-423F-8AB2-90D2863FB7A7}" type="pres">
      <dgm:prSet presAssocID="{D0AC911B-F08B-46C6-8C0D-52A5210DFBDF}" presName="composite" presStyleCnt="0"/>
      <dgm:spPr/>
    </dgm:pt>
    <dgm:pt modelId="{AB45ACA3-3D32-4E7A-B34F-311E95FC3800}" type="pres">
      <dgm:prSet presAssocID="{D0AC911B-F08B-46C6-8C0D-52A5210DFBD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DC403F-D616-469D-A7ED-93179E876569}" type="pres">
      <dgm:prSet presAssocID="{D0AC911B-F08B-46C6-8C0D-52A5210DFBDF}" presName="descendantText" presStyleLbl="alignAcc1" presStyleIdx="0" presStyleCnt="3" custLinFactNeighborX="-380" custLinFactNeighborY="83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9CE443-63A5-471D-AE7D-E7C0399CE7E5}" type="pres">
      <dgm:prSet presAssocID="{757C95EB-D0E5-4C97-A01B-7403BB33A03B}" presName="sp" presStyleCnt="0"/>
      <dgm:spPr/>
    </dgm:pt>
    <dgm:pt modelId="{1BC7D633-10C8-4BC1-996A-DF650AA787D6}" type="pres">
      <dgm:prSet presAssocID="{2897ECB9-E5C8-4D08-9BE2-7F1D87ECCEE6}" presName="composite" presStyleCnt="0"/>
      <dgm:spPr/>
    </dgm:pt>
    <dgm:pt modelId="{26619AD8-5641-487F-8CBC-1B8E8CCBA665}" type="pres">
      <dgm:prSet presAssocID="{2897ECB9-E5C8-4D08-9BE2-7F1D87ECCE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47DB45-9AF3-40B2-920A-A9A134DEAD31}" type="pres">
      <dgm:prSet presAssocID="{2897ECB9-E5C8-4D08-9BE2-7F1D87ECCEE6}" presName="descendantText" presStyleLbl="alignAcc1" presStyleIdx="1" presStyleCnt="3" custScaleY="1135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65FAAC-2FB8-48C0-B12B-2562CE56542D}" type="pres">
      <dgm:prSet presAssocID="{38B72716-547F-436B-AD8D-2D083B9B08D4}" presName="sp" presStyleCnt="0"/>
      <dgm:spPr/>
    </dgm:pt>
    <dgm:pt modelId="{AD12A303-7419-480D-A9CC-6D2598A29B2B}" type="pres">
      <dgm:prSet presAssocID="{16F2C342-5976-4A60-A7E5-E5B4D1AA5205}" presName="composite" presStyleCnt="0"/>
      <dgm:spPr/>
    </dgm:pt>
    <dgm:pt modelId="{C992FCD2-F643-4394-B3AE-DD777443923C}" type="pres">
      <dgm:prSet presAssocID="{16F2C342-5976-4A60-A7E5-E5B4D1AA52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3BE3D7-6222-4635-9A10-2DA2C6DB6832}" type="pres">
      <dgm:prSet presAssocID="{16F2C342-5976-4A60-A7E5-E5B4D1AA52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9610D0B-08CC-43B9-845F-695478B2E4B5}" type="presOf" srcId="{0D5C8895-BA56-41CF-A6AA-79D82158D1EA}" destId="{3647DB45-9AF3-40B2-920A-A9A134DEAD31}" srcOrd="0" destOrd="1" presId="urn:microsoft.com/office/officeart/2005/8/layout/chevron2"/>
    <dgm:cxn modelId="{69D48501-A638-4DAD-AE82-3F959034F7E4}" srcId="{D0AC911B-F08B-46C6-8C0D-52A5210DFBDF}" destId="{A2C3F582-E9F0-4C9F-8C07-840B729EB64C}" srcOrd="1" destOrd="0" parTransId="{0A55C66A-7479-4616-873D-6071BC89F008}" sibTransId="{90255412-3FD2-4D61-83C5-5187951BE453}"/>
    <dgm:cxn modelId="{CBF4E64E-FEDC-468E-B28A-A36A54D4EA7C}" srcId="{2897ECB9-E5C8-4D08-9BE2-7F1D87ECCEE6}" destId="{C17D43B6-A543-4365-AF89-8B983EEE54DB}" srcOrd="2" destOrd="0" parTransId="{A6594C5C-B017-4814-9AB8-DC215BA2C80B}" sibTransId="{F3677F71-F687-4EF8-B765-50C1B9C24D8A}"/>
    <dgm:cxn modelId="{A835E659-705C-4B99-BE74-0CBECB348D25}" type="presOf" srcId="{C7A19BD0-E6A7-4643-B8CE-10B2F5DEB501}" destId="{7BDC403F-D616-469D-A7ED-93179E876569}" srcOrd="0" destOrd="0" presId="urn:microsoft.com/office/officeart/2005/8/layout/chevron2"/>
    <dgm:cxn modelId="{73628AF9-D111-46FE-955B-BA2E06ABD6D8}" srcId="{E240EBD1-43DA-42E5-9BE9-551D6F4852FA}" destId="{16F2C342-5976-4A60-A7E5-E5B4D1AA5205}" srcOrd="2" destOrd="0" parTransId="{7D4409C2-7917-47AD-B86B-F7D8936A6D83}" sibTransId="{7AE85B00-389E-4F46-8B3C-6C24D71167BE}"/>
    <dgm:cxn modelId="{B7A12756-6A2A-48E7-8CD8-FBEEE60A60DF}" srcId="{2897ECB9-E5C8-4D08-9BE2-7F1D87ECCEE6}" destId="{E1ABBDC0-320D-446F-8852-BF18D9DB51D7}" srcOrd="0" destOrd="0" parTransId="{8A56E4D5-CFB5-4630-AD56-A065CF94CC20}" sibTransId="{EE702485-D9D5-4AA6-830A-5BA3CB6D438D}"/>
    <dgm:cxn modelId="{D3111E39-7093-4A4A-9262-C86E4F6F3829}" type="presOf" srcId="{C17D43B6-A543-4365-AF89-8B983EEE54DB}" destId="{3647DB45-9AF3-40B2-920A-A9A134DEAD31}" srcOrd="0" destOrd="2" presId="urn:microsoft.com/office/officeart/2005/8/layout/chevron2"/>
    <dgm:cxn modelId="{C74FC283-3CBD-453E-A56B-67859E7B7824}" type="presOf" srcId="{E240EBD1-43DA-42E5-9BE9-551D6F4852FA}" destId="{FA7ACB01-58F6-4D38-B95B-C59C6C6E21E3}" srcOrd="0" destOrd="0" presId="urn:microsoft.com/office/officeart/2005/8/layout/chevron2"/>
    <dgm:cxn modelId="{8B53683B-DAC8-4A42-86FF-FBA5506D5074}" type="presOf" srcId="{D0AC911B-F08B-46C6-8C0D-52A5210DFBDF}" destId="{AB45ACA3-3D32-4E7A-B34F-311E95FC3800}" srcOrd="0" destOrd="0" presId="urn:microsoft.com/office/officeart/2005/8/layout/chevron2"/>
    <dgm:cxn modelId="{B4A0A829-8607-4824-BC72-3115A559DE71}" srcId="{E240EBD1-43DA-42E5-9BE9-551D6F4852FA}" destId="{2897ECB9-E5C8-4D08-9BE2-7F1D87ECCEE6}" srcOrd="1" destOrd="0" parTransId="{ADF8496E-83DD-4767-9CAA-D96C5477658E}" sibTransId="{38B72716-547F-436B-AD8D-2D083B9B08D4}"/>
    <dgm:cxn modelId="{8F701E06-E893-4859-9B26-783FFA7EFA3E}" srcId="{2897ECB9-E5C8-4D08-9BE2-7F1D87ECCEE6}" destId="{65FA2D90-0F50-4A25-AA1D-C29DA1D460A3}" srcOrd="4" destOrd="0" parTransId="{A9D17F01-FE27-4B86-BF1D-13ECBF9C64FC}" sibTransId="{472DABE0-E0C4-4DC2-AEB8-BCFB41FFB7BF}"/>
    <dgm:cxn modelId="{2F164BCD-A657-402F-909B-1701868973BF}" srcId="{2897ECB9-E5C8-4D08-9BE2-7F1D87ECCEE6}" destId="{0D5C8895-BA56-41CF-A6AA-79D82158D1EA}" srcOrd="1" destOrd="0" parTransId="{DA383B45-5381-471D-ADA8-FAF4122B4B05}" sibTransId="{50A07B42-16C9-41F7-B70D-993D6E98CFAE}"/>
    <dgm:cxn modelId="{55E59A8D-2F0F-4E8E-AECE-8DF7184DFF08}" type="presOf" srcId="{EAECC161-17FF-4729-9DEF-2ADF52056AD1}" destId="{FF3BE3D7-6222-4635-9A10-2DA2C6DB6832}" srcOrd="0" destOrd="0" presId="urn:microsoft.com/office/officeart/2005/8/layout/chevron2"/>
    <dgm:cxn modelId="{5181949D-18A5-48C5-80EA-9A7C5C859C8D}" type="presOf" srcId="{2897ECB9-E5C8-4D08-9BE2-7F1D87ECCEE6}" destId="{26619AD8-5641-487F-8CBC-1B8E8CCBA665}" srcOrd="0" destOrd="0" presId="urn:microsoft.com/office/officeart/2005/8/layout/chevron2"/>
    <dgm:cxn modelId="{BEE74AD8-517B-43E7-AD64-7D3F5B54A4D3}" type="presOf" srcId="{C5AC8C04-B112-402A-B65F-5F57B9A8D917}" destId="{3647DB45-9AF3-40B2-920A-A9A134DEAD31}" srcOrd="0" destOrd="3" presId="urn:microsoft.com/office/officeart/2005/8/layout/chevron2"/>
    <dgm:cxn modelId="{D2D7B285-B838-4A16-A8A4-E9D41C241212}" type="presOf" srcId="{16F2C342-5976-4A60-A7E5-E5B4D1AA5205}" destId="{C992FCD2-F643-4394-B3AE-DD777443923C}" srcOrd="0" destOrd="0" presId="urn:microsoft.com/office/officeart/2005/8/layout/chevron2"/>
    <dgm:cxn modelId="{1D3DC823-B8C0-4F48-994B-A63886AF15C7}" srcId="{E240EBD1-43DA-42E5-9BE9-551D6F4852FA}" destId="{D0AC911B-F08B-46C6-8C0D-52A5210DFBDF}" srcOrd="0" destOrd="0" parTransId="{8F0C0AEE-3157-48FA-AC0C-382EDE1D56B9}" sibTransId="{757C95EB-D0E5-4C97-A01B-7403BB33A03B}"/>
    <dgm:cxn modelId="{E981F2E9-7413-4470-A73A-FD2597D192BD}" srcId="{2897ECB9-E5C8-4D08-9BE2-7F1D87ECCEE6}" destId="{C5AC8C04-B112-402A-B65F-5F57B9A8D917}" srcOrd="3" destOrd="0" parTransId="{DDFF42D1-E385-473A-82FB-6BAA10C61973}" sibTransId="{B240D699-F032-45CE-A5D1-6DE2BA02E385}"/>
    <dgm:cxn modelId="{B1555BB0-C429-426D-8EC5-5DD250875345}" srcId="{D0AC911B-F08B-46C6-8C0D-52A5210DFBDF}" destId="{C7A19BD0-E6A7-4643-B8CE-10B2F5DEB501}" srcOrd="0" destOrd="0" parTransId="{04AC06A8-5614-407A-AEB0-42D8EEEAEE12}" sibTransId="{76F5B3B2-0F7F-4C55-A476-86BA197937F8}"/>
    <dgm:cxn modelId="{9E633948-22A4-40DB-81EE-200A48B1C40C}" type="presOf" srcId="{65FA2D90-0F50-4A25-AA1D-C29DA1D460A3}" destId="{3647DB45-9AF3-40B2-920A-A9A134DEAD31}" srcOrd="0" destOrd="4" presId="urn:microsoft.com/office/officeart/2005/8/layout/chevron2"/>
    <dgm:cxn modelId="{737AE110-1F82-4954-A2EE-7ECDD7D63EE3}" type="presOf" srcId="{A2C3F582-E9F0-4C9F-8C07-840B729EB64C}" destId="{7BDC403F-D616-469D-A7ED-93179E876569}" srcOrd="0" destOrd="1" presId="urn:microsoft.com/office/officeart/2005/8/layout/chevron2"/>
    <dgm:cxn modelId="{9B840BA9-6498-46E1-8B1D-4BBBC07B1A30}" type="presOf" srcId="{E1ABBDC0-320D-446F-8852-BF18D9DB51D7}" destId="{3647DB45-9AF3-40B2-920A-A9A134DEAD31}" srcOrd="0" destOrd="0" presId="urn:microsoft.com/office/officeart/2005/8/layout/chevron2"/>
    <dgm:cxn modelId="{28C6F940-9787-4012-9DB9-947B57FF10A0}" srcId="{16F2C342-5976-4A60-A7E5-E5B4D1AA5205}" destId="{EAECC161-17FF-4729-9DEF-2ADF52056AD1}" srcOrd="0" destOrd="0" parTransId="{3FE38A3C-BFA8-43CC-B320-D518419F60FD}" sibTransId="{531383A5-15DA-4079-8104-C96B53FBA90E}"/>
    <dgm:cxn modelId="{DB18EAEA-39B3-43A0-9EB2-21606826E3FA}" type="presParOf" srcId="{FA7ACB01-58F6-4D38-B95B-C59C6C6E21E3}" destId="{E4FE6226-0F07-423F-8AB2-90D2863FB7A7}" srcOrd="0" destOrd="0" presId="urn:microsoft.com/office/officeart/2005/8/layout/chevron2"/>
    <dgm:cxn modelId="{3FD8D813-F1F4-42B1-B14B-177E6F8172E4}" type="presParOf" srcId="{E4FE6226-0F07-423F-8AB2-90D2863FB7A7}" destId="{AB45ACA3-3D32-4E7A-B34F-311E95FC3800}" srcOrd="0" destOrd="0" presId="urn:microsoft.com/office/officeart/2005/8/layout/chevron2"/>
    <dgm:cxn modelId="{AA59C3A7-CAF1-458E-AABB-2305DCEF165C}" type="presParOf" srcId="{E4FE6226-0F07-423F-8AB2-90D2863FB7A7}" destId="{7BDC403F-D616-469D-A7ED-93179E876569}" srcOrd="1" destOrd="0" presId="urn:microsoft.com/office/officeart/2005/8/layout/chevron2"/>
    <dgm:cxn modelId="{2E76F483-6466-44E3-A2E1-5042F71194DA}" type="presParOf" srcId="{FA7ACB01-58F6-4D38-B95B-C59C6C6E21E3}" destId="{049CE443-63A5-471D-AE7D-E7C0399CE7E5}" srcOrd="1" destOrd="0" presId="urn:microsoft.com/office/officeart/2005/8/layout/chevron2"/>
    <dgm:cxn modelId="{0F81786E-8C32-45CD-B484-0A183EC8D1CC}" type="presParOf" srcId="{FA7ACB01-58F6-4D38-B95B-C59C6C6E21E3}" destId="{1BC7D633-10C8-4BC1-996A-DF650AA787D6}" srcOrd="2" destOrd="0" presId="urn:microsoft.com/office/officeart/2005/8/layout/chevron2"/>
    <dgm:cxn modelId="{5ABB2FDB-A2EB-43FF-96FB-94F19D03A42B}" type="presParOf" srcId="{1BC7D633-10C8-4BC1-996A-DF650AA787D6}" destId="{26619AD8-5641-487F-8CBC-1B8E8CCBA665}" srcOrd="0" destOrd="0" presId="urn:microsoft.com/office/officeart/2005/8/layout/chevron2"/>
    <dgm:cxn modelId="{9021751C-2E51-4F5B-9ED6-AD48F0ED27A5}" type="presParOf" srcId="{1BC7D633-10C8-4BC1-996A-DF650AA787D6}" destId="{3647DB45-9AF3-40B2-920A-A9A134DEAD31}" srcOrd="1" destOrd="0" presId="urn:microsoft.com/office/officeart/2005/8/layout/chevron2"/>
    <dgm:cxn modelId="{A254874C-5FF3-45DA-8686-016913494AF7}" type="presParOf" srcId="{FA7ACB01-58F6-4D38-B95B-C59C6C6E21E3}" destId="{1A65FAAC-2FB8-48C0-B12B-2562CE56542D}" srcOrd="3" destOrd="0" presId="urn:microsoft.com/office/officeart/2005/8/layout/chevron2"/>
    <dgm:cxn modelId="{E5C8A780-30FF-4E6A-B8E8-642527CBF5F7}" type="presParOf" srcId="{FA7ACB01-58F6-4D38-B95B-C59C6C6E21E3}" destId="{AD12A303-7419-480D-A9CC-6D2598A29B2B}" srcOrd="4" destOrd="0" presId="urn:microsoft.com/office/officeart/2005/8/layout/chevron2"/>
    <dgm:cxn modelId="{AC43178C-38C6-439C-9E56-64B3CB48702A}" type="presParOf" srcId="{AD12A303-7419-480D-A9CC-6D2598A29B2B}" destId="{C992FCD2-F643-4394-B3AE-DD777443923C}" srcOrd="0" destOrd="0" presId="urn:microsoft.com/office/officeart/2005/8/layout/chevron2"/>
    <dgm:cxn modelId="{B933597E-2808-4357-807E-20E2AB72EE63}" type="presParOf" srcId="{AD12A303-7419-480D-A9CC-6D2598A29B2B}" destId="{FF3BE3D7-6222-4635-9A10-2DA2C6DB68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F5FD-EE6C-46A2-BFD2-4D6FF592E1F1}">
      <dsp:nvSpPr>
        <dsp:cNvPr id="0" name=""/>
        <dsp:cNvSpPr/>
      </dsp:nvSpPr>
      <dsp:spPr>
        <a:xfrm>
          <a:off x="0" y="0"/>
          <a:ext cx="4383304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u="sng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Caracterización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Área de estudio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Políticas y programas sectoriales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Atributos</a:t>
          </a:r>
          <a:endParaRPr lang="es-MX" sz="11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839" y="27839"/>
        <a:ext cx="3277318" cy="894827"/>
      </dsp:txXfrm>
    </dsp:sp>
    <dsp:sp modelId="{AC86B879-7D37-4040-9A78-F0107A94DF84}">
      <dsp:nvSpPr>
        <dsp:cNvPr id="0" name=""/>
        <dsp:cNvSpPr/>
      </dsp:nvSpPr>
      <dsp:spPr>
        <a:xfrm>
          <a:off x="367101" y="1123324"/>
          <a:ext cx="4383304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u="sng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Diagnóstico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Aptitud territorial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Conflictos sectoriales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Áreas de preservación, protección, restauración y aprovechamiento sustentable </a:t>
          </a:r>
          <a:endParaRPr lang="es-MX" sz="11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4940" y="1151163"/>
        <a:ext cx="3342696" cy="894827"/>
      </dsp:txXfrm>
    </dsp:sp>
    <dsp:sp modelId="{F24ED50C-F856-4E0F-906D-775C28C43863}">
      <dsp:nvSpPr>
        <dsp:cNvPr id="0" name=""/>
        <dsp:cNvSpPr/>
      </dsp:nvSpPr>
      <dsp:spPr>
        <a:xfrm>
          <a:off x="728724" y="2246649"/>
          <a:ext cx="4383304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u="sng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Pronostico y Prospectiva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Escenarios: Tendencial, contextual y  Estratégico</a:t>
          </a:r>
          <a:endParaRPr lang="es-MX" sz="11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56563" y="2274488"/>
        <a:ext cx="3348175" cy="894827"/>
      </dsp:txXfrm>
    </dsp:sp>
    <dsp:sp modelId="{C0CC5436-A270-43B6-BA44-DB2184B7D7EA}">
      <dsp:nvSpPr>
        <dsp:cNvPr id="0" name=""/>
        <dsp:cNvSpPr/>
      </dsp:nvSpPr>
      <dsp:spPr>
        <a:xfrm>
          <a:off x="1095826" y="3369974"/>
          <a:ext cx="4383304" cy="950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u="sng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Propuesta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Modelo de Ordenamiento Ecológico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- Estrategia ecológica </a:t>
          </a:r>
          <a:endParaRPr lang="es-MX" sz="11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123665" y="3397813"/>
        <a:ext cx="3342696" cy="894827"/>
      </dsp:txXfrm>
    </dsp:sp>
    <dsp:sp modelId="{1861C180-1543-4DA6-AD18-3DA295590B41}">
      <dsp:nvSpPr>
        <dsp:cNvPr id="0" name=""/>
        <dsp:cNvSpPr/>
      </dsp:nvSpPr>
      <dsp:spPr>
        <a:xfrm>
          <a:off x="3765476" y="72800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04487" y="728000"/>
        <a:ext cx="339806" cy="464916"/>
      </dsp:txXfrm>
    </dsp:sp>
    <dsp:sp modelId="{65CE2662-94F8-42DC-8AB4-7BC6DD9AD15A}">
      <dsp:nvSpPr>
        <dsp:cNvPr id="0" name=""/>
        <dsp:cNvSpPr/>
      </dsp:nvSpPr>
      <dsp:spPr>
        <a:xfrm>
          <a:off x="4132577" y="1851325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271588" y="1851325"/>
        <a:ext cx="339806" cy="464916"/>
      </dsp:txXfrm>
    </dsp:sp>
    <dsp:sp modelId="{529A53F4-0836-4DBC-ACD7-C789C3CF5FF5}">
      <dsp:nvSpPr>
        <dsp:cNvPr id="0" name=""/>
        <dsp:cNvSpPr/>
      </dsp:nvSpPr>
      <dsp:spPr>
        <a:xfrm>
          <a:off x="4494200" y="2974650"/>
          <a:ext cx="617828" cy="6178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633211" y="2974650"/>
        <a:ext cx="339806" cy="464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466B5-DD6C-40AE-B9CC-E9597F2677CE}">
      <dsp:nvSpPr>
        <dsp:cNvPr id="0" name=""/>
        <dsp:cNvSpPr/>
      </dsp:nvSpPr>
      <dsp:spPr>
        <a:xfrm>
          <a:off x="432044" y="1440164"/>
          <a:ext cx="2577185" cy="21831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”Programa Estatal de Ordenamiento Territorial Sustentable (PEOT)”</a:t>
          </a: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076340" y="1767637"/>
        <a:ext cx="1256377" cy="1528205"/>
      </dsp:txXfrm>
    </dsp:sp>
    <dsp:sp modelId="{CB233C4B-9998-4E94-8272-BA269D1EF8EE}">
      <dsp:nvSpPr>
        <dsp:cNvPr id="0" name=""/>
        <dsp:cNvSpPr/>
      </dsp:nvSpPr>
      <dsp:spPr>
        <a:xfrm>
          <a:off x="0" y="1944213"/>
          <a:ext cx="1080290" cy="1080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2000</a:t>
          </a:r>
          <a:endParaRPr lang="es-MX" sz="24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58205" y="2102418"/>
        <a:ext cx="763880" cy="763880"/>
      </dsp:txXfrm>
    </dsp:sp>
    <dsp:sp modelId="{AECAD1FE-BC36-4F61-BBF1-2FC43E429364}">
      <dsp:nvSpPr>
        <dsp:cNvPr id="0" name=""/>
        <dsp:cNvSpPr/>
      </dsp:nvSpPr>
      <dsp:spPr>
        <a:xfrm>
          <a:off x="3389124" y="1500893"/>
          <a:ext cx="2562838" cy="20616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“Programa de Ordenamiento Ecológico del Territorio del Estado de Morelos (POET)”</a:t>
          </a: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No fue publicado </a:t>
          </a: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29834" y="1810147"/>
        <a:ext cx="1249384" cy="1443185"/>
      </dsp:txXfrm>
    </dsp:sp>
    <dsp:sp modelId="{618967DB-B1E1-48A2-87FD-60FEE8E64BFB}">
      <dsp:nvSpPr>
        <dsp:cNvPr id="0" name=""/>
        <dsp:cNvSpPr/>
      </dsp:nvSpPr>
      <dsp:spPr>
        <a:xfrm>
          <a:off x="2968653" y="1969718"/>
          <a:ext cx="1080290" cy="108029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2003</a:t>
          </a:r>
          <a:endParaRPr lang="es-MX" sz="24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126858" y="2127923"/>
        <a:ext cx="763880" cy="763880"/>
      </dsp:txXfrm>
    </dsp:sp>
    <dsp:sp modelId="{2BBCDD12-3601-41AB-8810-64762C3F4AF0}">
      <dsp:nvSpPr>
        <dsp:cNvPr id="0" name=""/>
        <dsp:cNvSpPr/>
      </dsp:nvSpPr>
      <dsp:spPr>
        <a:xfrm>
          <a:off x="6456426" y="1488447"/>
          <a:ext cx="2502018" cy="208658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Actualización técnica: Conteo de población y capa de uso de suelo y vegetación </a:t>
          </a: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No fue publicado </a:t>
          </a: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081931" y="1801435"/>
        <a:ext cx="1219733" cy="1460609"/>
      </dsp:txXfrm>
    </dsp:sp>
    <dsp:sp modelId="{7413FE7A-3C79-411A-8A35-32EF2988941F}">
      <dsp:nvSpPr>
        <dsp:cNvPr id="0" name=""/>
        <dsp:cNvSpPr/>
      </dsp:nvSpPr>
      <dsp:spPr>
        <a:xfrm>
          <a:off x="5930584" y="1969718"/>
          <a:ext cx="1080290" cy="108029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2008</a:t>
          </a:r>
          <a:endParaRPr lang="es-MX" sz="24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6088789" y="2127923"/>
        <a:ext cx="763880" cy="763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5ACA3-3D32-4E7A-B34F-311E95FC3800}">
      <dsp:nvSpPr>
        <dsp:cNvPr id="0" name=""/>
        <dsp:cNvSpPr/>
      </dsp:nvSpPr>
      <dsp:spPr>
        <a:xfrm rot="5400000">
          <a:off x="-255174" y="266534"/>
          <a:ext cx="1701163" cy="1190814"/>
        </a:xfrm>
        <a:prstGeom prst="chevron">
          <a:avLst/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2012</a:t>
          </a:r>
          <a:endParaRPr lang="es-MX" sz="12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606766"/>
        <a:ext cx="1190814" cy="510349"/>
      </dsp:txXfrm>
    </dsp:sp>
    <dsp:sp modelId="{7BDC403F-D616-469D-A7ED-93179E876569}">
      <dsp:nvSpPr>
        <dsp:cNvPr id="0" name=""/>
        <dsp:cNvSpPr/>
      </dsp:nvSpPr>
      <dsp:spPr>
        <a:xfrm rot="5400000">
          <a:off x="2976653" y="-1699802"/>
          <a:ext cx="1106337" cy="4713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Convenio de Coordinación SEMARNAT</a:t>
          </a:r>
          <a:endParaRPr lang="es-MX" sz="11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21 de junio</a:t>
          </a:r>
        </a:p>
      </dsp:txBody>
      <dsp:txXfrm rot="-5400000">
        <a:off x="1172902" y="157956"/>
        <a:ext cx="4659834" cy="998323"/>
      </dsp:txXfrm>
    </dsp:sp>
    <dsp:sp modelId="{26619AD8-5641-487F-8CBC-1B8E8CCBA665}">
      <dsp:nvSpPr>
        <dsp:cNvPr id="0" name=""/>
        <dsp:cNvSpPr/>
      </dsp:nvSpPr>
      <dsp:spPr>
        <a:xfrm rot="5400000">
          <a:off x="-255174" y="1853909"/>
          <a:ext cx="1701163" cy="1190814"/>
        </a:xfrm>
        <a:prstGeom prst="chevron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2013</a:t>
          </a:r>
          <a:endParaRPr lang="es-MX" sz="12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2194141"/>
        <a:ext cx="1190814" cy="510349"/>
      </dsp:txXfrm>
    </dsp:sp>
    <dsp:sp modelId="{3647DB45-9AF3-40B2-920A-A9A134DEAD31}">
      <dsp:nvSpPr>
        <dsp:cNvPr id="0" name=""/>
        <dsp:cNvSpPr/>
      </dsp:nvSpPr>
      <dsp:spPr>
        <a:xfrm rot="5400000">
          <a:off x="2919720" y="-205307"/>
          <a:ext cx="1256028" cy="4713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UAEM, actualización técnica de la Propuesta de Ordenamiento Ecológico</a:t>
          </a:r>
          <a:endParaRPr lang="es-MX" sz="10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Talleres de planeación participativa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Tres órdenes de gobierno, sector productivo, académico y social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SEMARNAT: $2’000,000 del Presupuesto de Egresos de la Federación, Anexo 30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altLang="es-MX" sz="10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29 de agosto se instaló el Comité de Ordenamiento Ecológico (COET)</a:t>
          </a:r>
          <a:endParaRPr lang="es-MX" sz="10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190814" y="1584913"/>
        <a:ext cx="4652527" cy="1133400"/>
      </dsp:txXfrm>
    </dsp:sp>
    <dsp:sp modelId="{C992FCD2-F643-4394-B3AE-DD777443923C}">
      <dsp:nvSpPr>
        <dsp:cNvPr id="0" name=""/>
        <dsp:cNvSpPr/>
      </dsp:nvSpPr>
      <dsp:spPr>
        <a:xfrm rot="5400000">
          <a:off x="-255174" y="3366147"/>
          <a:ext cx="1701163" cy="1190814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2014</a:t>
          </a:r>
          <a:endParaRPr lang="es-MX" sz="1400" b="1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" y="3706379"/>
        <a:ext cx="1190814" cy="510349"/>
      </dsp:txXfrm>
    </dsp:sp>
    <dsp:sp modelId="{FF3BE3D7-6222-4635-9A10-2DA2C6DB6832}">
      <dsp:nvSpPr>
        <dsp:cNvPr id="0" name=""/>
        <dsp:cNvSpPr/>
      </dsp:nvSpPr>
      <dsp:spPr>
        <a:xfrm rot="5400000">
          <a:off x="2994857" y="1306930"/>
          <a:ext cx="1105756" cy="4713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Fecha del decreto: 29 de septiembre </a:t>
          </a:r>
          <a:endParaRPr lang="es-MX" sz="1200" b="1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190815" y="3164952"/>
        <a:ext cx="4659862" cy="997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DS#6849\escudo y logotipos\escudo Morelos\Escu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1438"/>
            <a:ext cx="3711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RENDA\Downloads\ATT00001.jpg"/>
          <p:cNvPicPr>
            <a:picLocks noChangeAspect="1" noChangeArrowheads="1"/>
          </p:cNvPicPr>
          <p:nvPr userDrawn="1"/>
        </p:nvPicPr>
        <p:blipFill>
          <a:blip r:embed="rId3" cstate="print"/>
          <a:srcRect t="9384" b="15542"/>
          <a:stretch>
            <a:fillRect/>
          </a:stretch>
        </p:blipFill>
        <p:spPr bwMode="auto">
          <a:xfrm>
            <a:off x="7609344" y="5733256"/>
            <a:ext cx="1534656" cy="576064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 b="5529"/>
          <a:stretch>
            <a:fillRect/>
          </a:stretch>
        </p:blipFill>
        <p:spPr bwMode="auto">
          <a:xfrm>
            <a:off x="0" y="6390084"/>
            <a:ext cx="9144000" cy="4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b="5529"/>
          <a:stretch>
            <a:fillRect/>
          </a:stretch>
        </p:blipFill>
        <p:spPr bwMode="auto">
          <a:xfrm>
            <a:off x="0" y="6390084"/>
            <a:ext cx="9144000" cy="4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D:\SDS#6849\escudo y logotipos\S. DESARROLLO SUSTENTABLE\SECRETARÍA DE DESARROLLO SUSTENTABLE-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231924" cy="7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RENDA\Downloads\YosoySustentable solo.png"/>
          <p:cNvPicPr>
            <a:picLocks noChangeAspect="1" noChangeArrowheads="1"/>
          </p:cNvPicPr>
          <p:nvPr userDrawn="1"/>
        </p:nvPicPr>
        <p:blipFill>
          <a:blip r:embed="rId4" cstate="print"/>
          <a:srcRect b="19718"/>
          <a:stretch>
            <a:fillRect/>
          </a:stretch>
        </p:blipFill>
        <p:spPr bwMode="auto">
          <a:xfrm>
            <a:off x="179512" y="6021288"/>
            <a:ext cx="1877564" cy="26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BRENDA\Downloads\ATT00001.jpg"/>
          <p:cNvPicPr>
            <a:picLocks noChangeAspect="1" noChangeArrowheads="1"/>
          </p:cNvPicPr>
          <p:nvPr userDrawn="1"/>
        </p:nvPicPr>
        <p:blipFill>
          <a:blip r:embed="rId5" cstate="print"/>
          <a:srcRect t="9384" b="15542"/>
          <a:stretch>
            <a:fillRect/>
          </a:stretch>
        </p:blipFill>
        <p:spPr bwMode="auto">
          <a:xfrm>
            <a:off x="7609344" y="5733256"/>
            <a:ext cx="1534656" cy="5760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AF9E-8BB5-498A-9BCA-25B7CD7A9E2D}" type="datetimeFigureOut">
              <a:rPr lang="es-MX" smtClean="0"/>
              <a:pPr/>
              <a:t>03/10/2014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CEDA-7D86-4CA6-8E91-B9C57914345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5550826" cy="50474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31438"/>
            <a:ext cx="1224136" cy="109345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341255"/>
              </p:ext>
            </p:extLst>
          </p:nvPr>
        </p:nvGraphicFramePr>
        <p:xfrm>
          <a:off x="28973" y="1628800"/>
          <a:ext cx="547913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27784" y="3326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Ordenamiento Ecológico </a:t>
            </a:r>
            <a:endParaRPr lang="es-MX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130" y="1286222"/>
            <a:ext cx="8642350" cy="4591050"/>
            <a:chOff x="113" y="1173"/>
            <a:chExt cx="5444" cy="28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6" y="3765"/>
              <a:ext cx="4673" cy="300"/>
              <a:chOff x="476" y="3702"/>
              <a:chExt cx="4673" cy="300"/>
            </a:xfrm>
          </p:grpSpPr>
          <p:sp>
            <p:nvSpPr>
              <p:cNvPr id="50" name="AutoShape 4"/>
              <p:cNvSpPr>
                <a:spLocks noChangeArrowheads="1"/>
              </p:cNvSpPr>
              <p:nvPr/>
            </p:nvSpPr>
            <p:spPr bwMode="auto">
              <a:xfrm>
                <a:off x="476" y="3702"/>
                <a:ext cx="4673" cy="300"/>
              </a:xfrm>
              <a:prstGeom prst="leftRightArrow">
                <a:avLst>
                  <a:gd name="adj1" fmla="val 50000"/>
                  <a:gd name="adj2" fmla="val 311533"/>
                </a:avLst>
              </a:prstGeom>
              <a:solidFill>
                <a:srgbClr val="9900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" name="Rectangle 5"/>
              <p:cNvSpPr>
                <a:spLocks noChangeArrowheads="1"/>
              </p:cNvSpPr>
              <p:nvPr/>
            </p:nvSpPr>
            <p:spPr bwMode="auto">
              <a:xfrm>
                <a:off x="2245" y="3785"/>
                <a:ext cx="1338" cy="144"/>
              </a:xfrm>
              <a:prstGeom prst="rect">
                <a:avLst/>
              </a:prstGeom>
              <a:solidFill>
                <a:srgbClr val="99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altLang="es-MX" sz="1500" b="1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Comité y Bitácora Ambiental</a:t>
                </a:r>
                <a:endParaRPr lang="es-MX" altLang="es-MX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" y="1215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b="1" dirty="0">
                  <a:solidFill>
                    <a:schemeClr val="hlink"/>
                  </a:solidFill>
                </a:rPr>
                <a:t>Formulación</a:t>
              </a:r>
              <a:endParaRPr lang="es-MX" altLang="es-MX" dirty="0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58" y="1701"/>
              <a:ext cx="916" cy="3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97" y="1738"/>
              <a:ext cx="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Convenio de</a:t>
              </a:r>
            </a:p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Coordinación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31" y="2455"/>
              <a:ext cx="744" cy="20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11" y="2492"/>
              <a:ext cx="3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Comité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13" y="3079"/>
              <a:ext cx="995" cy="22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44" y="3111"/>
              <a:ext cx="5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7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Programa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93" y="2655"/>
              <a:ext cx="35" cy="424"/>
            </a:xfrm>
            <a:custGeom>
              <a:avLst/>
              <a:gdLst>
                <a:gd name="T0" fmla="*/ 14 w 35"/>
                <a:gd name="T1" fmla="*/ 3 h 424"/>
                <a:gd name="T2" fmla="*/ 21 w 35"/>
                <a:gd name="T3" fmla="*/ 386 h 424"/>
                <a:gd name="T4" fmla="*/ 21 w 35"/>
                <a:gd name="T5" fmla="*/ 388 h 424"/>
                <a:gd name="T6" fmla="*/ 21 w 35"/>
                <a:gd name="T7" fmla="*/ 390 h 424"/>
                <a:gd name="T8" fmla="*/ 18 w 35"/>
                <a:gd name="T9" fmla="*/ 390 h 424"/>
                <a:gd name="T10" fmla="*/ 16 w 35"/>
                <a:gd name="T11" fmla="*/ 390 h 424"/>
                <a:gd name="T12" fmla="*/ 14 w 35"/>
                <a:gd name="T13" fmla="*/ 390 h 424"/>
                <a:gd name="T14" fmla="*/ 14 w 35"/>
                <a:gd name="T15" fmla="*/ 390 h 424"/>
                <a:gd name="T16" fmla="*/ 12 w 35"/>
                <a:gd name="T17" fmla="*/ 388 h 424"/>
                <a:gd name="T18" fmla="*/ 12 w 35"/>
                <a:gd name="T19" fmla="*/ 386 h 424"/>
                <a:gd name="T20" fmla="*/ 6 w 35"/>
                <a:gd name="T21" fmla="*/ 3 h 424"/>
                <a:gd name="T22" fmla="*/ 8 w 35"/>
                <a:gd name="T23" fmla="*/ 3 h 424"/>
                <a:gd name="T24" fmla="*/ 8 w 35"/>
                <a:gd name="T25" fmla="*/ 2 h 424"/>
                <a:gd name="T26" fmla="*/ 10 w 35"/>
                <a:gd name="T27" fmla="*/ 0 h 424"/>
                <a:gd name="T28" fmla="*/ 10 w 35"/>
                <a:gd name="T29" fmla="*/ 0 h 424"/>
                <a:gd name="T30" fmla="*/ 12 w 35"/>
                <a:gd name="T31" fmla="*/ 0 h 424"/>
                <a:gd name="T32" fmla="*/ 14 w 35"/>
                <a:gd name="T33" fmla="*/ 2 h 424"/>
                <a:gd name="T34" fmla="*/ 14 w 35"/>
                <a:gd name="T35" fmla="*/ 2 h 424"/>
                <a:gd name="T36" fmla="*/ 14 w 35"/>
                <a:gd name="T37" fmla="*/ 3 h 424"/>
                <a:gd name="T38" fmla="*/ 14 w 35"/>
                <a:gd name="T39" fmla="*/ 3 h 424"/>
                <a:gd name="T40" fmla="*/ 35 w 35"/>
                <a:gd name="T41" fmla="*/ 379 h 424"/>
                <a:gd name="T42" fmla="*/ 18 w 35"/>
                <a:gd name="T43" fmla="*/ 424 h 424"/>
                <a:gd name="T44" fmla="*/ 0 w 35"/>
                <a:gd name="T45" fmla="*/ 379 h 424"/>
                <a:gd name="T46" fmla="*/ 35 w 35"/>
                <a:gd name="T47" fmla="*/ 37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24">
                  <a:moveTo>
                    <a:pt x="14" y="3"/>
                  </a:moveTo>
                  <a:lnTo>
                    <a:pt x="21" y="386"/>
                  </a:lnTo>
                  <a:lnTo>
                    <a:pt x="21" y="388"/>
                  </a:lnTo>
                  <a:lnTo>
                    <a:pt x="21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90"/>
                  </a:lnTo>
                  <a:lnTo>
                    <a:pt x="14" y="390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5" y="379"/>
                  </a:moveTo>
                  <a:lnTo>
                    <a:pt x="18" y="424"/>
                  </a:lnTo>
                  <a:lnTo>
                    <a:pt x="0" y="379"/>
                  </a:lnTo>
                  <a:lnTo>
                    <a:pt x="35" y="379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501" y="1419"/>
              <a:ext cx="272" cy="2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82" y="1215"/>
              <a:ext cx="7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b="1">
                  <a:solidFill>
                    <a:schemeClr val="hlink"/>
                  </a:solidFill>
                </a:rPr>
                <a:t>Expedición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1282" y="2339"/>
              <a:ext cx="697" cy="49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429" y="2500"/>
              <a:ext cx="39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Decreto 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282" y="1695"/>
              <a:ext cx="697" cy="3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390" y="1732"/>
              <a:ext cx="4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Consulta</a:t>
              </a:r>
            </a:p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 Pública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613" y="2042"/>
              <a:ext cx="35" cy="297"/>
            </a:xfrm>
            <a:custGeom>
              <a:avLst/>
              <a:gdLst>
                <a:gd name="T0" fmla="*/ 23 w 35"/>
                <a:gd name="T1" fmla="*/ 3 h 297"/>
                <a:gd name="T2" fmla="*/ 23 w 35"/>
                <a:gd name="T3" fmla="*/ 259 h 297"/>
                <a:gd name="T4" fmla="*/ 23 w 35"/>
                <a:gd name="T5" fmla="*/ 261 h 297"/>
                <a:gd name="T6" fmla="*/ 21 w 35"/>
                <a:gd name="T7" fmla="*/ 261 h 297"/>
                <a:gd name="T8" fmla="*/ 19 w 35"/>
                <a:gd name="T9" fmla="*/ 263 h 297"/>
                <a:gd name="T10" fmla="*/ 19 w 35"/>
                <a:gd name="T11" fmla="*/ 263 h 297"/>
                <a:gd name="T12" fmla="*/ 17 w 35"/>
                <a:gd name="T13" fmla="*/ 263 h 297"/>
                <a:gd name="T14" fmla="*/ 15 w 35"/>
                <a:gd name="T15" fmla="*/ 261 h 297"/>
                <a:gd name="T16" fmla="*/ 15 w 35"/>
                <a:gd name="T17" fmla="*/ 261 h 297"/>
                <a:gd name="T18" fmla="*/ 15 w 35"/>
                <a:gd name="T19" fmla="*/ 259 h 297"/>
                <a:gd name="T20" fmla="*/ 15 w 35"/>
                <a:gd name="T21" fmla="*/ 3 h 297"/>
                <a:gd name="T22" fmla="*/ 15 w 35"/>
                <a:gd name="T23" fmla="*/ 2 h 297"/>
                <a:gd name="T24" fmla="*/ 15 w 35"/>
                <a:gd name="T25" fmla="*/ 0 h 297"/>
                <a:gd name="T26" fmla="*/ 17 w 35"/>
                <a:gd name="T27" fmla="*/ 0 h 297"/>
                <a:gd name="T28" fmla="*/ 19 w 35"/>
                <a:gd name="T29" fmla="*/ 0 h 297"/>
                <a:gd name="T30" fmla="*/ 19 w 35"/>
                <a:gd name="T31" fmla="*/ 0 h 297"/>
                <a:gd name="T32" fmla="*/ 21 w 35"/>
                <a:gd name="T33" fmla="*/ 0 h 297"/>
                <a:gd name="T34" fmla="*/ 23 w 35"/>
                <a:gd name="T35" fmla="*/ 2 h 297"/>
                <a:gd name="T36" fmla="*/ 23 w 35"/>
                <a:gd name="T37" fmla="*/ 3 h 297"/>
                <a:gd name="T38" fmla="*/ 23 w 35"/>
                <a:gd name="T39" fmla="*/ 3 h 297"/>
                <a:gd name="T40" fmla="*/ 35 w 35"/>
                <a:gd name="T41" fmla="*/ 252 h 297"/>
                <a:gd name="T42" fmla="*/ 19 w 35"/>
                <a:gd name="T43" fmla="*/ 297 h 297"/>
                <a:gd name="T44" fmla="*/ 0 w 35"/>
                <a:gd name="T45" fmla="*/ 252 h 297"/>
                <a:gd name="T46" fmla="*/ 35 w 35"/>
                <a:gd name="T47" fmla="*/ 25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97">
                  <a:moveTo>
                    <a:pt x="23" y="3"/>
                  </a:moveTo>
                  <a:lnTo>
                    <a:pt x="23" y="259"/>
                  </a:lnTo>
                  <a:lnTo>
                    <a:pt x="23" y="261"/>
                  </a:lnTo>
                  <a:lnTo>
                    <a:pt x="21" y="261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7" y="263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5" y="259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close/>
                  <a:moveTo>
                    <a:pt x="35" y="252"/>
                  </a:moveTo>
                  <a:lnTo>
                    <a:pt x="19" y="297"/>
                  </a:lnTo>
                  <a:lnTo>
                    <a:pt x="0" y="252"/>
                  </a:lnTo>
                  <a:lnTo>
                    <a:pt x="35" y="252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111" y="1855"/>
              <a:ext cx="171" cy="1340"/>
            </a:xfrm>
            <a:custGeom>
              <a:avLst/>
              <a:gdLst>
                <a:gd name="T0" fmla="*/ 4 w 171"/>
                <a:gd name="T1" fmla="*/ 1331 h 1340"/>
                <a:gd name="T2" fmla="*/ 86 w 171"/>
                <a:gd name="T3" fmla="*/ 1331 h 1340"/>
                <a:gd name="T4" fmla="*/ 82 w 171"/>
                <a:gd name="T5" fmla="*/ 1336 h 1340"/>
                <a:gd name="T6" fmla="*/ 82 w 171"/>
                <a:gd name="T7" fmla="*/ 15 h 1340"/>
                <a:gd name="T8" fmla="*/ 82 w 171"/>
                <a:gd name="T9" fmla="*/ 15 h 1340"/>
                <a:gd name="T10" fmla="*/ 84 w 171"/>
                <a:gd name="T11" fmla="*/ 13 h 1340"/>
                <a:gd name="T12" fmla="*/ 84 w 171"/>
                <a:gd name="T13" fmla="*/ 13 h 1340"/>
                <a:gd name="T14" fmla="*/ 86 w 171"/>
                <a:gd name="T15" fmla="*/ 11 h 1340"/>
                <a:gd name="T16" fmla="*/ 130 w 171"/>
                <a:gd name="T17" fmla="*/ 11 h 1340"/>
                <a:gd name="T18" fmla="*/ 130 w 171"/>
                <a:gd name="T19" fmla="*/ 13 h 1340"/>
                <a:gd name="T20" fmla="*/ 132 w 171"/>
                <a:gd name="T21" fmla="*/ 13 h 1340"/>
                <a:gd name="T22" fmla="*/ 132 w 171"/>
                <a:gd name="T23" fmla="*/ 15 h 1340"/>
                <a:gd name="T24" fmla="*/ 134 w 171"/>
                <a:gd name="T25" fmla="*/ 15 h 1340"/>
                <a:gd name="T26" fmla="*/ 132 w 171"/>
                <a:gd name="T27" fmla="*/ 16 h 1340"/>
                <a:gd name="T28" fmla="*/ 132 w 171"/>
                <a:gd name="T29" fmla="*/ 18 h 1340"/>
                <a:gd name="T30" fmla="*/ 130 w 171"/>
                <a:gd name="T31" fmla="*/ 18 h 1340"/>
                <a:gd name="T32" fmla="*/ 130 w 171"/>
                <a:gd name="T33" fmla="*/ 20 h 1340"/>
                <a:gd name="T34" fmla="*/ 86 w 171"/>
                <a:gd name="T35" fmla="*/ 20 h 1340"/>
                <a:gd name="T36" fmla="*/ 91 w 171"/>
                <a:gd name="T37" fmla="*/ 15 h 1340"/>
                <a:gd name="T38" fmla="*/ 91 w 171"/>
                <a:gd name="T39" fmla="*/ 1336 h 1340"/>
                <a:gd name="T40" fmla="*/ 91 w 171"/>
                <a:gd name="T41" fmla="*/ 1336 h 1340"/>
                <a:gd name="T42" fmla="*/ 91 w 171"/>
                <a:gd name="T43" fmla="*/ 1338 h 1340"/>
                <a:gd name="T44" fmla="*/ 89 w 171"/>
                <a:gd name="T45" fmla="*/ 1338 h 1340"/>
                <a:gd name="T46" fmla="*/ 86 w 171"/>
                <a:gd name="T47" fmla="*/ 1340 h 1340"/>
                <a:gd name="T48" fmla="*/ 4 w 171"/>
                <a:gd name="T49" fmla="*/ 1340 h 1340"/>
                <a:gd name="T50" fmla="*/ 2 w 171"/>
                <a:gd name="T51" fmla="*/ 1338 h 1340"/>
                <a:gd name="T52" fmla="*/ 0 w 171"/>
                <a:gd name="T53" fmla="*/ 1338 h 1340"/>
                <a:gd name="T54" fmla="*/ 0 w 171"/>
                <a:gd name="T55" fmla="*/ 1336 h 1340"/>
                <a:gd name="T56" fmla="*/ 0 w 171"/>
                <a:gd name="T57" fmla="*/ 1336 h 1340"/>
                <a:gd name="T58" fmla="*/ 0 w 171"/>
                <a:gd name="T59" fmla="*/ 1335 h 1340"/>
                <a:gd name="T60" fmla="*/ 0 w 171"/>
                <a:gd name="T61" fmla="*/ 1333 h 1340"/>
                <a:gd name="T62" fmla="*/ 2 w 171"/>
                <a:gd name="T63" fmla="*/ 1333 h 1340"/>
                <a:gd name="T64" fmla="*/ 4 w 171"/>
                <a:gd name="T65" fmla="*/ 1331 h 1340"/>
                <a:gd name="T66" fmla="*/ 4 w 171"/>
                <a:gd name="T67" fmla="*/ 1331 h 1340"/>
                <a:gd name="T68" fmla="*/ 120 w 171"/>
                <a:gd name="T69" fmla="*/ 0 h 1340"/>
                <a:gd name="T70" fmla="*/ 171 w 171"/>
                <a:gd name="T71" fmla="*/ 15 h 1340"/>
                <a:gd name="T72" fmla="*/ 120 w 171"/>
                <a:gd name="T73" fmla="*/ 31 h 1340"/>
                <a:gd name="T74" fmla="*/ 120 w 171"/>
                <a:gd name="T75" fmla="*/ 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340">
                  <a:moveTo>
                    <a:pt x="4" y="1331"/>
                  </a:moveTo>
                  <a:lnTo>
                    <a:pt x="86" y="1331"/>
                  </a:lnTo>
                  <a:lnTo>
                    <a:pt x="82" y="133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6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5"/>
                  </a:lnTo>
                  <a:lnTo>
                    <a:pt x="134" y="15"/>
                  </a:lnTo>
                  <a:lnTo>
                    <a:pt x="132" y="16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86" y="20"/>
                  </a:lnTo>
                  <a:lnTo>
                    <a:pt x="91" y="15"/>
                  </a:lnTo>
                  <a:lnTo>
                    <a:pt x="91" y="1336"/>
                  </a:lnTo>
                  <a:lnTo>
                    <a:pt x="91" y="1336"/>
                  </a:lnTo>
                  <a:lnTo>
                    <a:pt x="91" y="1338"/>
                  </a:lnTo>
                  <a:lnTo>
                    <a:pt x="89" y="1338"/>
                  </a:lnTo>
                  <a:lnTo>
                    <a:pt x="86" y="1340"/>
                  </a:lnTo>
                  <a:lnTo>
                    <a:pt x="4" y="1340"/>
                  </a:lnTo>
                  <a:lnTo>
                    <a:pt x="2" y="1338"/>
                  </a:lnTo>
                  <a:lnTo>
                    <a:pt x="0" y="1338"/>
                  </a:lnTo>
                  <a:lnTo>
                    <a:pt x="0" y="1336"/>
                  </a:lnTo>
                  <a:lnTo>
                    <a:pt x="0" y="1336"/>
                  </a:lnTo>
                  <a:lnTo>
                    <a:pt x="0" y="1335"/>
                  </a:lnTo>
                  <a:lnTo>
                    <a:pt x="0" y="1333"/>
                  </a:lnTo>
                  <a:lnTo>
                    <a:pt x="2" y="1333"/>
                  </a:lnTo>
                  <a:lnTo>
                    <a:pt x="4" y="1331"/>
                  </a:lnTo>
                  <a:lnTo>
                    <a:pt x="4" y="1331"/>
                  </a:lnTo>
                  <a:close/>
                  <a:moveTo>
                    <a:pt x="120" y="0"/>
                  </a:moveTo>
                  <a:lnTo>
                    <a:pt x="171" y="15"/>
                  </a:lnTo>
                  <a:lnTo>
                    <a:pt x="120" y="3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1506" y="1419"/>
              <a:ext cx="272" cy="2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409" y="1197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b="1">
                  <a:solidFill>
                    <a:schemeClr val="hlink"/>
                  </a:solidFill>
                </a:rPr>
                <a:t>Ejecución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248" y="1681"/>
              <a:ext cx="886" cy="827"/>
            </a:xfrm>
            <a:prstGeom prst="rect">
              <a:avLst/>
            </a:prstGeom>
            <a:noFill/>
            <a:ln w="9525">
              <a:solidFill>
                <a:srgbClr val="00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363" y="1725"/>
              <a:ext cx="771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s-MX" altLang="es-MX" sz="1500" b="1" dirty="0">
                  <a:solidFill>
                    <a:schemeClr val="hlink"/>
                  </a:solidFill>
                  <a:latin typeface="Arial Narrow" panose="020B0606020202030204" pitchFamily="34" charset="0"/>
                </a:rPr>
                <a:t>Vinculación</a:t>
              </a:r>
              <a:endParaRPr lang="es-ES" altLang="es-MX" sz="1500" b="1" dirty="0">
                <a:solidFill>
                  <a:schemeClr val="hlink"/>
                </a:solidFill>
                <a:latin typeface="Arial Narrow" panose="020B0606020202030204" pitchFamily="34" charset="0"/>
              </a:endParaRPr>
            </a:p>
            <a:p>
              <a:endParaRPr lang="es-MX" altLang="es-MX" sz="1500" b="1" dirty="0">
                <a:solidFill>
                  <a:schemeClr val="hlink"/>
                </a:solidFill>
                <a:latin typeface="Arial Narrow" panose="020B0606020202030204" pitchFamily="34" charset="0"/>
              </a:endParaRPr>
            </a:p>
            <a:p>
              <a:r>
                <a:rPr lang="es-MX" altLang="es-MX" sz="1500" b="1" dirty="0">
                  <a:solidFill>
                    <a:schemeClr val="hlink"/>
                  </a:solidFill>
                  <a:latin typeface="Arial Narrow" panose="020B0606020202030204" pitchFamily="34" charset="0"/>
                </a:rPr>
                <a:t>Programación</a:t>
              </a:r>
            </a:p>
            <a:p>
              <a:endParaRPr lang="es-MX" altLang="es-MX" dirty="0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1971" y="2080"/>
              <a:ext cx="277" cy="491"/>
            </a:xfrm>
            <a:custGeom>
              <a:avLst/>
              <a:gdLst>
                <a:gd name="T0" fmla="*/ 4 w 277"/>
                <a:gd name="T1" fmla="*/ 484 h 491"/>
                <a:gd name="T2" fmla="*/ 139 w 277"/>
                <a:gd name="T3" fmla="*/ 484 h 491"/>
                <a:gd name="T4" fmla="*/ 134 w 277"/>
                <a:gd name="T5" fmla="*/ 488 h 491"/>
                <a:gd name="T6" fmla="*/ 134 w 277"/>
                <a:gd name="T7" fmla="*/ 15 h 491"/>
                <a:gd name="T8" fmla="*/ 137 w 277"/>
                <a:gd name="T9" fmla="*/ 13 h 491"/>
                <a:gd name="T10" fmla="*/ 137 w 277"/>
                <a:gd name="T11" fmla="*/ 13 h 491"/>
                <a:gd name="T12" fmla="*/ 139 w 277"/>
                <a:gd name="T13" fmla="*/ 11 h 491"/>
                <a:gd name="T14" fmla="*/ 139 w 277"/>
                <a:gd name="T15" fmla="*/ 11 h 491"/>
                <a:gd name="T16" fmla="*/ 234 w 277"/>
                <a:gd name="T17" fmla="*/ 11 h 491"/>
                <a:gd name="T18" fmla="*/ 236 w 277"/>
                <a:gd name="T19" fmla="*/ 11 h 491"/>
                <a:gd name="T20" fmla="*/ 236 w 277"/>
                <a:gd name="T21" fmla="*/ 13 h 491"/>
                <a:gd name="T22" fmla="*/ 238 w 277"/>
                <a:gd name="T23" fmla="*/ 13 h 491"/>
                <a:gd name="T24" fmla="*/ 238 w 277"/>
                <a:gd name="T25" fmla="*/ 15 h 491"/>
                <a:gd name="T26" fmla="*/ 238 w 277"/>
                <a:gd name="T27" fmla="*/ 16 h 491"/>
                <a:gd name="T28" fmla="*/ 236 w 277"/>
                <a:gd name="T29" fmla="*/ 18 h 491"/>
                <a:gd name="T30" fmla="*/ 236 w 277"/>
                <a:gd name="T31" fmla="*/ 18 h 491"/>
                <a:gd name="T32" fmla="*/ 234 w 277"/>
                <a:gd name="T33" fmla="*/ 18 h 491"/>
                <a:gd name="T34" fmla="*/ 139 w 277"/>
                <a:gd name="T35" fmla="*/ 18 h 491"/>
                <a:gd name="T36" fmla="*/ 145 w 277"/>
                <a:gd name="T37" fmla="*/ 15 h 491"/>
                <a:gd name="T38" fmla="*/ 145 w 277"/>
                <a:gd name="T39" fmla="*/ 488 h 491"/>
                <a:gd name="T40" fmla="*/ 143 w 277"/>
                <a:gd name="T41" fmla="*/ 490 h 491"/>
                <a:gd name="T42" fmla="*/ 143 w 277"/>
                <a:gd name="T43" fmla="*/ 491 h 491"/>
                <a:gd name="T44" fmla="*/ 141 w 277"/>
                <a:gd name="T45" fmla="*/ 491 h 491"/>
                <a:gd name="T46" fmla="*/ 139 w 277"/>
                <a:gd name="T47" fmla="*/ 491 h 491"/>
                <a:gd name="T48" fmla="*/ 4 w 277"/>
                <a:gd name="T49" fmla="*/ 491 h 491"/>
                <a:gd name="T50" fmla="*/ 2 w 277"/>
                <a:gd name="T51" fmla="*/ 491 h 491"/>
                <a:gd name="T52" fmla="*/ 0 w 277"/>
                <a:gd name="T53" fmla="*/ 491 h 491"/>
                <a:gd name="T54" fmla="*/ 0 w 277"/>
                <a:gd name="T55" fmla="*/ 490 h 491"/>
                <a:gd name="T56" fmla="*/ 0 w 277"/>
                <a:gd name="T57" fmla="*/ 488 h 491"/>
                <a:gd name="T58" fmla="*/ 0 w 277"/>
                <a:gd name="T59" fmla="*/ 486 h 491"/>
                <a:gd name="T60" fmla="*/ 0 w 277"/>
                <a:gd name="T61" fmla="*/ 486 h 491"/>
                <a:gd name="T62" fmla="*/ 2 w 277"/>
                <a:gd name="T63" fmla="*/ 484 h 491"/>
                <a:gd name="T64" fmla="*/ 4 w 277"/>
                <a:gd name="T65" fmla="*/ 484 h 491"/>
                <a:gd name="T66" fmla="*/ 4 w 277"/>
                <a:gd name="T67" fmla="*/ 484 h 491"/>
                <a:gd name="T68" fmla="*/ 225 w 277"/>
                <a:gd name="T69" fmla="*/ 0 h 491"/>
                <a:gd name="T70" fmla="*/ 277 w 277"/>
                <a:gd name="T71" fmla="*/ 15 h 491"/>
                <a:gd name="T72" fmla="*/ 225 w 277"/>
                <a:gd name="T73" fmla="*/ 31 h 491"/>
                <a:gd name="T74" fmla="*/ 225 w 277"/>
                <a:gd name="T7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7" h="491">
                  <a:moveTo>
                    <a:pt x="4" y="484"/>
                  </a:moveTo>
                  <a:lnTo>
                    <a:pt x="139" y="484"/>
                  </a:lnTo>
                  <a:lnTo>
                    <a:pt x="134" y="488"/>
                  </a:lnTo>
                  <a:lnTo>
                    <a:pt x="134" y="15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234" y="11"/>
                  </a:lnTo>
                  <a:lnTo>
                    <a:pt x="236" y="11"/>
                  </a:lnTo>
                  <a:lnTo>
                    <a:pt x="236" y="13"/>
                  </a:lnTo>
                  <a:lnTo>
                    <a:pt x="238" y="13"/>
                  </a:lnTo>
                  <a:lnTo>
                    <a:pt x="238" y="15"/>
                  </a:lnTo>
                  <a:lnTo>
                    <a:pt x="238" y="16"/>
                  </a:lnTo>
                  <a:lnTo>
                    <a:pt x="236" y="18"/>
                  </a:lnTo>
                  <a:lnTo>
                    <a:pt x="236" y="18"/>
                  </a:lnTo>
                  <a:lnTo>
                    <a:pt x="234" y="18"/>
                  </a:lnTo>
                  <a:lnTo>
                    <a:pt x="139" y="18"/>
                  </a:lnTo>
                  <a:lnTo>
                    <a:pt x="145" y="15"/>
                  </a:lnTo>
                  <a:lnTo>
                    <a:pt x="145" y="488"/>
                  </a:lnTo>
                  <a:lnTo>
                    <a:pt x="143" y="490"/>
                  </a:lnTo>
                  <a:lnTo>
                    <a:pt x="143" y="491"/>
                  </a:lnTo>
                  <a:lnTo>
                    <a:pt x="141" y="491"/>
                  </a:lnTo>
                  <a:lnTo>
                    <a:pt x="139" y="491"/>
                  </a:lnTo>
                  <a:lnTo>
                    <a:pt x="4" y="491"/>
                  </a:lnTo>
                  <a:lnTo>
                    <a:pt x="2" y="491"/>
                  </a:lnTo>
                  <a:lnTo>
                    <a:pt x="0" y="491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2" y="484"/>
                  </a:lnTo>
                  <a:lnTo>
                    <a:pt x="4" y="484"/>
                  </a:lnTo>
                  <a:lnTo>
                    <a:pt x="4" y="484"/>
                  </a:lnTo>
                  <a:close/>
                  <a:moveTo>
                    <a:pt x="225" y="0"/>
                  </a:moveTo>
                  <a:lnTo>
                    <a:pt x="277" y="15"/>
                  </a:lnTo>
                  <a:lnTo>
                    <a:pt x="225" y="3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9999"/>
            </a:solidFill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2590" y="1401"/>
              <a:ext cx="272" cy="2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3458" y="1173"/>
              <a:ext cx="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b="1">
                  <a:solidFill>
                    <a:schemeClr val="hlink"/>
                  </a:solidFill>
                </a:rPr>
                <a:t>Evaluación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3353" y="1655"/>
              <a:ext cx="961" cy="766"/>
            </a:xfrm>
            <a:prstGeom prst="rect">
              <a:avLst/>
            </a:prstGeom>
            <a:noFill/>
            <a:ln w="9525">
              <a:solidFill>
                <a:srgbClr val="00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3506" y="1709"/>
              <a:ext cx="65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MX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Indicadores:</a:t>
              </a:r>
            </a:p>
            <a:p>
              <a:r>
                <a:rPr lang="es-MX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Políticas</a:t>
              </a:r>
            </a:p>
            <a:p>
              <a:r>
                <a:rPr lang="es-MX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Lineamientos</a:t>
              </a:r>
            </a:p>
            <a:p>
              <a:r>
                <a:rPr lang="es-MX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Estrategias</a:t>
              </a:r>
            </a:p>
            <a:p>
              <a:r>
                <a:rPr lang="es-MX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Criterios ecol.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3334" y="2464"/>
              <a:ext cx="819" cy="729"/>
              <a:chOff x="3379" y="2384"/>
              <a:chExt cx="819" cy="729"/>
            </a:xfrm>
          </p:grpSpPr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3379" y="2384"/>
                <a:ext cx="819" cy="729"/>
              </a:xfrm>
              <a:custGeom>
                <a:avLst/>
                <a:gdLst>
                  <a:gd name="T0" fmla="*/ 410 w 819"/>
                  <a:gd name="T1" fmla="*/ 0 h 729"/>
                  <a:gd name="T2" fmla="*/ 0 w 819"/>
                  <a:gd name="T3" fmla="*/ 365 h 729"/>
                  <a:gd name="T4" fmla="*/ 410 w 819"/>
                  <a:gd name="T5" fmla="*/ 729 h 729"/>
                  <a:gd name="T6" fmla="*/ 819 w 819"/>
                  <a:gd name="T7" fmla="*/ 365 h 729"/>
                  <a:gd name="T8" fmla="*/ 410 w 819"/>
                  <a:gd name="T9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729">
                    <a:moveTo>
                      <a:pt x="410" y="0"/>
                    </a:moveTo>
                    <a:lnTo>
                      <a:pt x="0" y="365"/>
                    </a:lnTo>
                    <a:lnTo>
                      <a:pt x="410" y="729"/>
                    </a:lnTo>
                    <a:lnTo>
                      <a:pt x="819" y="365"/>
                    </a:lnTo>
                    <a:lnTo>
                      <a:pt x="410" y="0"/>
                    </a:lnTo>
                    <a:close/>
                  </a:path>
                </a:pathLst>
              </a:custGeom>
              <a:noFill/>
              <a:ln w="9525">
                <a:solidFill>
                  <a:srgbClr val="00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" name="Rectangle 33"/>
              <p:cNvSpPr>
                <a:spLocks noChangeArrowheads="1"/>
              </p:cNvSpPr>
              <p:nvPr/>
            </p:nvSpPr>
            <p:spPr bwMode="auto">
              <a:xfrm>
                <a:off x="3531" y="2611"/>
                <a:ext cx="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altLang="es-MX" sz="1500" b="1">
                    <a:solidFill>
                      <a:schemeClr val="hlink"/>
                    </a:solidFill>
                    <a:latin typeface="Arial Narrow" panose="020B0606020202030204" pitchFamily="34" charset="0"/>
                  </a:rPr>
                  <a:t>Reporte con</a:t>
                </a:r>
              </a:p>
              <a:p>
                <a:r>
                  <a:rPr lang="es-MX" altLang="es-MX" sz="1500" b="1">
                    <a:solidFill>
                      <a:schemeClr val="hlink"/>
                    </a:solidFill>
                    <a:latin typeface="Arial Narrow" panose="020B0606020202030204" pitchFamily="34" charset="0"/>
                  </a:rPr>
                  <a:t>Resultados</a:t>
                </a:r>
                <a:endParaRPr lang="es-MX" altLang="es-MX">
                  <a:solidFill>
                    <a:schemeClr val="hlink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3153" y="1906"/>
              <a:ext cx="208" cy="198"/>
            </a:xfrm>
            <a:custGeom>
              <a:avLst/>
              <a:gdLst>
                <a:gd name="T0" fmla="*/ 4 w 217"/>
                <a:gd name="T1" fmla="*/ 161 h 168"/>
                <a:gd name="T2" fmla="*/ 109 w 217"/>
                <a:gd name="T3" fmla="*/ 161 h 168"/>
                <a:gd name="T4" fmla="*/ 105 w 217"/>
                <a:gd name="T5" fmla="*/ 165 h 168"/>
                <a:gd name="T6" fmla="*/ 105 w 217"/>
                <a:gd name="T7" fmla="*/ 14 h 168"/>
                <a:gd name="T8" fmla="*/ 105 w 217"/>
                <a:gd name="T9" fmla="*/ 14 h 168"/>
                <a:gd name="T10" fmla="*/ 107 w 217"/>
                <a:gd name="T11" fmla="*/ 12 h 168"/>
                <a:gd name="T12" fmla="*/ 109 w 217"/>
                <a:gd name="T13" fmla="*/ 12 h 168"/>
                <a:gd name="T14" fmla="*/ 109 w 217"/>
                <a:gd name="T15" fmla="*/ 10 h 168"/>
                <a:gd name="T16" fmla="*/ 175 w 217"/>
                <a:gd name="T17" fmla="*/ 10 h 168"/>
                <a:gd name="T18" fmla="*/ 175 w 217"/>
                <a:gd name="T19" fmla="*/ 12 h 168"/>
                <a:gd name="T20" fmla="*/ 177 w 217"/>
                <a:gd name="T21" fmla="*/ 12 h 168"/>
                <a:gd name="T22" fmla="*/ 179 w 217"/>
                <a:gd name="T23" fmla="*/ 14 h 168"/>
                <a:gd name="T24" fmla="*/ 179 w 217"/>
                <a:gd name="T25" fmla="*/ 14 h 168"/>
                <a:gd name="T26" fmla="*/ 179 w 217"/>
                <a:gd name="T27" fmla="*/ 16 h 168"/>
                <a:gd name="T28" fmla="*/ 177 w 217"/>
                <a:gd name="T29" fmla="*/ 18 h 168"/>
                <a:gd name="T30" fmla="*/ 175 w 217"/>
                <a:gd name="T31" fmla="*/ 18 h 168"/>
                <a:gd name="T32" fmla="*/ 175 w 217"/>
                <a:gd name="T33" fmla="*/ 19 h 168"/>
                <a:gd name="T34" fmla="*/ 109 w 217"/>
                <a:gd name="T35" fmla="*/ 19 h 168"/>
                <a:gd name="T36" fmla="*/ 113 w 217"/>
                <a:gd name="T37" fmla="*/ 14 h 168"/>
                <a:gd name="T38" fmla="*/ 113 w 217"/>
                <a:gd name="T39" fmla="*/ 165 h 168"/>
                <a:gd name="T40" fmla="*/ 113 w 217"/>
                <a:gd name="T41" fmla="*/ 166 h 168"/>
                <a:gd name="T42" fmla="*/ 113 w 217"/>
                <a:gd name="T43" fmla="*/ 168 h 168"/>
                <a:gd name="T44" fmla="*/ 111 w 217"/>
                <a:gd name="T45" fmla="*/ 168 h 168"/>
                <a:gd name="T46" fmla="*/ 109 w 217"/>
                <a:gd name="T47" fmla="*/ 168 h 168"/>
                <a:gd name="T48" fmla="*/ 4 w 217"/>
                <a:gd name="T49" fmla="*/ 168 h 168"/>
                <a:gd name="T50" fmla="*/ 2 w 217"/>
                <a:gd name="T51" fmla="*/ 168 h 168"/>
                <a:gd name="T52" fmla="*/ 0 w 217"/>
                <a:gd name="T53" fmla="*/ 168 h 168"/>
                <a:gd name="T54" fmla="*/ 0 w 217"/>
                <a:gd name="T55" fmla="*/ 166 h 168"/>
                <a:gd name="T56" fmla="*/ 0 w 217"/>
                <a:gd name="T57" fmla="*/ 165 h 168"/>
                <a:gd name="T58" fmla="*/ 0 w 217"/>
                <a:gd name="T59" fmla="*/ 163 h 168"/>
                <a:gd name="T60" fmla="*/ 0 w 217"/>
                <a:gd name="T61" fmla="*/ 163 h 168"/>
                <a:gd name="T62" fmla="*/ 2 w 217"/>
                <a:gd name="T63" fmla="*/ 161 h 168"/>
                <a:gd name="T64" fmla="*/ 4 w 217"/>
                <a:gd name="T65" fmla="*/ 161 h 168"/>
                <a:gd name="T66" fmla="*/ 4 w 217"/>
                <a:gd name="T67" fmla="*/ 161 h 168"/>
                <a:gd name="T68" fmla="*/ 165 w 217"/>
                <a:gd name="T69" fmla="*/ 0 h 168"/>
                <a:gd name="T70" fmla="*/ 217 w 217"/>
                <a:gd name="T71" fmla="*/ 14 h 168"/>
                <a:gd name="T72" fmla="*/ 165 w 217"/>
                <a:gd name="T73" fmla="*/ 30 h 168"/>
                <a:gd name="T74" fmla="*/ 165 w 217"/>
                <a:gd name="T7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168">
                  <a:moveTo>
                    <a:pt x="4" y="161"/>
                  </a:moveTo>
                  <a:lnTo>
                    <a:pt x="109" y="161"/>
                  </a:lnTo>
                  <a:lnTo>
                    <a:pt x="105" y="16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7" y="12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75" y="10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9" y="16"/>
                  </a:lnTo>
                  <a:lnTo>
                    <a:pt x="177" y="18"/>
                  </a:lnTo>
                  <a:lnTo>
                    <a:pt x="175" y="18"/>
                  </a:lnTo>
                  <a:lnTo>
                    <a:pt x="175" y="19"/>
                  </a:lnTo>
                  <a:lnTo>
                    <a:pt x="109" y="19"/>
                  </a:lnTo>
                  <a:lnTo>
                    <a:pt x="113" y="14"/>
                  </a:lnTo>
                  <a:lnTo>
                    <a:pt x="113" y="165"/>
                  </a:lnTo>
                  <a:lnTo>
                    <a:pt x="113" y="166"/>
                  </a:lnTo>
                  <a:lnTo>
                    <a:pt x="113" y="168"/>
                  </a:lnTo>
                  <a:lnTo>
                    <a:pt x="111" y="168"/>
                  </a:lnTo>
                  <a:lnTo>
                    <a:pt x="109" y="168"/>
                  </a:lnTo>
                  <a:lnTo>
                    <a:pt x="4" y="168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4" y="161"/>
                  </a:lnTo>
                  <a:close/>
                  <a:moveTo>
                    <a:pt x="165" y="0"/>
                  </a:moveTo>
                  <a:lnTo>
                    <a:pt x="217" y="14"/>
                  </a:lnTo>
                  <a:lnTo>
                    <a:pt x="165" y="3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998" y="2974"/>
              <a:ext cx="296" cy="264"/>
              <a:chOff x="3742" y="2897"/>
              <a:chExt cx="296" cy="264"/>
            </a:xfrm>
          </p:grpSpPr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3742" y="2897"/>
                <a:ext cx="296" cy="261"/>
              </a:xfrm>
              <a:custGeom>
                <a:avLst/>
                <a:gdLst>
                  <a:gd name="T0" fmla="*/ 132 w 296"/>
                  <a:gd name="T1" fmla="*/ 0 h 261"/>
                  <a:gd name="T2" fmla="*/ 103 w 296"/>
                  <a:gd name="T3" fmla="*/ 6 h 261"/>
                  <a:gd name="T4" fmla="*/ 76 w 296"/>
                  <a:gd name="T5" fmla="*/ 16 h 261"/>
                  <a:gd name="T6" fmla="*/ 54 w 296"/>
                  <a:gd name="T7" fmla="*/ 29 h 261"/>
                  <a:gd name="T8" fmla="*/ 33 w 296"/>
                  <a:gd name="T9" fmla="*/ 47 h 261"/>
                  <a:gd name="T10" fmla="*/ 16 w 296"/>
                  <a:gd name="T11" fmla="*/ 67 h 261"/>
                  <a:gd name="T12" fmla="*/ 6 w 296"/>
                  <a:gd name="T13" fmla="*/ 91 h 261"/>
                  <a:gd name="T14" fmla="*/ 0 w 296"/>
                  <a:gd name="T15" fmla="*/ 116 h 261"/>
                  <a:gd name="T16" fmla="*/ 0 w 296"/>
                  <a:gd name="T17" fmla="*/ 143 h 261"/>
                  <a:gd name="T18" fmla="*/ 6 w 296"/>
                  <a:gd name="T19" fmla="*/ 169 h 261"/>
                  <a:gd name="T20" fmla="*/ 16 w 296"/>
                  <a:gd name="T21" fmla="*/ 192 h 261"/>
                  <a:gd name="T22" fmla="*/ 33 w 296"/>
                  <a:gd name="T23" fmla="*/ 212 h 261"/>
                  <a:gd name="T24" fmla="*/ 54 w 296"/>
                  <a:gd name="T25" fmla="*/ 230 h 261"/>
                  <a:gd name="T26" fmla="*/ 76 w 296"/>
                  <a:gd name="T27" fmla="*/ 245 h 261"/>
                  <a:gd name="T28" fmla="*/ 103 w 296"/>
                  <a:gd name="T29" fmla="*/ 254 h 261"/>
                  <a:gd name="T30" fmla="*/ 132 w 296"/>
                  <a:gd name="T31" fmla="*/ 259 h 261"/>
                  <a:gd name="T32" fmla="*/ 163 w 296"/>
                  <a:gd name="T33" fmla="*/ 259 h 261"/>
                  <a:gd name="T34" fmla="*/ 192 w 296"/>
                  <a:gd name="T35" fmla="*/ 254 h 261"/>
                  <a:gd name="T36" fmla="*/ 219 w 296"/>
                  <a:gd name="T37" fmla="*/ 245 h 261"/>
                  <a:gd name="T38" fmla="*/ 242 w 296"/>
                  <a:gd name="T39" fmla="*/ 230 h 261"/>
                  <a:gd name="T40" fmla="*/ 262 w 296"/>
                  <a:gd name="T41" fmla="*/ 212 h 261"/>
                  <a:gd name="T42" fmla="*/ 279 w 296"/>
                  <a:gd name="T43" fmla="*/ 192 h 261"/>
                  <a:gd name="T44" fmla="*/ 289 w 296"/>
                  <a:gd name="T45" fmla="*/ 169 h 261"/>
                  <a:gd name="T46" fmla="*/ 296 w 296"/>
                  <a:gd name="T47" fmla="*/ 143 h 261"/>
                  <a:gd name="T48" fmla="*/ 296 w 296"/>
                  <a:gd name="T49" fmla="*/ 116 h 261"/>
                  <a:gd name="T50" fmla="*/ 289 w 296"/>
                  <a:gd name="T51" fmla="*/ 91 h 261"/>
                  <a:gd name="T52" fmla="*/ 279 w 296"/>
                  <a:gd name="T53" fmla="*/ 67 h 261"/>
                  <a:gd name="T54" fmla="*/ 262 w 296"/>
                  <a:gd name="T55" fmla="*/ 47 h 261"/>
                  <a:gd name="T56" fmla="*/ 242 w 296"/>
                  <a:gd name="T57" fmla="*/ 29 h 261"/>
                  <a:gd name="T58" fmla="*/ 219 w 296"/>
                  <a:gd name="T59" fmla="*/ 16 h 261"/>
                  <a:gd name="T60" fmla="*/ 192 w 296"/>
                  <a:gd name="T61" fmla="*/ 6 h 261"/>
                  <a:gd name="T62" fmla="*/ 163 w 296"/>
                  <a:gd name="T6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6" h="261">
                    <a:moveTo>
                      <a:pt x="149" y="0"/>
                    </a:moveTo>
                    <a:lnTo>
                      <a:pt x="132" y="0"/>
                    </a:lnTo>
                    <a:lnTo>
                      <a:pt x="118" y="2"/>
                    </a:lnTo>
                    <a:lnTo>
                      <a:pt x="103" y="6"/>
                    </a:lnTo>
                    <a:lnTo>
                      <a:pt x="91" y="11"/>
                    </a:lnTo>
                    <a:lnTo>
                      <a:pt x="76" y="16"/>
                    </a:lnTo>
                    <a:lnTo>
                      <a:pt x="64" y="22"/>
                    </a:lnTo>
                    <a:lnTo>
                      <a:pt x="54" y="29"/>
                    </a:lnTo>
                    <a:lnTo>
                      <a:pt x="43" y="38"/>
                    </a:lnTo>
                    <a:lnTo>
                      <a:pt x="33" y="47"/>
                    </a:lnTo>
                    <a:lnTo>
                      <a:pt x="25" y="58"/>
                    </a:lnTo>
                    <a:lnTo>
                      <a:pt x="16" y="67"/>
                    </a:lnTo>
                    <a:lnTo>
                      <a:pt x="10" y="80"/>
                    </a:lnTo>
                    <a:lnTo>
                      <a:pt x="6" y="91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31"/>
                    </a:lnTo>
                    <a:lnTo>
                      <a:pt x="0" y="143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0" y="182"/>
                    </a:lnTo>
                    <a:lnTo>
                      <a:pt x="16" y="192"/>
                    </a:lnTo>
                    <a:lnTo>
                      <a:pt x="25" y="203"/>
                    </a:lnTo>
                    <a:lnTo>
                      <a:pt x="33" y="212"/>
                    </a:lnTo>
                    <a:lnTo>
                      <a:pt x="43" y="223"/>
                    </a:lnTo>
                    <a:lnTo>
                      <a:pt x="54" y="230"/>
                    </a:lnTo>
                    <a:lnTo>
                      <a:pt x="64" y="238"/>
                    </a:lnTo>
                    <a:lnTo>
                      <a:pt x="76" y="245"/>
                    </a:lnTo>
                    <a:lnTo>
                      <a:pt x="91" y="250"/>
                    </a:lnTo>
                    <a:lnTo>
                      <a:pt x="103" y="254"/>
                    </a:lnTo>
                    <a:lnTo>
                      <a:pt x="118" y="258"/>
                    </a:lnTo>
                    <a:lnTo>
                      <a:pt x="132" y="259"/>
                    </a:lnTo>
                    <a:lnTo>
                      <a:pt x="149" y="261"/>
                    </a:lnTo>
                    <a:lnTo>
                      <a:pt x="163" y="259"/>
                    </a:lnTo>
                    <a:lnTo>
                      <a:pt x="178" y="258"/>
                    </a:lnTo>
                    <a:lnTo>
                      <a:pt x="192" y="254"/>
                    </a:lnTo>
                    <a:lnTo>
                      <a:pt x="207" y="250"/>
                    </a:lnTo>
                    <a:lnTo>
                      <a:pt x="219" y="245"/>
                    </a:lnTo>
                    <a:lnTo>
                      <a:pt x="231" y="238"/>
                    </a:lnTo>
                    <a:lnTo>
                      <a:pt x="242" y="230"/>
                    </a:lnTo>
                    <a:lnTo>
                      <a:pt x="252" y="223"/>
                    </a:lnTo>
                    <a:lnTo>
                      <a:pt x="262" y="212"/>
                    </a:lnTo>
                    <a:lnTo>
                      <a:pt x="271" y="203"/>
                    </a:lnTo>
                    <a:lnTo>
                      <a:pt x="279" y="192"/>
                    </a:lnTo>
                    <a:lnTo>
                      <a:pt x="285" y="182"/>
                    </a:lnTo>
                    <a:lnTo>
                      <a:pt x="289" y="169"/>
                    </a:lnTo>
                    <a:lnTo>
                      <a:pt x="293" y="156"/>
                    </a:lnTo>
                    <a:lnTo>
                      <a:pt x="296" y="143"/>
                    </a:lnTo>
                    <a:lnTo>
                      <a:pt x="296" y="131"/>
                    </a:lnTo>
                    <a:lnTo>
                      <a:pt x="296" y="116"/>
                    </a:lnTo>
                    <a:lnTo>
                      <a:pt x="293" y="104"/>
                    </a:lnTo>
                    <a:lnTo>
                      <a:pt x="289" y="91"/>
                    </a:lnTo>
                    <a:lnTo>
                      <a:pt x="285" y="80"/>
                    </a:lnTo>
                    <a:lnTo>
                      <a:pt x="279" y="67"/>
                    </a:lnTo>
                    <a:lnTo>
                      <a:pt x="271" y="58"/>
                    </a:lnTo>
                    <a:lnTo>
                      <a:pt x="262" y="47"/>
                    </a:lnTo>
                    <a:lnTo>
                      <a:pt x="252" y="38"/>
                    </a:lnTo>
                    <a:lnTo>
                      <a:pt x="242" y="29"/>
                    </a:lnTo>
                    <a:lnTo>
                      <a:pt x="231" y="22"/>
                    </a:lnTo>
                    <a:lnTo>
                      <a:pt x="219" y="16"/>
                    </a:lnTo>
                    <a:lnTo>
                      <a:pt x="207" y="11"/>
                    </a:lnTo>
                    <a:lnTo>
                      <a:pt x="192" y="6"/>
                    </a:lnTo>
                    <a:lnTo>
                      <a:pt x="178" y="2"/>
                    </a:lnTo>
                    <a:lnTo>
                      <a:pt x="163" y="0"/>
                    </a:lnTo>
                    <a:lnTo>
                      <a:pt x="149" y="0"/>
                    </a:lnTo>
                  </a:path>
                </a:pathLst>
              </a:custGeom>
              <a:noFill/>
              <a:ln w="9525">
                <a:solidFill>
                  <a:srgbClr val="00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" name="Rectangle 37"/>
              <p:cNvSpPr>
                <a:spLocks noChangeArrowheads="1"/>
              </p:cNvSpPr>
              <p:nvPr/>
            </p:nvSpPr>
            <p:spPr bwMode="auto">
              <a:xfrm>
                <a:off x="3825" y="2931"/>
                <a:ext cx="19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Clr>
                    <a:srgbClr val="008080"/>
                  </a:buClr>
                  <a:buSzPts val="2400"/>
                  <a:buFont typeface="Wingdings" panose="05000000000000000000" pitchFamily="2" charset="2"/>
                  <a:buChar char="ü"/>
                </a:pPr>
                <a:r>
                  <a:rPr lang="es-ES" altLang="es-MX" sz="2400" b="1">
                    <a:solidFill>
                      <a:schemeClr val="hlink"/>
                    </a:solidFill>
                    <a:latin typeface="Arial Narrow" panose="020B0606020202030204" pitchFamily="34" charset="0"/>
                  </a:rPr>
                  <a:t> </a:t>
                </a:r>
                <a:endParaRPr lang="es-MX" altLang="es-MX">
                  <a:solidFill>
                    <a:schemeClr val="hlink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2635" y="2484"/>
              <a:ext cx="726" cy="374"/>
            </a:xfrm>
            <a:custGeom>
              <a:avLst/>
              <a:gdLst>
                <a:gd name="T0" fmla="*/ 1859 w 1859"/>
                <a:gd name="T1" fmla="*/ 374 h 374"/>
                <a:gd name="T2" fmla="*/ 23 w 1859"/>
                <a:gd name="T3" fmla="*/ 374 h 374"/>
                <a:gd name="T4" fmla="*/ 23 w 1859"/>
                <a:gd name="T5" fmla="*/ 38 h 374"/>
                <a:gd name="T6" fmla="*/ 31 w 1859"/>
                <a:gd name="T7" fmla="*/ 38 h 374"/>
                <a:gd name="T8" fmla="*/ 31 w 1859"/>
                <a:gd name="T9" fmla="*/ 370 h 374"/>
                <a:gd name="T10" fmla="*/ 27 w 1859"/>
                <a:gd name="T11" fmla="*/ 366 h 374"/>
                <a:gd name="T12" fmla="*/ 1859 w 1859"/>
                <a:gd name="T13" fmla="*/ 366 h 374"/>
                <a:gd name="T14" fmla="*/ 1859 w 1859"/>
                <a:gd name="T15" fmla="*/ 374 h 374"/>
                <a:gd name="T16" fmla="*/ 0 w 1859"/>
                <a:gd name="T17" fmla="*/ 45 h 374"/>
                <a:gd name="T18" fmla="*/ 27 w 1859"/>
                <a:gd name="T19" fmla="*/ 0 h 374"/>
                <a:gd name="T20" fmla="*/ 52 w 1859"/>
                <a:gd name="T21" fmla="*/ 45 h 374"/>
                <a:gd name="T22" fmla="*/ 0 w 1859"/>
                <a:gd name="T23" fmla="*/ 4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9" h="374">
                  <a:moveTo>
                    <a:pt x="1859" y="374"/>
                  </a:moveTo>
                  <a:lnTo>
                    <a:pt x="23" y="374"/>
                  </a:lnTo>
                  <a:lnTo>
                    <a:pt x="23" y="38"/>
                  </a:lnTo>
                  <a:lnTo>
                    <a:pt x="31" y="38"/>
                  </a:lnTo>
                  <a:lnTo>
                    <a:pt x="31" y="370"/>
                  </a:lnTo>
                  <a:lnTo>
                    <a:pt x="27" y="366"/>
                  </a:lnTo>
                  <a:lnTo>
                    <a:pt x="1859" y="366"/>
                  </a:lnTo>
                  <a:lnTo>
                    <a:pt x="1859" y="374"/>
                  </a:lnTo>
                  <a:close/>
                  <a:moveTo>
                    <a:pt x="0" y="45"/>
                  </a:moveTo>
                  <a:lnTo>
                    <a:pt x="27" y="0"/>
                  </a:lnTo>
                  <a:lnTo>
                    <a:pt x="52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9999"/>
            </a:solidFill>
            <a:ln w="31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4178" y="1967"/>
              <a:ext cx="227" cy="862"/>
            </a:xfrm>
            <a:custGeom>
              <a:avLst/>
              <a:gdLst>
                <a:gd name="T0" fmla="*/ 136 w 227"/>
                <a:gd name="T1" fmla="*/ 0 h 862"/>
                <a:gd name="T2" fmla="*/ 227 w 227"/>
                <a:gd name="T3" fmla="*/ 0 h 862"/>
                <a:gd name="T4" fmla="*/ 227 w 227"/>
                <a:gd name="T5" fmla="*/ 862 h 862"/>
                <a:gd name="T6" fmla="*/ 0 w 227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862">
                  <a:moveTo>
                    <a:pt x="136" y="0"/>
                  </a:moveTo>
                  <a:lnTo>
                    <a:pt x="227" y="0"/>
                  </a:lnTo>
                  <a:lnTo>
                    <a:pt x="227" y="862"/>
                  </a:lnTo>
                  <a:lnTo>
                    <a:pt x="0" y="862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AutoShape 40"/>
            <p:cNvSpPr>
              <a:spLocks noChangeArrowheads="1"/>
            </p:cNvSpPr>
            <p:nvPr/>
          </p:nvSpPr>
          <p:spPr bwMode="auto">
            <a:xfrm>
              <a:off x="3679" y="1377"/>
              <a:ext cx="272" cy="2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4042" y="3035"/>
              <a:ext cx="298" cy="260"/>
              <a:chOff x="4286" y="3475"/>
              <a:chExt cx="298" cy="260"/>
            </a:xfrm>
          </p:grpSpPr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4286" y="3475"/>
                <a:ext cx="298" cy="260"/>
              </a:xfrm>
              <a:custGeom>
                <a:avLst/>
                <a:gdLst>
                  <a:gd name="T0" fmla="*/ 134 w 298"/>
                  <a:gd name="T1" fmla="*/ 0 h 260"/>
                  <a:gd name="T2" fmla="*/ 105 w 298"/>
                  <a:gd name="T3" fmla="*/ 6 h 260"/>
                  <a:gd name="T4" fmla="*/ 78 w 298"/>
                  <a:gd name="T5" fmla="*/ 15 h 260"/>
                  <a:gd name="T6" fmla="*/ 54 w 298"/>
                  <a:gd name="T7" fmla="*/ 29 h 260"/>
                  <a:gd name="T8" fmla="*/ 33 w 298"/>
                  <a:gd name="T9" fmla="*/ 48 h 260"/>
                  <a:gd name="T10" fmla="*/ 18 w 298"/>
                  <a:gd name="T11" fmla="*/ 67 h 260"/>
                  <a:gd name="T12" fmla="*/ 6 w 298"/>
                  <a:gd name="T13" fmla="*/ 91 h 260"/>
                  <a:gd name="T14" fmla="*/ 0 w 298"/>
                  <a:gd name="T15" fmla="*/ 116 h 260"/>
                  <a:gd name="T16" fmla="*/ 0 w 298"/>
                  <a:gd name="T17" fmla="*/ 144 h 260"/>
                  <a:gd name="T18" fmla="*/ 6 w 298"/>
                  <a:gd name="T19" fmla="*/ 169 h 260"/>
                  <a:gd name="T20" fmla="*/ 18 w 298"/>
                  <a:gd name="T21" fmla="*/ 193 h 260"/>
                  <a:gd name="T22" fmla="*/ 33 w 298"/>
                  <a:gd name="T23" fmla="*/ 213 h 260"/>
                  <a:gd name="T24" fmla="*/ 54 w 298"/>
                  <a:gd name="T25" fmla="*/ 231 h 260"/>
                  <a:gd name="T26" fmla="*/ 78 w 298"/>
                  <a:gd name="T27" fmla="*/ 245 h 260"/>
                  <a:gd name="T28" fmla="*/ 105 w 298"/>
                  <a:gd name="T29" fmla="*/ 254 h 260"/>
                  <a:gd name="T30" fmla="*/ 134 w 298"/>
                  <a:gd name="T31" fmla="*/ 260 h 260"/>
                  <a:gd name="T32" fmla="*/ 163 w 298"/>
                  <a:gd name="T33" fmla="*/ 260 h 260"/>
                  <a:gd name="T34" fmla="*/ 192 w 298"/>
                  <a:gd name="T35" fmla="*/ 254 h 260"/>
                  <a:gd name="T36" fmla="*/ 219 w 298"/>
                  <a:gd name="T37" fmla="*/ 245 h 260"/>
                  <a:gd name="T38" fmla="*/ 244 w 298"/>
                  <a:gd name="T39" fmla="*/ 231 h 260"/>
                  <a:gd name="T40" fmla="*/ 262 w 298"/>
                  <a:gd name="T41" fmla="*/ 213 h 260"/>
                  <a:gd name="T42" fmla="*/ 279 w 298"/>
                  <a:gd name="T43" fmla="*/ 193 h 260"/>
                  <a:gd name="T44" fmla="*/ 291 w 298"/>
                  <a:gd name="T45" fmla="*/ 169 h 260"/>
                  <a:gd name="T46" fmla="*/ 296 w 298"/>
                  <a:gd name="T47" fmla="*/ 144 h 260"/>
                  <a:gd name="T48" fmla="*/ 296 w 298"/>
                  <a:gd name="T49" fmla="*/ 116 h 260"/>
                  <a:gd name="T50" fmla="*/ 291 w 298"/>
                  <a:gd name="T51" fmla="*/ 91 h 260"/>
                  <a:gd name="T52" fmla="*/ 279 w 298"/>
                  <a:gd name="T53" fmla="*/ 67 h 260"/>
                  <a:gd name="T54" fmla="*/ 262 w 298"/>
                  <a:gd name="T55" fmla="*/ 48 h 260"/>
                  <a:gd name="T56" fmla="*/ 244 w 298"/>
                  <a:gd name="T57" fmla="*/ 29 h 260"/>
                  <a:gd name="T58" fmla="*/ 219 w 298"/>
                  <a:gd name="T59" fmla="*/ 15 h 260"/>
                  <a:gd name="T60" fmla="*/ 192 w 298"/>
                  <a:gd name="T61" fmla="*/ 6 h 260"/>
                  <a:gd name="T62" fmla="*/ 163 w 298"/>
                  <a:gd name="T6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8" h="260">
                    <a:moveTo>
                      <a:pt x="149" y="0"/>
                    </a:moveTo>
                    <a:lnTo>
                      <a:pt x="134" y="0"/>
                    </a:lnTo>
                    <a:lnTo>
                      <a:pt x="118" y="2"/>
                    </a:lnTo>
                    <a:lnTo>
                      <a:pt x="105" y="6"/>
                    </a:lnTo>
                    <a:lnTo>
                      <a:pt x="91" y="9"/>
                    </a:lnTo>
                    <a:lnTo>
                      <a:pt x="78" y="15"/>
                    </a:lnTo>
                    <a:lnTo>
                      <a:pt x="66" y="22"/>
                    </a:lnTo>
                    <a:lnTo>
                      <a:pt x="54" y="29"/>
                    </a:lnTo>
                    <a:lnTo>
                      <a:pt x="43" y="38"/>
                    </a:lnTo>
                    <a:lnTo>
                      <a:pt x="33" y="48"/>
                    </a:lnTo>
                    <a:lnTo>
                      <a:pt x="25" y="57"/>
                    </a:lnTo>
                    <a:lnTo>
                      <a:pt x="18" y="67"/>
                    </a:lnTo>
                    <a:lnTo>
                      <a:pt x="12" y="80"/>
                    </a:lnTo>
                    <a:lnTo>
                      <a:pt x="6" y="91"/>
                    </a:lnTo>
                    <a:lnTo>
                      <a:pt x="2" y="104"/>
                    </a:lnTo>
                    <a:lnTo>
                      <a:pt x="0" y="116"/>
                    </a:lnTo>
                    <a:lnTo>
                      <a:pt x="0" y="131"/>
                    </a:lnTo>
                    <a:lnTo>
                      <a:pt x="0" y="144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2" y="180"/>
                    </a:lnTo>
                    <a:lnTo>
                      <a:pt x="18" y="193"/>
                    </a:lnTo>
                    <a:lnTo>
                      <a:pt x="25" y="203"/>
                    </a:lnTo>
                    <a:lnTo>
                      <a:pt x="33" y="213"/>
                    </a:lnTo>
                    <a:lnTo>
                      <a:pt x="43" y="222"/>
                    </a:lnTo>
                    <a:lnTo>
                      <a:pt x="54" y="231"/>
                    </a:lnTo>
                    <a:lnTo>
                      <a:pt x="66" y="238"/>
                    </a:lnTo>
                    <a:lnTo>
                      <a:pt x="78" y="245"/>
                    </a:lnTo>
                    <a:lnTo>
                      <a:pt x="91" y="251"/>
                    </a:lnTo>
                    <a:lnTo>
                      <a:pt x="105" y="254"/>
                    </a:lnTo>
                    <a:lnTo>
                      <a:pt x="118" y="258"/>
                    </a:lnTo>
                    <a:lnTo>
                      <a:pt x="134" y="260"/>
                    </a:lnTo>
                    <a:lnTo>
                      <a:pt x="149" y="260"/>
                    </a:lnTo>
                    <a:lnTo>
                      <a:pt x="163" y="260"/>
                    </a:lnTo>
                    <a:lnTo>
                      <a:pt x="178" y="258"/>
                    </a:lnTo>
                    <a:lnTo>
                      <a:pt x="192" y="254"/>
                    </a:lnTo>
                    <a:lnTo>
                      <a:pt x="207" y="251"/>
                    </a:lnTo>
                    <a:lnTo>
                      <a:pt x="219" y="245"/>
                    </a:lnTo>
                    <a:lnTo>
                      <a:pt x="231" y="238"/>
                    </a:lnTo>
                    <a:lnTo>
                      <a:pt x="244" y="231"/>
                    </a:lnTo>
                    <a:lnTo>
                      <a:pt x="254" y="222"/>
                    </a:lnTo>
                    <a:lnTo>
                      <a:pt x="262" y="213"/>
                    </a:lnTo>
                    <a:lnTo>
                      <a:pt x="273" y="203"/>
                    </a:lnTo>
                    <a:lnTo>
                      <a:pt x="279" y="193"/>
                    </a:lnTo>
                    <a:lnTo>
                      <a:pt x="285" y="180"/>
                    </a:lnTo>
                    <a:lnTo>
                      <a:pt x="291" y="169"/>
                    </a:lnTo>
                    <a:lnTo>
                      <a:pt x="293" y="156"/>
                    </a:lnTo>
                    <a:lnTo>
                      <a:pt x="296" y="144"/>
                    </a:lnTo>
                    <a:lnTo>
                      <a:pt x="298" y="131"/>
                    </a:lnTo>
                    <a:lnTo>
                      <a:pt x="296" y="116"/>
                    </a:lnTo>
                    <a:lnTo>
                      <a:pt x="293" y="104"/>
                    </a:lnTo>
                    <a:lnTo>
                      <a:pt x="291" y="91"/>
                    </a:lnTo>
                    <a:lnTo>
                      <a:pt x="285" y="80"/>
                    </a:lnTo>
                    <a:lnTo>
                      <a:pt x="279" y="67"/>
                    </a:lnTo>
                    <a:lnTo>
                      <a:pt x="273" y="57"/>
                    </a:lnTo>
                    <a:lnTo>
                      <a:pt x="262" y="48"/>
                    </a:lnTo>
                    <a:lnTo>
                      <a:pt x="254" y="38"/>
                    </a:lnTo>
                    <a:lnTo>
                      <a:pt x="244" y="29"/>
                    </a:lnTo>
                    <a:lnTo>
                      <a:pt x="231" y="22"/>
                    </a:lnTo>
                    <a:lnTo>
                      <a:pt x="219" y="15"/>
                    </a:lnTo>
                    <a:lnTo>
                      <a:pt x="207" y="9"/>
                    </a:lnTo>
                    <a:lnTo>
                      <a:pt x="192" y="6"/>
                    </a:lnTo>
                    <a:lnTo>
                      <a:pt x="178" y="2"/>
                    </a:lnTo>
                    <a:lnTo>
                      <a:pt x="163" y="0"/>
                    </a:lnTo>
                    <a:lnTo>
                      <a:pt x="149" y="0"/>
                    </a:lnTo>
                  </a:path>
                </a:pathLst>
              </a:custGeom>
              <a:noFill/>
              <a:ln w="9525">
                <a:solidFill>
                  <a:srgbClr val="00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>
                <a:off x="4377" y="3475"/>
                <a:ext cx="139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MX" altLang="es-MX" sz="2400">
                    <a:solidFill>
                      <a:schemeClr val="hlink"/>
                    </a:solidFill>
                    <a:latin typeface="Times New Roman" panose="02020603050405020304" pitchFamily="18" charset="0"/>
                  </a:rPr>
                  <a:t>X</a:t>
                </a:r>
                <a:endParaRPr lang="es-MX" altLang="es-MX">
                  <a:solidFill>
                    <a:schemeClr val="hlink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4677" y="1197"/>
              <a:ext cx="8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b="1">
                  <a:solidFill>
                    <a:schemeClr val="hlink"/>
                  </a:solidFill>
                </a:rPr>
                <a:t>Modificación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4686" y="1679"/>
              <a:ext cx="852" cy="348"/>
            </a:xfrm>
            <a:prstGeom prst="rect">
              <a:avLst/>
            </a:prstGeom>
            <a:noFill/>
            <a:ln w="6350">
              <a:solidFill>
                <a:srgbClr val="0099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4867" y="1703"/>
              <a:ext cx="5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Revisión del</a:t>
              </a:r>
            </a:p>
            <a:p>
              <a:r>
                <a:rPr lang="es-MX" altLang="es-MX" sz="1500" b="1">
                  <a:solidFill>
                    <a:schemeClr val="hlink"/>
                  </a:solidFill>
                  <a:latin typeface="Arial Narrow" panose="020B0606020202030204" pitchFamily="34" charset="0"/>
                </a:rPr>
                <a:t>Programa</a:t>
              </a:r>
              <a:endParaRPr lang="es-MX" altLang="es-MX">
                <a:solidFill>
                  <a:schemeClr val="hlin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3769" y="1855"/>
              <a:ext cx="908" cy="1542"/>
            </a:xfrm>
            <a:custGeom>
              <a:avLst/>
              <a:gdLst>
                <a:gd name="T0" fmla="*/ 0 w 908"/>
                <a:gd name="T1" fmla="*/ 1361 h 1542"/>
                <a:gd name="T2" fmla="*/ 0 w 908"/>
                <a:gd name="T3" fmla="*/ 1542 h 1542"/>
                <a:gd name="T4" fmla="*/ 817 w 908"/>
                <a:gd name="T5" fmla="*/ 1542 h 1542"/>
                <a:gd name="T6" fmla="*/ 817 w 908"/>
                <a:gd name="T7" fmla="*/ 0 h 1542"/>
                <a:gd name="T8" fmla="*/ 908 w 908"/>
                <a:gd name="T9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542">
                  <a:moveTo>
                    <a:pt x="0" y="1361"/>
                  </a:moveTo>
                  <a:lnTo>
                    <a:pt x="0" y="1542"/>
                  </a:lnTo>
                  <a:lnTo>
                    <a:pt x="817" y="1542"/>
                  </a:lnTo>
                  <a:lnTo>
                    <a:pt x="817" y="0"/>
                  </a:lnTo>
                  <a:lnTo>
                    <a:pt x="908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594" y="2037"/>
              <a:ext cx="4536" cy="1497"/>
            </a:xfrm>
            <a:custGeom>
              <a:avLst/>
              <a:gdLst>
                <a:gd name="T0" fmla="*/ 4536 w 4536"/>
                <a:gd name="T1" fmla="*/ 0 h 1497"/>
                <a:gd name="T2" fmla="*/ 4536 w 4536"/>
                <a:gd name="T3" fmla="*/ 1497 h 1497"/>
                <a:gd name="T4" fmla="*/ 0 w 4536"/>
                <a:gd name="T5" fmla="*/ 1497 h 1497"/>
                <a:gd name="T6" fmla="*/ 0 w 4536"/>
                <a:gd name="T7" fmla="*/ 127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6" h="1497">
                  <a:moveTo>
                    <a:pt x="4536" y="0"/>
                  </a:moveTo>
                  <a:lnTo>
                    <a:pt x="4536" y="1497"/>
                  </a:lnTo>
                  <a:lnTo>
                    <a:pt x="0" y="1497"/>
                  </a:lnTo>
                  <a:lnTo>
                    <a:pt x="0" y="127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1" name="AutoShape 49"/>
            <p:cNvSpPr>
              <a:spLocks noChangeArrowheads="1"/>
            </p:cNvSpPr>
            <p:nvPr/>
          </p:nvSpPr>
          <p:spPr bwMode="auto">
            <a:xfrm>
              <a:off x="5040" y="1401"/>
              <a:ext cx="272" cy="22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04" y="356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s-ES" altLang="es-MX">
                <a:latin typeface="Verdana" panose="020B0604030504040204" pitchFamily="34" charset="0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567" y="2069"/>
              <a:ext cx="45" cy="334"/>
            </a:xfrm>
            <a:custGeom>
              <a:avLst/>
              <a:gdLst>
                <a:gd name="T0" fmla="*/ 14 w 35"/>
                <a:gd name="T1" fmla="*/ 3 h 424"/>
                <a:gd name="T2" fmla="*/ 21 w 35"/>
                <a:gd name="T3" fmla="*/ 386 h 424"/>
                <a:gd name="T4" fmla="*/ 21 w 35"/>
                <a:gd name="T5" fmla="*/ 388 h 424"/>
                <a:gd name="T6" fmla="*/ 21 w 35"/>
                <a:gd name="T7" fmla="*/ 390 h 424"/>
                <a:gd name="T8" fmla="*/ 18 w 35"/>
                <a:gd name="T9" fmla="*/ 390 h 424"/>
                <a:gd name="T10" fmla="*/ 16 w 35"/>
                <a:gd name="T11" fmla="*/ 390 h 424"/>
                <a:gd name="T12" fmla="*/ 14 w 35"/>
                <a:gd name="T13" fmla="*/ 390 h 424"/>
                <a:gd name="T14" fmla="*/ 14 w 35"/>
                <a:gd name="T15" fmla="*/ 390 h 424"/>
                <a:gd name="T16" fmla="*/ 12 w 35"/>
                <a:gd name="T17" fmla="*/ 388 h 424"/>
                <a:gd name="T18" fmla="*/ 12 w 35"/>
                <a:gd name="T19" fmla="*/ 386 h 424"/>
                <a:gd name="T20" fmla="*/ 6 w 35"/>
                <a:gd name="T21" fmla="*/ 3 h 424"/>
                <a:gd name="T22" fmla="*/ 8 w 35"/>
                <a:gd name="T23" fmla="*/ 3 h 424"/>
                <a:gd name="T24" fmla="*/ 8 w 35"/>
                <a:gd name="T25" fmla="*/ 2 h 424"/>
                <a:gd name="T26" fmla="*/ 10 w 35"/>
                <a:gd name="T27" fmla="*/ 0 h 424"/>
                <a:gd name="T28" fmla="*/ 10 w 35"/>
                <a:gd name="T29" fmla="*/ 0 h 424"/>
                <a:gd name="T30" fmla="*/ 12 w 35"/>
                <a:gd name="T31" fmla="*/ 0 h 424"/>
                <a:gd name="T32" fmla="*/ 14 w 35"/>
                <a:gd name="T33" fmla="*/ 2 h 424"/>
                <a:gd name="T34" fmla="*/ 14 w 35"/>
                <a:gd name="T35" fmla="*/ 2 h 424"/>
                <a:gd name="T36" fmla="*/ 14 w 35"/>
                <a:gd name="T37" fmla="*/ 3 h 424"/>
                <a:gd name="T38" fmla="*/ 14 w 35"/>
                <a:gd name="T39" fmla="*/ 3 h 424"/>
                <a:gd name="T40" fmla="*/ 35 w 35"/>
                <a:gd name="T41" fmla="*/ 379 h 424"/>
                <a:gd name="T42" fmla="*/ 18 w 35"/>
                <a:gd name="T43" fmla="*/ 424 h 424"/>
                <a:gd name="T44" fmla="*/ 0 w 35"/>
                <a:gd name="T45" fmla="*/ 379 h 424"/>
                <a:gd name="T46" fmla="*/ 35 w 35"/>
                <a:gd name="T47" fmla="*/ 37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24">
                  <a:moveTo>
                    <a:pt x="14" y="3"/>
                  </a:moveTo>
                  <a:lnTo>
                    <a:pt x="21" y="386"/>
                  </a:lnTo>
                  <a:lnTo>
                    <a:pt x="21" y="388"/>
                  </a:lnTo>
                  <a:lnTo>
                    <a:pt x="21" y="390"/>
                  </a:lnTo>
                  <a:lnTo>
                    <a:pt x="18" y="390"/>
                  </a:lnTo>
                  <a:lnTo>
                    <a:pt x="16" y="390"/>
                  </a:lnTo>
                  <a:lnTo>
                    <a:pt x="14" y="390"/>
                  </a:lnTo>
                  <a:lnTo>
                    <a:pt x="14" y="390"/>
                  </a:lnTo>
                  <a:lnTo>
                    <a:pt x="12" y="388"/>
                  </a:lnTo>
                  <a:lnTo>
                    <a:pt x="12" y="386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5" y="379"/>
                  </a:moveTo>
                  <a:lnTo>
                    <a:pt x="18" y="424"/>
                  </a:lnTo>
                  <a:lnTo>
                    <a:pt x="0" y="379"/>
                  </a:lnTo>
                  <a:lnTo>
                    <a:pt x="35" y="379"/>
                  </a:lnTo>
                  <a:close/>
                </a:path>
              </a:pathLst>
            </a:custGeom>
            <a:solidFill>
              <a:srgbClr val="009999"/>
            </a:solidFill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52" name="Imagen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33" y="73356"/>
            <a:ext cx="1224136" cy="1093457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2560637" y="294249"/>
            <a:ext cx="516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Proceso de Ordenamiento Ecológico</a:t>
            </a:r>
            <a:endParaRPr lang="es-MX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972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93984905"/>
              </p:ext>
            </p:extLst>
          </p:nvPr>
        </p:nvGraphicFramePr>
        <p:xfrm>
          <a:off x="179512" y="908720"/>
          <a:ext cx="8964488" cy="50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224136" cy="1093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2072" t="3448" r="2615" b="3448"/>
          <a:stretch/>
        </p:blipFill>
        <p:spPr>
          <a:xfrm>
            <a:off x="3707904" y="980728"/>
            <a:ext cx="1656184" cy="9721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112" y="4627794"/>
            <a:ext cx="1008112" cy="6722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34158" cy="64694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27784" y="28511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Antecedentes </a:t>
            </a:r>
            <a:endParaRPr lang="es-MX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471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3976088"/>
              </p:ext>
            </p:extLst>
          </p:nvPr>
        </p:nvGraphicFramePr>
        <p:xfrm>
          <a:off x="251520" y="1112839"/>
          <a:ext cx="5904656" cy="482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224136" cy="10934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601" y="4122715"/>
            <a:ext cx="2413926" cy="16105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5160" y="2613074"/>
            <a:ext cx="2446367" cy="14639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5159" y="1052736"/>
            <a:ext cx="2446367" cy="151216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11760" y="149731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Avances en la Presente Administración </a:t>
            </a:r>
            <a:endParaRPr lang="es-MX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9210"/>
            <a:ext cx="1977756" cy="7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58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5334372" cy="50618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11" y="4869160"/>
            <a:ext cx="3788375" cy="9633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796136" y="1412776"/>
            <a:ext cx="266429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45221"/>
              </p:ext>
            </p:extLst>
          </p:nvPr>
        </p:nvGraphicFramePr>
        <p:xfrm>
          <a:off x="5392092" y="1700808"/>
          <a:ext cx="3641080" cy="310703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20540"/>
                <a:gridCol w="1820540"/>
              </a:tblGrid>
              <a:tr h="3120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Política General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Superficie</a:t>
                      </a:r>
                    </a:p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(porcentaje , %)</a:t>
                      </a:r>
                    </a:p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Aprovechamiento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Aprovechamiento - Protección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Aprovechamiento - Restauración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10.2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Área Natural </a:t>
                      </a:r>
                      <a:r>
                        <a:rPr lang="es-MX" sz="1100" b="1" u="none" strike="noStrike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Protegida con Programa de manejo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17.2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Preservación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11.4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Protección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Protección - Restauración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2035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Restauración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7.6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555776" y="260648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de Ordenamiento Ecológico Regional del Estado de Morelos </a:t>
            </a:r>
            <a:endParaRPr lang="es-MX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24781"/>
            <a:ext cx="1224136" cy="109345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61012" y="1218238"/>
            <a:ext cx="367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403 Unidades de Gestión Ambiental </a:t>
            </a:r>
            <a:endParaRPr lang="es-MX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631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263</Words>
  <Application>Microsoft Office PowerPoint</Application>
  <PresentationFormat>Presentación en pantalla (4:3)</PresentationFormat>
  <Paragraphs>87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BRENDA</dc:creator>
  <cp:lastModifiedBy>Fernando Valdez Calderón</cp:lastModifiedBy>
  <cp:revision>15</cp:revision>
  <dcterms:created xsi:type="dcterms:W3CDTF">2013-07-17T18:58:39Z</dcterms:created>
  <dcterms:modified xsi:type="dcterms:W3CDTF">2014-10-03T22:14:06Z</dcterms:modified>
</cp:coreProperties>
</file>