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7"/>
  </p:normalViewPr>
  <p:slideViewPr>
    <p:cSldViewPr snapToGrid="0" snapToObjects="1">
      <p:cViewPr varScale="1">
        <p:scale>
          <a:sx n="107" d="100"/>
          <a:sy n="107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40B9-ED85-2D4A-9FA4-EF7A356C1304}" type="datetimeFigureOut">
              <a:rPr lang="es-ES_tradnl" smtClean="0"/>
              <a:t>5/11/17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F9C8E-0B3F-3C40-8DB1-F761BCA9FCB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533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40B9-ED85-2D4A-9FA4-EF7A356C1304}" type="datetimeFigureOut">
              <a:rPr lang="es-ES_tradnl" smtClean="0"/>
              <a:t>5/11/17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F9C8E-0B3F-3C40-8DB1-F761BCA9FCB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18597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40B9-ED85-2D4A-9FA4-EF7A356C1304}" type="datetimeFigureOut">
              <a:rPr lang="es-ES_tradnl" smtClean="0"/>
              <a:t>5/11/17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F9C8E-0B3F-3C40-8DB1-F761BCA9FCB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9777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40B9-ED85-2D4A-9FA4-EF7A356C1304}" type="datetimeFigureOut">
              <a:rPr lang="es-ES_tradnl" smtClean="0"/>
              <a:t>5/11/17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F9C8E-0B3F-3C40-8DB1-F761BCA9FCB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32984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40B9-ED85-2D4A-9FA4-EF7A356C1304}" type="datetimeFigureOut">
              <a:rPr lang="es-ES_tradnl" smtClean="0"/>
              <a:t>5/11/17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F9C8E-0B3F-3C40-8DB1-F761BCA9FCB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11174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40B9-ED85-2D4A-9FA4-EF7A356C1304}" type="datetimeFigureOut">
              <a:rPr lang="es-ES_tradnl" smtClean="0"/>
              <a:t>5/11/17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F9C8E-0B3F-3C40-8DB1-F761BCA9FCB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64502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40B9-ED85-2D4A-9FA4-EF7A356C1304}" type="datetimeFigureOut">
              <a:rPr lang="es-ES_tradnl" smtClean="0"/>
              <a:t>5/11/17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F9C8E-0B3F-3C40-8DB1-F761BCA9FCB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78836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40B9-ED85-2D4A-9FA4-EF7A356C1304}" type="datetimeFigureOut">
              <a:rPr lang="es-ES_tradnl" smtClean="0"/>
              <a:t>5/11/17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F9C8E-0B3F-3C40-8DB1-F761BCA9FCB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8536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40B9-ED85-2D4A-9FA4-EF7A356C1304}" type="datetimeFigureOut">
              <a:rPr lang="es-ES_tradnl" smtClean="0"/>
              <a:t>5/11/17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F9C8E-0B3F-3C40-8DB1-F761BCA9FCB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53986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40B9-ED85-2D4A-9FA4-EF7A356C1304}" type="datetimeFigureOut">
              <a:rPr lang="es-ES_tradnl" smtClean="0"/>
              <a:t>5/11/17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F9C8E-0B3F-3C40-8DB1-F761BCA9FCB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97420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40B9-ED85-2D4A-9FA4-EF7A356C1304}" type="datetimeFigureOut">
              <a:rPr lang="es-ES_tradnl" smtClean="0"/>
              <a:t>5/11/17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F9C8E-0B3F-3C40-8DB1-F761BCA9FCB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605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440B9-ED85-2D4A-9FA4-EF7A356C1304}" type="datetimeFigureOut">
              <a:rPr lang="es-ES_tradnl" smtClean="0"/>
              <a:t>5/11/17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F9C8E-0B3F-3C40-8DB1-F761BCA9FCB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7713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429498" y="654923"/>
            <a:ext cx="9733307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es-ES" sz="3200" b="1" dirty="0"/>
              <a:t>Proceso de credencialización </a:t>
            </a:r>
            <a:endParaRPr lang="es-ES" sz="3200" b="1" dirty="0" smtClean="0"/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endParaRPr lang="es-ES" b="1" dirty="0">
              <a:effectLst/>
              <a:latin typeface="Calibri" charset="0"/>
              <a:ea typeface="Calibri" charset="0"/>
              <a:cs typeface="Times New Roman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es-ES_tradnl" dirty="0" smtClean="0">
                <a:effectLst/>
                <a:latin typeface="Calibri" charset="0"/>
                <a:ea typeface="Calibri" charset="0"/>
                <a:cs typeface="Times New Roman" charset="0"/>
              </a:rPr>
              <a:t>Bienvenida al beneficiario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es-ES_tradnl" dirty="0" smtClean="0">
                <a:effectLst/>
                <a:latin typeface="Calibri" charset="0"/>
                <a:ea typeface="Calibri" charset="0"/>
                <a:cs typeface="Times New Roman" charset="0"/>
              </a:rPr>
              <a:t>Solicitar su documento oficial de identidad, </a:t>
            </a:r>
            <a:r>
              <a:rPr lang="es-ES_tradnl" dirty="0" smtClean="0"/>
              <a:t>su comprobante de domicilio y preguntarle si tiene FONDEN, si lo tiene pedirle su folio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es-ES_tradnl" dirty="0" smtClean="0">
                <a:effectLst/>
              </a:rPr>
              <a:t>Buscar y localizar al beneficiario en la base de datos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es-ES_tradnl" dirty="0" smtClean="0">
                <a:effectLst/>
              </a:rPr>
              <a:t>Verificar, corregir y complementar datos del </a:t>
            </a:r>
            <a:r>
              <a:rPr lang="es-ES_tradnl" dirty="0" smtClean="0">
                <a:effectLst/>
                <a:latin typeface="Calibri" charset="0"/>
                <a:ea typeface="Calibri" charset="0"/>
                <a:cs typeface="Times New Roman" charset="0"/>
              </a:rPr>
              <a:t>documento oficial de identidad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es-ES_tradnl" dirty="0" smtClean="0">
                <a:latin typeface="Calibri" charset="0"/>
                <a:ea typeface="Calibri" charset="0"/>
                <a:cs typeface="Times New Roman" charset="0"/>
              </a:rPr>
              <a:t>del</a:t>
            </a:r>
            <a:r>
              <a:rPr lang="es-ES_tradnl" dirty="0" smtClean="0">
                <a:effectLst/>
                <a:latin typeface="Calibri" charset="0"/>
                <a:ea typeface="Calibri" charset="0"/>
                <a:cs typeface="Times New Roman" charset="0"/>
              </a:rPr>
              <a:t> </a:t>
            </a:r>
            <a:r>
              <a:rPr lang="es-ES_tradnl" dirty="0" smtClean="0"/>
              <a:t>comprobante de domicilio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es-ES_tradnl" dirty="0" smtClean="0"/>
              <a:t>y del folio FONDEN (si lo tiene) en la base de datos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es-ES_tradnl" dirty="0" smtClean="0"/>
              <a:t>Localizar el sobre con su credencial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es-ES_tradnl" dirty="0" smtClean="0"/>
              <a:t>Escanear documento </a:t>
            </a:r>
            <a:r>
              <a:rPr lang="es-ES_tradnl" dirty="0" smtClean="0">
                <a:effectLst/>
                <a:latin typeface="Calibri" charset="0"/>
                <a:ea typeface="Calibri" charset="0"/>
                <a:cs typeface="Times New Roman" charset="0"/>
              </a:rPr>
              <a:t>oficial de identidad y </a:t>
            </a:r>
            <a:r>
              <a:rPr lang="es-ES_tradnl" dirty="0" smtClean="0"/>
              <a:t>su comprobante de domicilio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es-ES_tradnl" dirty="0" smtClean="0"/>
              <a:t>Toma de la fotografía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es-ES_tradnl" dirty="0" smtClean="0"/>
              <a:t>Toma de la huella digital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es-ES_tradnl" dirty="0" smtClean="0"/>
              <a:t>Subir a la base de datos </a:t>
            </a:r>
            <a:r>
              <a:rPr lang="es-ES_tradnl" dirty="0" smtClean="0"/>
              <a:t>documento </a:t>
            </a:r>
            <a:r>
              <a:rPr lang="es-ES_tradnl" dirty="0" smtClean="0">
                <a:effectLst/>
                <a:latin typeface="Calibri" charset="0"/>
                <a:ea typeface="Calibri" charset="0"/>
                <a:cs typeface="Times New Roman" charset="0"/>
              </a:rPr>
              <a:t>oficial de identidad, </a:t>
            </a:r>
            <a:r>
              <a:rPr lang="es-ES_tradnl" dirty="0" smtClean="0"/>
              <a:t>comprobante de domicilio, fotografía y huella digital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es-ES_tradnl" dirty="0" smtClean="0"/>
              <a:t>Actualizar registro del beneficiario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es-ES_tradnl" dirty="0"/>
              <a:t>I</a:t>
            </a:r>
            <a:r>
              <a:rPr lang="es-ES_tradnl" dirty="0" smtClean="0"/>
              <a:t>mprimir Solicitud de ayuda y Entrega de ayuda y entregar para firma del beneficiario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es-ES_tradnl" dirty="0" smtClean="0"/>
              <a:t>Entregarle credencial al beneficiario y </a:t>
            </a:r>
            <a:r>
              <a:rPr lang="es-ES_tradnl" smtClean="0"/>
              <a:t>puede continuar </a:t>
            </a:r>
            <a:r>
              <a:rPr lang="es-ES_tradnl" dirty="0" smtClean="0"/>
              <a:t>con el siguiente en la fila</a:t>
            </a:r>
            <a:endParaRPr lang="es-ES_tradnl" dirty="0" smtClean="0">
              <a:effectLst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endParaRPr lang="es-ES_tradnl" dirty="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921661" y="486137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_tradnl" dirty="0" smtClean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6944922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143</Words>
  <Application>Microsoft Macintosh PowerPoint</Application>
  <PresentationFormat>Panorámica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Times New Roman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Usuario de Microsoft Office</cp:lastModifiedBy>
  <cp:revision>5</cp:revision>
  <dcterms:created xsi:type="dcterms:W3CDTF">2017-11-06T04:24:43Z</dcterms:created>
  <dcterms:modified xsi:type="dcterms:W3CDTF">2017-11-06T15:13:30Z</dcterms:modified>
</cp:coreProperties>
</file>