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341" r:id="rId2"/>
    <p:sldId id="376" r:id="rId3"/>
    <p:sldId id="369" r:id="rId4"/>
    <p:sldId id="256" r:id="rId5"/>
    <p:sldId id="335" r:id="rId6"/>
    <p:sldId id="340" r:id="rId7"/>
    <p:sldId id="342" r:id="rId8"/>
    <p:sldId id="345" r:id="rId9"/>
    <p:sldId id="346" r:id="rId10"/>
    <p:sldId id="347" r:id="rId11"/>
    <p:sldId id="348" r:id="rId12"/>
    <p:sldId id="349" r:id="rId13"/>
    <p:sldId id="372" r:id="rId14"/>
    <p:sldId id="336" r:id="rId15"/>
    <p:sldId id="311" r:id="rId16"/>
    <p:sldId id="337" r:id="rId17"/>
    <p:sldId id="312" r:id="rId18"/>
    <p:sldId id="320" r:id="rId19"/>
    <p:sldId id="370" r:id="rId20"/>
    <p:sldId id="321" r:id="rId21"/>
    <p:sldId id="313" r:id="rId22"/>
    <p:sldId id="330" r:id="rId23"/>
    <p:sldId id="322" r:id="rId24"/>
    <p:sldId id="412" r:id="rId25"/>
    <p:sldId id="323" r:id="rId26"/>
    <p:sldId id="324" r:id="rId27"/>
    <p:sldId id="314" r:id="rId28"/>
    <p:sldId id="325" r:id="rId29"/>
    <p:sldId id="326" r:id="rId30"/>
    <p:sldId id="315" r:id="rId31"/>
    <p:sldId id="317" r:id="rId32"/>
    <p:sldId id="327" r:id="rId33"/>
    <p:sldId id="328" r:id="rId34"/>
    <p:sldId id="318" r:id="rId35"/>
    <p:sldId id="413" r:id="rId36"/>
    <p:sldId id="414" r:id="rId37"/>
    <p:sldId id="411" r:id="rId38"/>
    <p:sldId id="371" r:id="rId39"/>
    <p:sldId id="410" r:id="rId40"/>
    <p:sldId id="377" r:id="rId41"/>
    <p:sldId id="378" r:id="rId42"/>
    <p:sldId id="379" r:id="rId43"/>
    <p:sldId id="380" r:id="rId44"/>
    <p:sldId id="415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4" r:id="rId67"/>
    <p:sldId id="403" r:id="rId68"/>
    <p:sldId id="405" r:id="rId69"/>
    <p:sldId id="409" r:id="rId70"/>
    <p:sldId id="375" r:id="rId7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96061-B1E2-44AE-8458-A3100F9774A3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7718D62-917E-41C3-A2CD-BF7BAACD36CC}">
      <dgm:prSet phldrT="[Texto]"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Áreas Naturales Protegidas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B0CDF7-0CBE-41D8-9616-4016AE55EC61}" type="parTrans" cxnId="{16609BEA-BB32-4A05-9A1B-2B99829E4158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210511-D23A-49D5-AF8A-9F69D9884941}" type="sibTrans" cxnId="{16609BEA-BB32-4A05-9A1B-2B99829E4158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9ED6B8-4A34-4BAA-BE81-F081000A5009}">
      <dgm:prSet phldrT="[Texto]"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Municipios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19A67B3-8686-41DB-B970-183FD9F10079}" type="parTrans" cxnId="{6346FDD5-6326-4E3D-8C83-2677477EFD1F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8DB6E4A-08F6-45E2-93C4-1AD96C6F7B4E}" type="sibTrans" cxnId="{6346FDD5-6326-4E3D-8C83-2677477EFD1F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4F747BF-36CC-4164-AD89-B03E078A49BF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sobre Biodiversidad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F8401C-A1E6-4E0A-A768-A75E616D2603}" type="parTrans" cxnId="{55571187-5981-4A55-8979-7D4BD47A99B1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89AD23-37FA-423B-9A43-5E7FF14FA9F9}" type="sibTrans" cxnId="{55571187-5981-4A55-8979-7D4BD47A99B1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FD44A63-5F47-49EA-9033-1AA5A0096B65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Desarrollo urbano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81E34F9-E077-4399-9F54-CDBACE7A0D1B}" type="parTrans" cxnId="{4A08E5AF-7CA2-43CA-9C34-E78E459A2178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179480E2-6BB6-4535-9CF5-7C73889076D4}" type="sibTrans" cxnId="{4A08E5AF-7CA2-43CA-9C34-E78E459A2178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A9CD50CB-916E-4AFE-BB96-45FE2E3F9097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Energía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58439BA-8315-493C-A644-B4B9C2D53038}" type="parTrans" cxnId="{9110BD9C-4780-4630-BEEE-F0DFE39060FC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24B8389F-8E46-4E55-B454-6267575CD426}" type="sibTrans" cxnId="{9110BD9C-4780-4630-BEEE-F0DFE39060FC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1F5A52C6-6D5C-4ED6-A6E3-A9F135AB151C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Incendios y cambios de uso de suelo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113C2E7-388A-448F-B52C-4CE629ABEDCC}" type="parTrans" cxnId="{CB1AAF08-6C9D-4D9E-B4E5-A7DCD357A327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1978F362-1CEB-4604-A224-E2A63756C44E}" type="sibTrans" cxnId="{CB1AAF08-6C9D-4D9E-B4E5-A7DCD357A327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4BFE0497-2138-4F1C-A963-22FAE7AC6915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Conservación, restauración y aprovechamiento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1B809FA-7480-486B-8D86-21BBB397E2D5}" type="parTrans" cxnId="{95B717DD-DCA5-435B-93FA-2D402B3D4121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408311F3-1801-465D-A2B8-6BE118578642}" type="sibTrans" cxnId="{95B717DD-DCA5-435B-93FA-2D402B3D4121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4802D6AF-5E5D-461C-A728-EC075365C2A6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Sanidad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DB1C755-97E2-42C0-AC37-D7377853EBB9}" type="parTrans" cxnId="{56D91413-E52A-40B7-B9DC-68582645E7DE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94142156-0EAE-4FC2-BF12-73BADF8BF322}" type="sibTrans" cxnId="{56D91413-E52A-40B7-B9DC-68582645E7DE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264DD6A7-4965-4009-9EA1-0C01307F9032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Bitácora Ambiental del Ordenamiento Ecológico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78D3689-DDEA-425C-A423-53EDAD11161B}" type="parTrans" cxnId="{E247F673-C01F-43F4-AE1B-609DE9223FB6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9116CB62-375F-494B-8A6A-125F7BB01111}" type="sibTrans" cxnId="{E247F673-C01F-43F4-AE1B-609DE9223FB6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0960A27A-55DD-4B89-8409-55597F0FD868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Residuos sólidos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9F2A73-0E43-4061-9919-62109A0A489F}" type="parTrans" cxnId="{B546401A-F948-4B1E-97FB-3AE70CD81C40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0FEB83AB-8825-4EE5-85D6-307B28ACD253}" type="sibTrans" cxnId="{B546401A-F948-4B1E-97FB-3AE70CD81C40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7664A644-059D-465B-8BE3-082909A6CABE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Observatorio de Riesgos y Peligros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B9F105F-1AAF-4651-9789-98FCB62772F5}" type="parTrans" cxnId="{7EBB788A-5F9F-45E1-9E5B-574B26A0A20C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BDDBD6D5-5BAF-4AFA-8CAC-D533A89FF928}" type="sibTrans" cxnId="{7EBB788A-5F9F-45E1-9E5B-574B26A0A20C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592ADFE4-B5D8-4DAD-81B3-FB14BA559D6F}">
      <dgm:prSet custT="1"/>
      <dgm:spPr/>
      <dgm:t>
        <a:bodyPr/>
        <a:lstStyle/>
        <a:p>
          <a:pPr algn="r"/>
          <a:r>
            <a:rPr lang="es-MX" sz="900" b="1" dirty="0" smtClean="0">
              <a:latin typeface="Segoe UI" panose="020B0502040204020203" pitchFamily="34" charset="0"/>
              <a:cs typeface="Segoe UI" panose="020B0502040204020203" pitchFamily="34" charset="0"/>
            </a:rPr>
            <a:t>Sismo 19/09/2017</a:t>
          </a:r>
          <a:endParaRPr lang="es-MX" sz="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4D4DE1A-B702-4DD9-9A64-52999EF99210}" type="parTrans" cxnId="{1FE51E63-D223-4AD4-8684-C0FB576C3096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3C5AC371-1DB1-4DAB-9E6E-382ED3316AC0}" type="sibTrans" cxnId="{1FE51E63-D223-4AD4-8684-C0FB576C3096}">
      <dgm:prSet/>
      <dgm:spPr/>
      <dgm:t>
        <a:bodyPr/>
        <a:lstStyle/>
        <a:p>
          <a:pPr algn="r"/>
          <a:endParaRPr lang="es-MX" sz="900" b="1">
            <a:solidFill>
              <a:schemeClr val="tx1"/>
            </a:solidFill>
          </a:endParaRPr>
        </a:p>
      </dgm:t>
    </dgm:pt>
    <dgm:pt modelId="{16EA826F-2591-4AEA-8A4C-B8D384C97BA3}" type="pres">
      <dgm:prSet presAssocID="{FA896061-B1E2-44AE-8458-A3100F9774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08A7C0B-8BD0-440A-BFBB-45336438E0AE}" type="pres">
      <dgm:prSet presAssocID="{57718D62-917E-41C3-A2CD-BF7BAACD36CC}" presName="parentLin" presStyleCnt="0"/>
      <dgm:spPr/>
    </dgm:pt>
    <dgm:pt modelId="{DD0BE848-53F2-46C0-B2BA-2E983A1B6D42}" type="pres">
      <dgm:prSet presAssocID="{57718D62-917E-41C3-A2CD-BF7BAACD36CC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9935D5EB-A1C7-41BA-9318-6E182DBECB70}" type="pres">
      <dgm:prSet presAssocID="{57718D62-917E-41C3-A2CD-BF7BAACD36CC}" presName="parentText" presStyleLbl="node1" presStyleIdx="0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580029-B9B3-47D0-A1EC-EB1C20A8F89B}" type="pres">
      <dgm:prSet presAssocID="{57718D62-917E-41C3-A2CD-BF7BAACD36CC}" presName="negativeSpace" presStyleCnt="0"/>
      <dgm:spPr/>
    </dgm:pt>
    <dgm:pt modelId="{EC8F9E03-56DC-46B7-85A6-977C2E6EAC4E}" type="pres">
      <dgm:prSet presAssocID="{57718D62-917E-41C3-A2CD-BF7BAACD36CC}" presName="childText" presStyleLbl="conFgAcc1" presStyleIdx="0" presStyleCnt="12">
        <dgm:presLayoutVars>
          <dgm:bulletEnabled val="1"/>
        </dgm:presLayoutVars>
      </dgm:prSet>
      <dgm:spPr/>
    </dgm:pt>
    <dgm:pt modelId="{E2FB867B-2862-4C8E-AFE6-2B166142E8EB}" type="pres">
      <dgm:prSet presAssocID="{0C210511-D23A-49D5-AF8A-9F69D9884941}" presName="spaceBetweenRectangles" presStyleCnt="0"/>
      <dgm:spPr/>
    </dgm:pt>
    <dgm:pt modelId="{297C416A-A6E7-4A34-9E69-A255D6A99CC6}" type="pres">
      <dgm:prSet presAssocID="{C4F747BF-36CC-4164-AD89-B03E078A49BF}" presName="parentLin" presStyleCnt="0"/>
      <dgm:spPr/>
    </dgm:pt>
    <dgm:pt modelId="{B8CD384A-A0FE-4B47-AA22-C43CE1CB7A4F}" type="pres">
      <dgm:prSet presAssocID="{C4F747BF-36CC-4164-AD89-B03E078A49BF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F2F29773-A856-490F-8ABB-198CC791A60F}" type="pres">
      <dgm:prSet presAssocID="{C4F747BF-36CC-4164-AD89-B03E078A49BF}" presName="parentText" presStyleLbl="node1" presStyleIdx="1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2A38B1-58F6-430A-94A9-B40E3E9102F9}" type="pres">
      <dgm:prSet presAssocID="{C4F747BF-36CC-4164-AD89-B03E078A49BF}" presName="negativeSpace" presStyleCnt="0"/>
      <dgm:spPr/>
    </dgm:pt>
    <dgm:pt modelId="{3F2728DD-0F79-49BD-B706-F179C9E84E0C}" type="pres">
      <dgm:prSet presAssocID="{C4F747BF-36CC-4164-AD89-B03E078A49BF}" presName="childText" presStyleLbl="conFgAcc1" presStyleIdx="1" presStyleCnt="12">
        <dgm:presLayoutVars>
          <dgm:bulletEnabled val="1"/>
        </dgm:presLayoutVars>
      </dgm:prSet>
      <dgm:spPr/>
    </dgm:pt>
    <dgm:pt modelId="{D61A4495-96FF-4F41-9D72-8528641E476C}" type="pres">
      <dgm:prSet presAssocID="{4E89AD23-37FA-423B-9A43-5E7FF14FA9F9}" presName="spaceBetweenRectangles" presStyleCnt="0"/>
      <dgm:spPr/>
    </dgm:pt>
    <dgm:pt modelId="{CEF16F9B-902A-4DE5-8945-E939E3C54851}" type="pres">
      <dgm:prSet presAssocID="{2FD44A63-5F47-49EA-9033-1AA5A0096B65}" presName="parentLin" presStyleCnt="0"/>
      <dgm:spPr/>
    </dgm:pt>
    <dgm:pt modelId="{8FE034B9-1360-4E06-BACB-33B653C75819}" type="pres">
      <dgm:prSet presAssocID="{2FD44A63-5F47-49EA-9033-1AA5A0096B65}" presName="parentLeftMargin" presStyleLbl="node1" presStyleIdx="1" presStyleCnt="12"/>
      <dgm:spPr/>
      <dgm:t>
        <a:bodyPr/>
        <a:lstStyle/>
        <a:p>
          <a:endParaRPr lang="es-MX"/>
        </a:p>
      </dgm:t>
    </dgm:pt>
    <dgm:pt modelId="{B1D19728-2CD1-4B00-AA93-DF043A6CB687}" type="pres">
      <dgm:prSet presAssocID="{2FD44A63-5F47-49EA-9033-1AA5A0096B65}" presName="parentText" presStyleLbl="node1" presStyleIdx="2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CEA2A8-31BD-4371-9ED6-908033608983}" type="pres">
      <dgm:prSet presAssocID="{2FD44A63-5F47-49EA-9033-1AA5A0096B65}" presName="negativeSpace" presStyleCnt="0"/>
      <dgm:spPr/>
    </dgm:pt>
    <dgm:pt modelId="{9C795D84-39B2-433F-BA00-EC532B79540B}" type="pres">
      <dgm:prSet presAssocID="{2FD44A63-5F47-49EA-9033-1AA5A0096B65}" presName="childText" presStyleLbl="conFgAcc1" presStyleIdx="2" presStyleCnt="12">
        <dgm:presLayoutVars>
          <dgm:bulletEnabled val="1"/>
        </dgm:presLayoutVars>
      </dgm:prSet>
      <dgm:spPr/>
    </dgm:pt>
    <dgm:pt modelId="{A8DA1CF8-1C21-4BF8-9260-C9EBA130C71D}" type="pres">
      <dgm:prSet presAssocID="{179480E2-6BB6-4535-9CF5-7C73889076D4}" presName="spaceBetweenRectangles" presStyleCnt="0"/>
      <dgm:spPr/>
    </dgm:pt>
    <dgm:pt modelId="{48407B00-EE52-48D5-8F06-AC4FD73C15DA}" type="pres">
      <dgm:prSet presAssocID="{A9CD50CB-916E-4AFE-BB96-45FE2E3F9097}" presName="parentLin" presStyleCnt="0"/>
      <dgm:spPr/>
    </dgm:pt>
    <dgm:pt modelId="{D8754E06-0265-493A-9FAA-D2BB86D0BF17}" type="pres">
      <dgm:prSet presAssocID="{A9CD50CB-916E-4AFE-BB96-45FE2E3F9097}" presName="parentLeftMargin" presStyleLbl="node1" presStyleIdx="2" presStyleCnt="12"/>
      <dgm:spPr/>
      <dgm:t>
        <a:bodyPr/>
        <a:lstStyle/>
        <a:p>
          <a:endParaRPr lang="es-MX"/>
        </a:p>
      </dgm:t>
    </dgm:pt>
    <dgm:pt modelId="{3EE33A20-365B-42A4-8707-85CB96F2CBB5}" type="pres">
      <dgm:prSet presAssocID="{A9CD50CB-916E-4AFE-BB96-45FE2E3F9097}" presName="parentText" presStyleLbl="node1" presStyleIdx="3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A0C3E9-6F92-4A18-8215-1D004CBD570B}" type="pres">
      <dgm:prSet presAssocID="{A9CD50CB-916E-4AFE-BB96-45FE2E3F9097}" presName="negativeSpace" presStyleCnt="0"/>
      <dgm:spPr/>
    </dgm:pt>
    <dgm:pt modelId="{FE7F4159-EE97-4B90-A4D2-C3397C664761}" type="pres">
      <dgm:prSet presAssocID="{A9CD50CB-916E-4AFE-BB96-45FE2E3F9097}" presName="childText" presStyleLbl="conFgAcc1" presStyleIdx="3" presStyleCnt="12">
        <dgm:presLayoutVars>
          <dgm:bulletEnabled val="1"/>
        </dgm:presLayoutVars>
      </dgm:prSet>
      <dgm:spPr/>
    </dgm:pt>
    <dgm:pt modelId="{DD7596B9-ABD3-47D2-810E-69EEA7A33CAA}" type="pres">
      <dgm:prSet presAssocID="{24B8389F-8E46-4E55-B454-6267575CD426}" presName="spaceBetweenRectangles" presStyleCnt="0"/>
      <dgm:spPr/>
    </dgm:pt>
    <dgm:pt modelId="{EE38FBB1-655D-42E9-956E-3D0381A900F6}" type="pres">
      <dgm:prSet presAssocID="{1F5A52C6-6D5C-4ED6-A6E3-A9F135AB151C}" presName="parentLin" presStyleCnt="0"/>
      <dgm:spPr/>
    </dgm:pt>
    <dgm:pt modelId="{62E288F4-DABF-4FEF-A790-65A8FBE45B7D}" type="pres">
      <dgm:prSet presAssocID="{1F5A52C6-6D5C-4ED6-A6E3-A9F135AB151C}" presName="parentLeftMargin" presStyleLbl="node1" presStyleIdx="3" presStyleCnt="12"/>
      <dgm:spPr/>
      <dgm:t>
        <a:bodyPr/>
        <a:lstStyle/>
        <a:p>
          <a:endParaRPr lang="es-MX"/>
        </a:p>
      </dgm:t>
    </dgm:pt>
    <dgm:pt modelId="{3F0C5377-2BF8-4E32-8794-B717680509AF}" type="pres">
      <dgm:prSet presAssocID="{1F5A52C6-6D5C-4ED6-A6E3-A9F135AB151C}" presName="parentText" presStyleLbl="node1" presStyleIdx="4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5AB875-C3F7-462F-93B1-125C9A3D7184}" type="pres">
      <dgm:prSet presAssocID="{1F5A52C6-6D5C-4ED6-A6E3-A9F135AB151C}" presName="negativeSpace" presStyleCnt="0"/>
      <dgm:spPr/>
    </dgm:pt>
    <dgm:pt modelId="{47572CE2-B9B2-4BC3-A971-2E329B3DB414}" type="pres">
      <dgm:prSet presAssocID="{1F5A52C6-6D5C-4ED6-A6E3-A9F135AB151C}" presName="childText" presStyleLbl="conFgAcc1" presStyleIdx="4" presStyleCnt="12">
        <dgm:presLayoutVars>
          <dgm:bulletEnabled val="1"/>
        </dgm:presLayoutVars>
      </dgm:prSet>
      <dgm:spPr/>
    </dgm:pt>
    <dgm:pt modelId="{35B7FE3C-6BA0-4E3E-BA59-A6E7109EF9B0}" type="pres">
      <dgm:prSet presAssocID="{1978F362-1CEB-4604-A224-E2A63756C44E}" presName="spaceBetweenRectangles" presStyleCnt="0"/>
      <dgm:spPr/>
    </dgm:pt>
    <dgm:pt modelId="{6851B1AA-AC15-43A2-97E7-B17737A1D947}" type="pres">
      <dgm:prSet presAssocID="{4BFE0497-2138-4F1C-A963-22FAE7AC6915}" presName="parentLin" presStyleCnt="0"/>
      <dgm:spPr/>
    </dgm:pt>
    <dgm:pt modelId="{4775B500-23BC-4519-A9EA-7A5B4209AD04}" type="pres">
      <dgm:prSet presAssocID="{4BFE0497-2138-4F1C-A963-22FAE7AC6915}" presName="parentLeftMargin" presStyleLbl="node1" presStyleIdx="4" presStyleCnt="12"/>
      <dgm:spPr/>
      <dgm:t>
        <a:bodyPr/>
        <a:lstStyle/>
        <a:p>
          <a:endParaRPr lang="es-MX"/>
        </a:p>
      </dgm:t>
    </dgm:pt>
    <dgm:pt modelId="{0FAC5D13-A6CB-42C7-901F-1FF339D00C3E}" type="pres">
      <dgm:prSet presAssocID="{4BFE0497-2138-4F1C-A963-22FAE7AC6915}" presName="parentText" presStyleLbl="node1" presStyleIdx="5" presStyleCnt="12" custScaleX="13986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744AFB-318A-4254-A96F-09437D181FBA}" type="pres">
      <dgm:prSet presAssocID="{4BFE0497-2138-4F1C-A963-22FAE7AC6915}" presName="negativeSpace" presStyleCnt="0"/>
      <dgm:spPr/>
    </dgm:pt>
    <dgm:pt modelId="{CF7825B6-F367-4E39-A09A-0ECFC5D05D79}" type="pres">
      <dgm:prSet presAssocID="{4BFE0497-2138-4F1C-A963-22FAE7AC6915}" presName="childText" presStyleLbl="conFgAcc1" presStyleIdx="5" presStyleCnt="12">
        <dgm:presLayoutVars>
          <dgm:bulletEnabled val="1"/>
        </dgm:presLayoutVars>
      </dgm:prSet>
      <dgm:spPr/>
    </dgm:pt>
    <dgm:pt modelId="{A32FE54C-C32C-4746-9AD8-55FB79439D9F}" type="pres">
      <dgm:prSet presAssocID="{408311F3-1801-465D-A2B8-6BE118578642}" presName="spaceBetweenRectangles" presStyleCnt="0"/>
      <dgm:spPr/>
    </dgm:pt>
    <dgm:pt modelId="{6A3B33DD-9573-4DFB-A4DA-1AB4E595972F}" type="pres">
      <dgm:prSet presAssocID="{4802D6AF-5E5D-461C-A728-EC075365C2A6}" presName="parentLin" presStyleCnt="0"/>
      <dgm:spPr/>
    </dgm:pt>
    <dgm:pt modelId="{C610DF93-09BD-42AB-BDF4-6293BA09EBCE}" type="pres">
      <dgm:prSet presAssocID="{4802D6AF-5E5D-461C-A728-EC075365C2A6}" presName="parentLeftMargin" presStyleLbl="node1" presStyleIdx="5" presStyleCnt="12"/>
      <dgm:spPr/>
      <dgm:t>
        <a:bodyPr/>
        <a:lstStyle/>
        <a:p>
          <a:endParaRPr lang="es-MX"/>
        </a:p>
      </dgm:t>
    </dgm:pt>
    <dgm:pt modelId="{913E1196-A154-4C3F-A78A-3CB0BDEF274F}" type="pres">
      <dgm:prSet presAssocID="{4802D6AF-5E5D-461C-A728-EC075365C2A6}" presName="parentText" presStyleLbl="node1" presStyleIdx="6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A4A18A-F9A7-4C19-BDF1-8740C6E67847}" type="pres">
      <dgm:prSet presAssocID="{4802D6AF-5E5D-461C-A728-EC075365C2A6}" presName="negativeSpace" presStyleCnt="0"/>
      <dgm:spPr/>
    </dgm:pt>
    <dgm:pt modelId="{6C75DE0F-3479-425D-8F4F-266964F2351A}" type="pres">
      <dgm:prSet presAssocID="{4802D6AF-5E5D-461C-A728-EC075365C2A6}" presName="childText" presStyleLbl="conFgAcc1" presStyleIdx="6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BC11C9-BF62-4C8E-9A09-4720ACDDCDF2}" type="pres">
      <dgm:prSet presAssocID="{94142156-0EAE-4FC2-BF12-73BADF8BF322}" presName="spaceBetweenRectangles" presStyleCnt="0"/>
      <dgm:spPr/>
    </dgm:pt>
    <dgm:pt modelId="{5087B0FA-59D7-453C-9BE3-247B009332E7}" type="pres">
      <dgm:prSet presAssocID="{269ED6B8-4A34-4BAA-BE81-F081000A5009}" presName="parentLin" presStyleCnt="0"/>
      <dgm:spPr/>
    </dgm:pt>
    <dgm:pt modelId="{219A06F3-4A8D-4735-A975-5E648E9A71BC}" type="pres">
      <dgm:prSet presAssocID="{269ED6B8-4A34-4BAA-BE81-F081000A5009}" presName="parentLeftMargin" presStyleLbl="node1" presStyleIdx="6" presStyleCnt="12"/>
      <dgm:spPr/>
      <dgm:t>
        <a:bodyPr/>
        <a:lstStyle/>
        <a:p>
          <a:endParaRPr lang="es-MX"/>
        </a:p>
      </dgm:t>
    </dgm:pt>
    <dgm:pt modelId="{B69E6B73-1B12-40F4-86C8-C5AA465D821D}" type="pres">
      <dgm:prSet presAssocID="{269ED6B8-4A34-4BAA-BE81-F081000A5009}" presName="parentText" presStyleLbl="node1" presStyleIdx="7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7931C0-519F-4972-ABE8-F8F1AFBF828A}" type="pres">
      <dgm:prSet presAssocID="{269ED6B8-4A34-4BAA-BE81-F081000A5009}" presName="negativeSpace" presStyleCnt="0"/>
      <dgm:spPr/>
    </dgm:pt>
    <dgm:pt modelId="{2389AEF8-0045-42CF-A548-BA8E0C26B0ED}" type="pres">
      <dgm:prSet presAssocID="{269ED6B8-4A34-4BAA-BE81-F081000A5009}" presName="childText" presStyleLbl="conFgAcc1" presStyleIdx="7" presStyleCnt="12">
        <dgm:presLayoutVars>
          <dgm:bulletEnabled val="1"/>
        </dgm:presLayoutVars>
      </dgm:prSet>
      <dgm:spPr/>
    </dgm:pt>
    <dgm:pt modelId="{4DD8CB1E-96CE-4A35-BE6C-DA989D453A7D}" type="pres">
      <dgm:prSet presAssocID="{B8DB6E4A-08F6-45E2-93C4-1AD96C6F7B4E}" presName="spaceBetweenRectangles" presStyleCnt="0"/>
      <dgm:spPr/>
    </dgm:pt>
    <dgm:pt modelId="{DCA7752D-C4DC-41CA-9563-B037B0036CA6}" type="pres">
      <dgm:prSet presAssocID="{264DD6A7-4965-4009-9EA1-0C01307F9032}" presName="parentLin" presStyleCnt="0"/>
      <dgm:spPr/>
    </dgm:pt>
    <dgm:pt modelId="{CB2C70F2-068D-43B5-A2D1-338517577AB1}" type="pres">
      <dgm:prSet presAssocID="{264DD6A7-4965-4009-9EA1-0C01307F9032}" presName="parentLeftMargin" presStyleLbl="node1" presStyleIdx="7" presStyleCnt="12"/>
      <dgm:spPr/>
      <dgm:t>
        <a:bodyPr/>
        <a:lstStyle/>
        <a:p>
          <a:endParaRPr lang="es-MX"/>
        </a:p>
      </dgm:t>
    </dgm:pt>
    <dgm:pt modelId="{1E2F808F-5E89-4C57-B7D9-3F1B00D05E16}" type="pres">
      <dgm:prSet presAssocID="{264DD6A7-4965-4009-9EA1-0C01307F9032}" presName="parentText" presStyleLbl="node1" presStyleIdx="8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3E9AB20-F6FB-4ED0-962F-918F7A412A6A}" type="pres">
      <dgm:prSet presAssocID="{264DD6A7-4965-4009-9EA1-0C01307F9032}" presName="negativeSpace" presStyleCnt="0"/>
      <dgm:spPr/>
    </dgm:pt>
    <dgm:pt modelId="{371AD9E2-5905-4927-9AD1-E52631247BF1}" type="pres">
      <dgm:prSet presAssocID="{264DD6A7-4965-4009-9EA1-0C01307F9032}" presName="childText" presStyleLbl="conFgAcc1" presStyleIdx="8" presStyleCnt="12">
        <dgm:presLayoutVars>
          <dgm:bulletEnabled val="1"/>
        </dgm:presLayoutVars>
      </dgm:prSet>
      <dgm:spPr/>
    </dgm:pt>
    <dgm:pt modelId="{C0463829-5D7E-4BF9-A771-7C0AD8B09AE9}" type="pres">
      <dgm:prSet presAssocID="{9116CB62-375F-494B-8A6A-125F7BB01111}" presName="spaceBetweenRectangles" presStyleCnt="0"/>
      <dgm:spPr/>
    </dgm:pt>
    <dgm:pt modelId="{DCDB8DA8-8C8E-4CF4-A336-B62A83A4917C}" type="pres">
      <dgm:prSet presAssocID="{0960A27A-55DD-4B89-8409-55597F0FD868}" presName="parentLin" presStyleCnt="0"/>
      <dgm:spPr/>
    </dgm:pt>
    <dgm:pt modelId="{71B5FB26-3858-4C83-B974-FC0358A28F31}" type="pres">
      <dgm:prSet presAssocID="{0960A27A-55DD-4B89-8409-55597F0FD868}" presName="parentLeftMargin" presStyleLbl="node1" presStyleIdx="8" presStyleCnt="12"/>
      <dgm:spPr/>
      <dgm:t>
        <a:bodyPr/>
        <a:lstStyle/>
        <a:p>
          <a:endParaRPr lang="es-MX"/>
        </a:p>
      </dgm:t>
    </dgm:pt>
    <dgm:pt modelId="{813A623E-5A48-431F-9957-9876649A0F37}" type="pres">
      <dgm:prSet presAssocID="{0960A27A-55DD-4B89-8409-55597F0FD868}" presName="parentText" presStyleLbl="node1" presStyleIdx="9" presStyleCnt="12" custScaleX="13820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AB9C9A-10D3-440D-93AD-0DD250745478}" type="pres">
      <dgm:prSet presAssocID="{0960A27A-55DD-4B89-8409-55597F0FD868}" presName="negativeSpace" presStyleCnt="0"/>
      <dgm:spPr/>
    </dgm:pt>
    <dgm:pt modelId="{CEBDA76E-0114-43F7-B882-66EFFFB95854}" type="pres">
      <dgm:prSet presAssocID="{0960A27A-55DD-4B89-8409-55597F0FD868}" presName="childText" presStyleLbl="conFgAcc1" presStyleIdx="9" presStyleCnt="12">
        <dgm:presLayoutVars>
          <dgm:bulletEnabled val="1"/>
        </dgm:presLayoutVars>
      </dgm:prSet>
      <dgm:spPr/>
    </dgm:pt>
    <dgm:pt modelId="{C36761D1-7A88-426E-B685-DA818843BCC7}" type="pres">
      <dgm:prSet presAssocID="{0FEB83AB-8825-4EE5-85D6-307B28ACD253}" presName="spaceBetweenRectangles" presStyleCnt="0"/>
      <dgm:spPr/>
    </dgm:pt>
    <dgm:pt modelId="{6FB3024F-6EFE-44AA-9780-AD69ED3C4EC8}" type="pres">
      <dgm:prSet presAssocID="{7664A644-059D-465B-8BE3-082909A6CABE}" presName="parentLin" presStyleCnt="0"/>
      <dgm:spPr/>
    </dgm:pt>
    <dgm:pt modelId="{0FC5B2FE-F1AF-48A1-A813-12164C7CB9EF}" type="pres">
      <dgm:prSet presAssocID="{7664A644-059D-465B-8BE3-082909A6CABE}" presName="parentLeftMargin" presStyleLbl="node1" presStyleIdx="9" presStyleCnt="12"/>
      <dgm:spPr/>
      <dgm:t>
        <a:bodyPr/>
        <a:lstStyle/>
        <a:p>
          <a:endParaRPr lang="es-MX"/>
        </a:p>
      </dgm:t>
    </dgm:pt>
    <dgm:pt modelId="{B074012D-56D0-4BA6-8181-432A5D8E71EA}" type="pres">
      <dgm:prSet presAssocID="{7664A644-059D-465B-8BE3-082909A6CABE}" presName="parentText" presStyleLbl="node1" presStyleIdx="10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2ABF8B-E1B7-4BD7-B9A3-55BAAC3C8F69}" type="pres">
      <dgm:prSet presAssocID="{7664A644-059D-465B-8BE3-082909A6CABE}" presName="negativeSpace" presStyleCnt="0"/>
      <dgm:spPr/>
    </dgm:pt>
    <dgm:pt modelId="{69B8B225-3FE5-49C1-82C7-FD831F1B50B5}" type="pres">
      <dgm:prSet presAssocID="{7664A644-059D-465B-8BE3-082909A6CABE}" presName="childText" presStyleLbl="conFgAcc1" presStyleIdx="10" presStyleCnt="12">
        <dgm:presLayoutVars>
          <dgm:bulletEnabled val="1"/>
        </dgm:presLayoutVars>
      </dgm:prSet>
      <dgm:spPr/>
    </dgm:pt>
    <dgm:pt modelId="{3FBF120D-5E7B-4EA9-8CA1-E21E55EBD977}" type="pres">
      <dgm:prSet presAssocID="{BDDBD6D5-5BAF-4AFA-8CAC-D533A89FF928}" presName="spaceBetweenRectangles" presStyleCnt="0"/>
      <dgm:spPr/>
    </dgm:pt>
    <dgm:pt modelId="{C6C6A71A-2A38-426B-B4EB-10FDBCBF863D}" type="pres">
      <dgm:prSet presAssocID="{592ADFE4-B5D8-4DAD-81B3-FB14BA559D6F}" presName="parentLin" presStyleCnt="0"/>
      <dgm:spPr/>
    </dgm:pt>
    <dgm:pt modelId="{5D49451D-F190-4067-9DE7-99C26D167F87}" type="pres">
      <dgm:prSet presAssocID="{592ADFE4-B5D8-4DAD-81B3-FB14BA559D6F}" presName="parentLeftMargin" presStyleLbl="node1" presStyleIdx="10" presStyleCnt="12"/>
      <dgm:spPr/>
      <dgm:t>
        <a:bodyPr/>
        <a:lstStyle/>
        <a:p>
          <a:endParaRPr lang="es-MX"/>
        </a:p>
      </dgm:t>
    </dgm:pt>
    <dgm:pt modelId="{BC7DF6CC-B3B1-416A-BB31-9D6F27F8ABBC}" type="pres">
      <dgm:prSet presAssocID="{592ADFE4-B5D8-4DAD-81B3-FB14BA559D6F}" presName="parentText" presStyleLbl="node1" presStyleIdx="11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333DF7-8F77-4343-83C7-6C8677CC03B5}" type="pres">
      <dgm:prSet presAssocID="{592ADFE4-B5D8-4DAD-81B3-FB14BA559D6F}" presName="negativeSpace" presStyleCnt="0"/>
      <dgm:spPr/>
    </dgm:pt>
    <dgm:pt modelId="{080E18CC-A767-4B58-BD63-CADA529F5942}" type="pres">
      <dgm:prSet presAssocID="{592ADFE4-B5D8-4DAD-81B3-FB14BA559D6F}" presName="childText" presStyleLbl="conFgAcc1" presStyleIdx="11" presStyleCnt="12">
        <dgm:presLayoutVars>
          <dgm:bulletEnabled val="1"/>
        </dgm:presLayoutVars>
      </dgm:prSet>
      <dgm:spPr/>
    </dgm:pt>
  </dgm:ptLst>
  <dgm:cxnLst>
    <dgm:cxn modelId="{6CFE0DDB-C15A-4A16-9D82-23F20AB66A74}" type="presOf" srcId="{FA896061-B1E2-44AE-8458-A3100F9774A3}" destId="{16EA826F-2591-4AEA-8A4C-B8D384C97BA3}" srcOrd="0" destOrd="0" presId="urn:microsoft.com/office/officeart/2005/8/layout/list1"/>
    <dgm:cxn modelId="{E247F673-C01F-43F4-AE1B-609DE9223FB6}" srcId="{FA896061-B1E2-44AE-8458-A3100F9774A3}" destId="{264DD6A7-4965-4009-9EA1-0C01307F9032}" srcOrd="8" destOrd="0" parTransId="{878D3689-DDEA-425C-A423-53EDAD11161B}" sibTransId="{9116CB62-375F-494B-8A6A-125F7BB01111}"/>
    <dgm:cxn modelId="{7EBB788A-5F9F-45E1-9E5B-574B26A0A20C}" srcId="{FA896061-B1E2-44AE-8458-A3100F9774A3}" destId="{7664A644-059D-465B-8BE3-082909A6CABE}" srcOrd="10" destOrd="0" parTransId="{CB9F105F-1AAF-4651-9789-98FCB62772F5}" sibTransId="{BDDBD6D5-5BAF-4AFA-8CAC-D533A89FF928}"/>
    <dgm:cxn modelId="{55571187-5981-4A55-8979-7D4BD47A99B1}" srcId="{FA896061-B1E2-44AE-8458-A3100F9774A3}" destId="{C4F747BF-36CC-4164-AD89-B03E078A49BF}" srcOrd="1" destOrd="0" parTransId="{A3F8401C-A1E6-4E0A-A768-A75E616D2603}" sibTransId="{4E89AD23-37FA-423B-9A43-5E7FF14FA9F9}"/>
    <dgm:cxn modelId="{95B717DD-DCA5-435B-93FA-2D402B3D4121}" srcId="{FA896061-B1E2-44AE-8458-A3100F9774A3}" destId="{4BFE0497-2138-4F1C-A963-22FAE7AC6915}" srcOrd="5" destOrd="0" parTransId="{F1B809FA-7480-486B-8D86-21BBB397E2D5}" sibTransId="{408311F3-1801-465D-A2B8-6BE118578642}"/>
    <dgm:cxn modelId="{4B25A39E-FF3C-444C-BCDA-385A2BC05706}" type="presOf" srcId="{4BFE0497-2138-4F1C-A963-22FAE7AC6915}" destId="{4775B500-23BC-4519-A9EA-7A5B4209AD04}" srcOrd="0" destOrd="0" presId="urn:microsoft.com/office/officeart/2005/8/layout/list1"/>
    <dgm:cxn modelId="{16609BEA-BB32-4A05-9A1B-2B99829E4158}" srcId="{FA896061-B1E2-44AE-8458-A3100F9774A3}" destId="{57718D62-917E-41C3-A2CD-BF7BAACD36CC}" srcOrd="0" destOrd="0" parTransId="{22B0CDF7-0CBE-41D8-9616-4016AE55EC61}" sibTransId="{0C210511-D23A-49D5-AF8A-9F69D9884941}"/>
    <dgm:cxn modelId="{B93FAF43-06B3-4F56-BE87-9C9F03F221A8}" type="presOf" srcId="{7664A644-059D-465B-8BE3-082909A6CABE}" destId="{B074012D-56D0-4BA6-8181-432A5D8E71EA}" srcOrd="1" destOrd="0" presId="urn:microsoft.com/office/officeart/2005/8/layout/list1"/>
    <dgm:cxn modelId="{4656B9A9-0921-4587-BAF6-FBA8953EF4D5}" type="presOf" srcId="{1F5A52C6-6D5C-4ED6-A6E3-A9F135AB151C}" destId="{3F0C5377-2BF8-4E32-8794-B717680509AF}" srcOrd="1" destOrd="0" presId="urn:microsoft.com/office/officeart/2005/8/layout/list1"/>
    <dgm:cxn modelId="{E4205C75-510E-44B0-A5A7-E2E75870AAC1}" type="presOf" srcId="{269ED6B8-4A34-4BAA-BE81-F081000A5009}" destId="{B69E6B73-1B12-40F4-86C8-C5AA465D821D}" srcOrd="1" destOrd="0" presId="urn:microsoft.com/office/officeart/2005/8/layout/list1"/>
    <dgm:cxn modelId="{4226BC25-1BFD-47D1-89A9-BF63297490EE}" type="presOf" srcId="{4802D6AF-5E5D-461C-A728-EC075365C2A6}" destId="{C610DF93-09BD-42AB-BDF4-6293BA09EBCE}" srcOrd="0" destOrd="0" presId="urn:microsoft.com/office/officeart/2005/8/layout/list1"/>
    <dgm:cxn modelId="{E152886A-9B6E-43D1-A253-D00A6B11DD33}" type="presOf" srcId="{269ED6B8-4A34-4BAA-BE81-F081000A5009}" destId="{219A06F3-4A8D-4735-A975-5E648E9A71BC}" srcOrd="0" destOrd="0" presId="urn:microsoft.com/office/officeart/2005/8/layout/list1"/>
    <dgm:cxn modelId="{9110BD9C-4780-4630-BEEE-F0DFE39060FC}" srcId="{FA896061-B1E2-44AE-8458-A3100F9774A3}" destId="{A9CD50CB-916E-4AFE-BB96-45FE2E3F9097}" srcOrd="3" destOrd="0" parTransId="{458439BA-8315-493C-A644-B4B9C2D53038}" sibTransId="{24B8389F-8E46-4E55-B454-6267575CD426}"/>
    <dgm:cxn modelId="{B546401A-F948-4B1E-97FB-3AE70CD81C40}" srcId="{FA896061-B1E2-44AE-8458-A3100F9774A3}" destId="{0960A27A-55DD-4B89-8409-55597F0FD868}" srcOrd="9" destOrd="0" parTransId="{D99F2A73-0E43-4061-9919-62109A0A489F}" sibTransId="{0FEB83AB-8825-4EE5-85D6-307B28ACD253}"/>
    <dgm:cxn modelId="{F713ECE6-7200-4F2A-992C-899958F4B5BD}" type="presOf" srcId="{57718D62-917E-41C3-A2CD-BF7BAACD36CC}" destId="{9935D5EB-A1C7-41BA-9318-6E182DBECB70}" srcOrd="1" destOrd="0" presId="urn:microsoft.com/office/officeart/2005/8/layout/list1"/>
    <dgm:cxn modelId="{D98B2DDF-561E-4E95-86D5-4FCDAA90B590}" type="presOf" srcId="{C4F747BF-36CC-4164-AD89-B03E078A49BF}" destId="{F2F29773-A856-490F-8ABB-198CC791A60F}" srcOrd="1" destOrd="0" presId="urn:microsoft.com/office/officeart/2005/8/layout/list1"/>
    <dgm:cxn modelId="{CB1AAF08-6C9D-4D9E-B4E5-A7DCD357A327}" srcId="{FA896061-B1E2-44AE-8458-A3100F9774A3}" destId="{1F5A52C6-6D5C-4ED6-A6E3-A9F135AB151C}" srcOrd="4" destOrd="0" parTransId="{5113C2E7-388A-448F-B52C-4CE629ABEDCC}" sibTransId="{1978F362-1CEB-4604-A224-E2A63756C44E}"/>
    <dgm:cxn modelId="{4A08E5AF-7CA2-43CA-9C34-E78E459A2178}" srcId="{FA896061-B1E2-44AE-8458-A3100F9774A3}" destId="{2FD44A63-5F47-49EA-9033-1AA5A0096B65}" srcOrd="2" destOrd="0" parTransId="{781E34F9-E077-4399-9F54-CDBACE7A0D1B}" sibTransId="{179480E2-6BB6-4535-9CF5-7C73889076D4}"/>
    <dgm:cxn modelId="{63BDE33F-CC37-4DA8-8CDB-1A2F7AF6B281}" type="presOf" srcId="{592ADFE4-B5D8-4DAD-81B3-FB14BA559D6F}" destId="{5D49451D-F190-4067-9DE7-99C26D167F87}" srcOrd="0" destOrd="0" presId="urn:microsoft.com/office/officeart/2005/8/layout/list1"/>
    <dgm:cxn modelId="{ACB5C3C2-DE87-4F7B-8E78-889066BEDF51}" type="presOf" srcId="{0960A27A-55DD-4B89-8409-55597F0FD868}" destId="{813A623E-5A48-431F-9957-9876649A0F37}" srcOrd="1" destOrd="0" presId="urn:microsoft.com/office/officeart/2005/8/layout/list1"/>
    <dgm:cxn modelId="{56D91413-E52A-40B7-B9DC-68582645E7DE}" srcId="{FA896061-B1E2-44AE-8458-A3100F9774A3}" destId="{4802D6AF-5E5D-461C-A728-EC075365C2A6}" srcOrd="6" destOrd="0" parTransId="{5DB1C755-97E2-42C0-AC37-D7377853EBB9}" sibTransId="{94142156-0EAE-4FC2-BF12-73BADF8BF322}"/>
    <dgm:cxn modelId="{B2824E03-EF8D-4954-B682-2AAFB50CE8AC}" type="presOf" srcId="{7664A644-059D-465B-8BE3-082909A6CABE}" destId="{0FC5B2FE-F1AF-48A1-A813-12164C7CB9EF}" srcOrd="0" destOrd="0" presId="urn:microsoft.com/office/officeart/2005/8/layout/list1"/>
    <dgm:cxn modelId="{1FE51E63-D223-4AD4-8684-C0FB576C3096}" srcId="{FA896061-B1E2-44AE-8458-A3100F9774A3}" destId="{592ADFE4-B5D8-4DAD-81B3-FB14BA559D6F}" srcOrd="11" destOrd="0" parTransId="{B4D4DE1A-B702-4DD9-9A64-52999EF99210}" sibTransId="{3C5AC371-1DB1-4DAB-9E6E-382ED3316AC0}"/>
    <dgm:cxn modelId="{3255B519-0AD8-4E18-9B1C-CD9933DE95A2}" type="presOf" srcId="{57718D62-917E-41C3-A2CD-BF7BAACD36CC}" destId="{DD0BE848-53F2-46C0-B2BA-2E983A1B6D42}" srcOrd="0" destOrd="0" presId="urn:microsoft.com/office/officeart/2005/8/layout/list1"/>
    <dgm:cxn modelId="{A257C2CF-99F5-445F-918F-52C5613E6438}" type="presOf" srcId="{A9CD50CB-916E-4AFE-BB96-45FE2E3F9097}" destId="{3EE33A20-365B-42A4-8707-85CB96F2CBB5}" srcOrd="1" destOrd="0" presId="urn:microsoft.com/office/officeart/2005/8/layout/list1"/>
    <dgm:cxn modelId="{48109B5B-6DAE-4F9A-B582-0DF99A0845A8}" type="presOf" srcId="{2FD44A63-5F47-49EA-9033-1AA5A0096B65}" destId="{8FE034B9-1360-4E06-BACB-33B653C75819}" srcOrd="0" destOrd="0" presId="urn:microsoft.com/office/officeart/2005/8/layout/list1"/>
    <dgm:cxn modelId="{D9419E20-5520-44B7-851B-5BA5D1F3E7FF}" type="presOf" srcId="{A9CD50CB-916E-4AFE-BB96-45FE2E3F9097}" destId="{D8754E06-0265-493A-9FAA-D2BB86D0BF17}" srcOrd="0" destOrd="0" presId="urn:microsoft.com/office/officeart/2005/8/layout/list1"/>
    <dgm:cxn modelId="{CD8DBF92-3B43-44D6-A0E8-791C13EBA881}" type="presOf" srcId="{2FD44A63-5F47-49EA-9033-1AA5A0096B65}" destId="{B1D19728-2CD1-4B00-AA93-DF043A6CB687}" srcOrd="1" destOrd="0" presId="urn:microsoft.com/office/officeart/2005/8/layout/list1"/>
    <dgm:cxn modelId="{DAB7E9AA-283B-4425-9EBE-73E765670ACE}" type="presOf" srcId="{264DD6A7-4965-4009-9EA1-0C01307F9032}" destId="{CB2C70F2-068D-43B5-A2D1-338517577AB1}" srcOrd="0" destOrd="0" presId="urn:microsoft.com/office/officeart/2005/8/layout/list1"/>
    <dgm:cxn modelId="{780F6251-606C-4EF1-8F84-5D95CEE6BEF3}" type="presOf" srcId="{264DD6A7-4965-4009-9EA1-0C01307F9032}" destId="{1E2F808F-5E89-4C57-B7D9-3F1B00D05E16}" srcOrd="1" destOrd="0" presId="urn:microsoft.com/office/officeart/2005/8/layout/list1"/>
    <dgm:cxn modelId="{851FE0FB-F9E9-49AF-B4F1-0420C6C5D242}" type="presOf" srcId="{0960A27A-55DD-4B89-8409-55597F0FD868}" destId="{71B5FB26-3858-4C83-B974-FC0358A28F31}" srcOrd="0" destOrd="0" presId="urn:microsoft.com/office/officeart/2005/8/layout/list1"/>
    <dgm:cxn modelId="{E2099447-E705-4C9E-837C-B4E065E83018}" type="presOf" srcId="{4802D6AF-5E5D-461C-A728-EC075365C2A6}" destId="{913E1196-A154-4C3F-A78A-3CB0BDEF274F}" srcOrd="1" destOrd="0" presId="urn:microsoft.com/office/officeart/2005/8/layout/list1"/>
    <dgm:cxn modelId="{DB51AFE3-C095-44F0-A3C1-47CF10F14B34}" type="presOf" srcId="{592ADFE4-B5D8-4DAD-81B3-FB14BA559D6F}" destId="{BC7DF6CC-B3B1-416A-BB31-9D6F27F8ABBC}" srcOrd="1" destOrd="0" presId="urn:microsoft.com/office/officeart/2005/8/layout/list1"/>
    <dgm:cxn modelId="{7FAB9D7F-2E3E-4E14-9852-2EF256D08A5F}" type="presOf" srcId="{4BFE0497-2138-4F1C-A963-22FAE7AC6915}" destId="{0FAC5D13-A6CB-42C7-901F-1FF339D00C3E}" srcOrd="1" destOrd="0" presId="urn:microsoft.com/office/officeart/2005/8/layout/list1"/>
    <dgm:cxn modelId="{C77F820E-2911-43FB-9A59-DB763FFF477F}" type="presOf" srcId="{C4F747BF-36CC-4164-AD89-B03E078A49BF}" destId="{B8CD384A-A0FE-4B47-AA22-C43CE1CB7A4F}" srcOrd="0" destOrd="0" presId="urn:microsoft.com/office/officeart/2005/8/layout/list1"/>
    <dgm:cxn modelId="{6346FDD5-6326-4E3D-8C83-2677477EFD1F}" srcId="{FA896061-B1E2-44AE-8458-A3100F9774A3}" destId="{269ED6B8-4A34-4BAA-BE81-F081000A5009}" srcOrd="7" destOrd="0" parTransId="{B19A67B3-8686-41DB-B970-183FD9F10079}" sibTransId="{B8DB6E4A-08F6-45E2-93C4-1AD96C6F7B4E}"/>
    <dgm:cxn modelId="{53B2BBAF-5AFF-4CDF-B54C-11F9DFAC6CD3}" type="presOf" srcId="{1F5A52C6-6D5C-4ED6-A6E3-A9F135AB151C}" destId="{62E288F4-DABF-4FEF-A790-65A8FBE45B7D}" srcOrd="0" destOrd="0" presId="urn:microsoft.com/office/officeart/2005/8/layout/list1"/>
    <dgm:cxn modelId="{EBC92F5F-5FA2-41A1-A3CD-0F8BC3700232}" type="presParOf" srcId="{16EA826F-2591-4AEA-8A4C-B8D384C97BA3}" destId="{D08A7C0B-8BD0-440A-BFBB-45336438E0AE}" srcOrd="0" destOrd="0" presId="urn:microsoft.com/office/officeart/2005/8/layout/list1"/>
    <dgm:cxn modelId="{E82CEEC9-CA9C-4B96-AD84-E68FA0D115AC}" type="presParOf" srcId="{D08A7C0B-8BD0-440A-BFBB-45336438E0AE}" destId="{DD0BE848-53F2-46C0-B2BA-2E983A1B6D42}" srcOrd="0" destOrd="0" presId="urn:microsoft.com/office/officeart/2005/8/layout/list1"/>
    <dgm:cxn modelId="{9563068E-19BD-4BDC-B1AC-0606F2904B11}" type="presParOf" srcId="{D08A7C0B-8BD0-440A-BFBB-45336438E0AE}" destId="{9935D5EB-A1C7-41BA-9318-6E182DBECB70}" srcOrd="1" destOrd="0" presId="urn:microsoft.com/office/officeart/2005/8/layout/list1"/>
    <dgm:cxn modelId="{8E820E24-14BF-47B2-9223-967C85BB31DE}" type="presParOf" srcId="{16EA826F-2591-4AEA-8A4C-B8D384C97BA3}" destId="{90580029-B9B3-47D0-A1EC-EB1C20A8F89B}" srcOrd="1" destOrd="0" presId="urn:microsoft.com/office/officeart/2005/8/layout/list1"/>
    <dgm:cxn modelId="{36EA1134-DD01-491D-9D25-3DB1D44CC3F1}" type="presParOf" srcId="{16EA826F-2591-4AEA-8A4C-B8D384C97BA3}" destId="{EC8F9E03-56DC-46B7-85A6-977C2E6EAC4E}" srcOrd="2" destOrd="0" presId="urn:microsoft.com/office/officeart/2005/8/layout/list1"/>
    <dgm:cxn modelId="{FD8555E1-32A6-4D67-B5F2-9CF9B87260E1}" type="presParOf" srcId="{16EA826F-2591-4AEA-8A4C-B8D384C97BA3}" destId="{E2FB867B-2862-4C8E-AFE6-2B166142E8EB}" srcOrd="3" destOrd="0" presId="urn:microsoft.com/office/officeart/2005/8/layout/list1"/>
    <dgm:cxn modelId="{5640F6C3-CF15-4C24-829C-15F0C68FAD0C}" type="presParOf" srcId="{16EA826F-2591-4AEA-8A4C-B8D384C97BA3}" destId="{297C416A-A6E7-4A34-9E69-A255D6A99CC6}" srcOrd="4" destOrd="0" presId="urn:microsoft.com/office/officeart/2005/8/layout/list1"/>
    <dgm:cxn modelId="{DEA7E662-03C8-4EFB-8804-1391DED9EEB3}" type="presParOf" srcId="{297C416A-A6E7-4A34-9E69-A255D6A99CC6}" destId="{B8CD384A-A0FE-4B47-AA22-C43CE1CB7A4F}" srcOrd="0" destOrd="0" presId="urn:microsoft.com/office/officeart/2005/8/layout/list1"/>
    <dgm:cxn modelId="{AE7C43C7-5B6D-405D-BF2D-2B3B7F43E6C9}" type="presParOf" srcId="{297C416A-A6E7-4A34-9E69-A255D6A99CC6}" destId="{F2F29773-A856-490F-8ABB-198CC791A60F}" srcOrd="1" destOrd="0" presId="urn:microsoft.com/office/officeart/2005/8/layout/list1"/>
    <dgm:cxn modelId="{613BAD8F-F9F4-48AB-8B75-08178523FA1C}" type="presParOf" srcId="{16EA826F-2591-4AEA-8A4C-B8D384C97BA3}" destId="{E22A38B1-58F6-430A-94A9-B40E3E9102F9}" srcOrd="5" destOrd="0" presId="urn:microsoft.com/office/officeart/2005/8/layout/list1"/>
    <dgm:cxn modelId="{301883DA-AAFE-4609-A56F-07050E74E9F7}" type="presParOf" srcId="{16EA826F-2591-4AEA-8A4C-B8D384C97BA3}" destId="{3F2728DD-0F79-49BD-B706-F179C9E84E0C}" srcOrd="6" destOrd="0" presId="urn:microsoft.com/office/officeart/2005/8/layout/list1"/>
    <dgm:cxn modelId="{ECCA4583-C231-4008-8AF5-A672EF19DD7F}" type="presParOf" srcId="{16EA826F-2591-4AEA-8A4C-B8D384C97BA3}" destId="{D61A4495-96FF-4F41-9D72-8528641E476C}" srcOrd="7" destOrd="0" presId="urn:microsoft.com/office/officeart/2005/8/layout/list1"/>
    <dgm:cxn modelId="{EDD3531F-A32A-4B32-ADE5-AF351F3E4216}" type="presParOf" srcId="{16EA826F-2591-4AEA-8A4C-B8D384C97BA3}" destId="{CEF16F9B-902A-4DE5-8945-E939E3C54851}" srcOrd="8" destOrd="0" presId="urn:microsoft.com/office/officeart/2005/8/layout/list1"/>
    <dgm:cxn modelId="{65177631-503B-4C36-86C3-DE4BFBF5EE36}" type="presParOf" srcId="{CEF16F9B-902A-4DE5-8945-E939E3C54851}" destId="{8FE034B9-1360-4E06-BACB-33B653C75819}" srcOrd="0" destOrd="0" presId="urn:microsoft.com/office/officeart/2005/8/layout/list1"/>
    <dgm:cxn modelId="{662B1736-1D16-4F52-AF52-B8A4E93D8BEE}" type="presParOf" srcId="{CEF16F9B-902A-4DE5-8945-E939E3C54851}" destId="{B1D19728-2CD1-4B00-AA93-DF043A6CB687}" srcOrd="1" destOrd="0" presId="urn:microsoft.com/office/officeart/2005/8/layout/list1"/>
    <dgm:cxn modelId="{205F1E4E-4B9B-4535-B2AA-B473F83C1F64}" type="presParOf" srcId="{16EA826F-2591-4AEA-8A4C-B8D384C97BA3}" destId="{1ACEA2A8-31BD-4371-9ED6-908033608983}" srcOrd="9" destOrd="0" presId="urn:microsoft.com/office/officeart/2005/8/layout/list1"/>
    <dgm:cxn modelId="{2D86DF3B-149B-448F-9952-46A8F5202A6D}" type="presParOf" srcId="{16EA826F-2591-4AEA-8A4C-B8D384C97BA3}" destId="{9C795D84-39B2-433F-BA00-EC532B79540B}" srcOrd="10" destOrd="0" presId="urn:microsoft.com/office/officeart/2005/8/layout/list1"/>
    <dgm:cxn modelId="{5E7A1173-7576-4370-B6AE-9DD2BD2ADD15}" type="presParOf" srcId="{16EA826F-2591-4AEA-8A4C-B8D384C97BA3}" destId="{A8DA1CF8-1C21-4BF8-9260-C9EBA130C71D}" srcOrd="11" destOrd="0" presId="urn:microsoft.com/office/officeart/2005/8/layout/list1"/>
    <dgm:cxn modelId="{5777C5D8-410B-48DF-9250-2673EEFD3910}" type="presParOf" srcId="{16EA826F-2591-4AEA-8A4C-B8D384C97BA3}" destId="{48407B00-EE52-48D5-8F06-AC4FD73C15DA}" srcOrd="12" destOrd="0" presId="urn:microsoft.com/office/officeart/2005/8/layout/list1"/>
    <dgm:cxn modelId="{53A17DA8-0913-440A-B7D2-82688F961484}" type="presParOf" srcId="{48407B00-EE52-48D5-8F06-AC4FD73C15DA}" destId="{D8754E06-0265-493A-9FAA-D2BB86D0BF17}" srcOrd="0" destOrd="0" presId="urn:microsoft.com/office/officeart/2005/8/layout/list1"/>
    <dgm:cxn modelId="{B71D68C1-8E9C-402E-9A5A-02FEF929ADD2}" type="presParOf" srcId="{48407B00-EE52-48D5-8F06-AC4FD73C15DA}" destId="{3EE33A20-365B-42A4-8707-85CB96F2CBB5}" srcOrd="1" destOrd="0" presId="urn:microsoft.com/office/officeart/2005/8/layout/list1"/>
    <dgm:cxn modelId="{044F25AB-E223-4904-BDA4-1121F4679911}" type="presParOf" srcId="{16EA826F-2591-4AEA-8A4C-B8D384C97BA3}" destId="{06A0C3E9-6F92-4A18-8215-1D004CBD570B}" srcOrd="13" destOrd="0" presId="urn:microsoft.com/office/officeart/2005/8/layout/list1"/>
    <dgm:cxn modelId="{57F004FC-488A-4291-80C7-BEB7F9C6A446}" type="presParOf" srcId="{16EA826F-2591-4AEA-8A4C-B8D384C97BA3}" destId="{FE7F4159-EE97-4B90-A4D2-C3397C664761}" srcOrd="14" destOrd="0" presId="urn:microsoft.com/office/officeart/2005/8/layout/list1"/>
    <dgm:cxn modelId="{1C5893C6-E511-4325-B9FB-E880C2D8F540}" type="presParOf" srcId="{16EA826F-2591-4AEA-8A4C-B8D384C97BA3}" destId="{DD7596B9-ABD3-47D2-810E-69EEA7A33CAA}" srcOrd="15" destOrd="0" presId="urn:microsoft.com/office/officeart/2005/8/layout/list1"/>
    <dgm:cxn modelId="{F4936C79-C27A-4F88-8A32-112C16FBA172}" type="presParOf" srcId="{16EA826F-2591-4AEA-8A4C-B8D384C97BA3}" destId="{EE38FBB1-655D-42E9-956E-3D0381A900F6}" srcOrd="16" destOrd="0" presId="urn:microsoft.com/office/officeart/2005/8/layout/list1"/>
    <dgm:cxn modelId="{3E2C3A2A-B9AA-4AE8-9485-6D514A8E1B6A}" type="presParOf" srcId="{EE38FBB1-655D-42E9-956E-3D0381A900F6}" destId="{62E288F4-DABF-4FEF-A790-65A8FBE45B7D}" srcOrd="0" destOrd="0" presId="urn:microsoft.com/office/officeart/2005/8/layout/list1"/>
    <dgm:cxn modelId="{AC004542-B634-46BA-AD1E-89CF2FE59BB6}" type="presParOf" srcId="{EE38FBB1-655D-42E9-956E-3D0381A900F6}" destId="{3F0C5377-2BF8-4E32-8794-B717680509AF}" srcOrd="1" destOrd="0" presId="urn:microsoft.com/office/officeart/2005/8/layout/list1"/>
    <dgm:cxn modelId="{624A07E1-DB23-41E3-B9F4-17AB5C43D36C}" type="presParOf" srcId="{16EA826F-2591-4AEA-8A4C-B8D384C97BA3}" destId="{9B5AB875-C3F7-462F-93B1-125C9A3D7184}" srcOrd="17" destOrd="0" presId="urn:microsoft.com/office/officeart/2005/8/layout/list1"/>
    <dgm:cxn modelId="{23165C70-8DEC-4DBB-9275-A447ED341130}" type="presParOf" srcId="{16EA826F-2591-4AEA-8A4C-B8D384C97BA3}" destId="{47572CE2-B9B2-4BC3-A971-2E329B3DB414}" srcOrd="18" destOrd="0" presId="urn:microsoft.com/office/officeart/2005/8/layout/list1"/>
    <dgm:cxn modelId="{A0DAE3F0-C173-4D6C-B4E7-7CAB5DE7030E}" type="presParOf" srcId="{16EA826F-2591-4AEA-8A4C-B8D384C97BA3}" destId="{35B7FE3C-6BA0-4E3E-BA59-A6E7109EF9B0}" srcOrd="19" destOrd="0" presId="urn:microsoft.com/office/officeart/2005/8/layout/list1"/>
    <dgm:cxn modelId="{B62E0803-106B-4259-A8E5-FCA17AEC6388}" type="presParOf" srcId="{16EA826F-2591-4AEA-8A4C-B8D384C97BA3}" destId="{6851B1AA-AC15-43A2-97E7-B17737A1D947}" srcOrd="20" destOrd="0" presId="urn:microsoft.com/office/officeart/2005/8/layout/list1"/>
    <dgm:cxn modelId="{F9820609-EDA9-43F7-87E0-C97FCD7009EA}" type="presParOf" srcId="{6851B1AA-AC15-43A2-97E7-B17737A1D947}" destId="{4775B500-23BC-4519-A9EA-7A5B4209AD04}" srcOrd="0" destOrd="0" presId="urn:microsoft.com/office/officeart/2005/8/layout/list1"/>
    <dgm:cxn modelId="{E97686A5-13A2-41C7-95EB-D8F0325F0013}" type="presParOf" srcId="{6851B1AA-AC15-43A2-97E7-B17737A1D947}" destId="{0FAC5D13-A6CB-42C7-901F-1FF339D00C3E}" srcOrd="1" destOrd="0" presId="urn:microsoft.com/office/officeart/2005/8/layout/list1"/>
    <dgm:cxn modelId="{316D5D78-6669-4596-9683-82C6C95E9776}" type="presParOf" srcId="{16EA826F-2591-4AEA-8A4C-B8D384C97BA3}" destId="{9B744AFB-318A-4254-A96F-09437D181FBA}" srcOrd="21" destOrd="0" presId="urn:microsoft.com/office/officeart/2005/8/layout/list1"/>
    <dgm:cxn modelId="{35BF13F5-A81B-4965-99D7-F2E0926ACAB4}" type="presParOf" srcId="{16EA826F-2591-4AEA-8A4C-B8D384C97BA3}" destId="{CF7825B6-F367-4E39-A09A-0ECFC5D05D79}" srcOrd="22" destOrd="0" presId="urn:microsoft.com/office/officeart/2005/8/layout/list1"/>
    <dgm:cxn modelId="{203E67F6-BA24-4714-9DA6-4E4501DC3B00}" type="presParOf" srcId="{16EA826F-2591-4AEA-8A4C-B8D384C97BA3}" destId="{A32FE54C-C32C-4746-9AD8-55FB79439D9F}" srcOrd="23" destOrd="0" presId="urn:microsoft.com/office/officeart/2005/8/layout/list1"/>
    <dgm:cxn modelId="{6AAF32A0-FFAC-498C-80ED-8DE440366B91}" type="presParOf" srcId="{16EA826F-2591-4AEA-8A4C-B8D384C97BA3}" destId="{6A3B33DD-9573-4DFB-A4DA-1AB4E595972F}" srcOrd="24" destOrd="0" presId="urn:microsoft.com/office/officeart/2005/8/layout/list1"/>
    <dgm:cxn modelId="{45B1AB01-C63F-4276-B363-6AD5C1391974}" type="presParOf" srcId="{6A3B33DD-9573-4DFB-A4DA-1AB4E595972F}" destId="{C610DF93-09BD-42AB-BDF4-6293BA09EBCE}" srcOrd="0" destOrd="0" presId="urn:microsoft.com/office/officeart/2005/8/layout/list1"/>
    <dgm:cxn modelId="{14689FEE-05DF-4226-BCB6-C66E1C82110D}" type="presParOf" srcId="{6A3B33DD-9573-4DFB-A4DA-1AB4E595972F}" destId="{913E1196-A154-4C3F-A78A-3CB0BDEF274F}" srcOrd="1" destOrd="0" presId="urn:microsoft.com/office/officeart/2005/8/layout/list1"/>
    <dgm:cxn modelId="{7136C94F-92DD-430E-8C35-034817C82BE2}" type="presParOf" srcId="{16EA826F-2591-4AEA-8A4C-B8D384C97BA3}" destId="{3BA4A18A-F9A7-4C19-BDF1-8740C6E67847}" srcOrd="25" destOrd="0" presId="urn:microsoft.com/office/officeart/2005/8/layout/list1"/>
    <dgm:cxn modelId="{41012698-B1FF-4440-AF31-244847A7C9B0}" type="presParOf" srcId="{16EA826F-2591-4AEA-8A4C-B8D384C97BA3}" destId="{6C75DE0F-3479-425D-8F4F-266964F2351A}" srcOrd="26" destOrd="0" presId="urn:microsoft.com/office/officeart/2005/8/layout/list1"/>
    <dgm:cxn modelId="{E8D3E3F8-6A84-4FC9-B3F7-F591969FD52F}" type="presParOf" srcId="{16EA826F-2591-4AEA-8A4C-B8D384C97BA3}" destId="{98BC11C9-BF62-4C8E-9A09-4720ACDDCDF2}" srcOrd="27" destOrd="0" presId="urn:microsoft.com/office/officeart/2005/8/layout/list1"/>
    <dgm:cxn modelId="{82ADA0D4-ACCB-42EF-B625-E166364A367C}" type="presParOf" srcId="{16EA826F-2591-4AEA-8A4C-B8D384C97BA3}" destId="{5087B0FA-59D7-453C-9BE3-247B009332E7}" srcOrd="28" destOrd="0" presId="urn:microsoft.com/office/officeart/2005/8/layout/list1"/>
    <dgm:cxn modelId="{7DB148D0-F6F9-4EB7-A87B-3C6160AFE1F1}" type="presParOf" srcId="{5087B0FA-59D7-453C-9BE3-247B009332E7}" destId="{219A06F3-4A8D-4735-A975-5E648E9A71BC}" srcOrd="0" destOrd="0" presId="urn:microsoft.com/office/officeart/2005/8/layout/list1"/>
    <dgm:cxn modelId="{DC24B267-5E49-438A-B144-D718F1F82C83}" type="presParOf" srcId="{5087B0FA-59D7-453C-9BE3-247B009332E7}" destId="{B69E6B73-1B12-40F4-86C8-C5AA465D821D}" srcOrd="1" destOrd="0" presId="urn:microsoft.com/office/officeart/2005/8/layout/list1"/>
    <dgm:cxn modelId="{282772DD-B85A-47ED-8BDD-349A554546C0}" type="presParOf" srcId="{16EA826F-2591-4AEA-8A4C-B8D384C97BA3}" destId="{1B7931C0-519F-4972-ABE8-F8F1AFBF828A}" srcOrd="29" destOrd="0" presId="urn:microsoft.com/office/officeart/2005/8/layout/list1"/>
    <dgm:cxn modelId="{1D66987A-CFEE-42D9-A385-7191F316FA97}" type="presParOf" srcId="{16EA826F-2591-4AEA-8A4C-B8D384C97BA3}" destId="{2389AEF8-0045-42CF-A548-BA8E0C26B0ED}" srcOrd="30" destOrd="0" presId="urn:microsoft.com/office/officeart/2005/8/layout/list1"/>
    <dgm:cxn modelId="{8123EA6B-EE43-4252-BC1A-BBFF70CBFB48}" type="presParOf" srcId="{16EA826F-2591-4AEA-8A4C-B8D384C97BA3}" destId="{4DD8CB1E-96CE-4A35-BE6C-DA989D453A7D}" srcOrd="31" destOrd="0" presId="urn:microsoft.com/office/officeart/2005/8/layout/list1"/>
    <dgm:cxn modelId="{BAF02DBE-C561-4A07-BD9B-38331ABB1303}" type="presParOf" srcId="{16EA826F-2591-4AEA-8A4C-B8D384C97BA3}" destId="{DCA7752D-C4DC-41CA-9563-B037B0036CA6}" srcOrd="32" destOrd="0" presId="urn:microsoft.com/office/officeart/2005/8/layout/list1"/>
    <dgm:cxn modelId="{011A8C93-3CE8-4425-8DE1-FD3A102BACCA}" type="presParOf" srcId="{DCA7752D-C4DC-41CA-9563-B037B0036CA6}" destId="{CB2C70F2-068D-43B5-A2D1-338517577AB1}" srcOrd="0" destOrd="0" presId="urn:microsoft.com/office/officeart/2005/8/layout/list1"/>
    <dgm:cxn modelId="{CA256A12-9C3A-49FD-9186-5DC1B6F717A4}" type="presParOf" srcId="{DCA7752D-C4DC-41CA-9563-B037B0036CA6}" destId="{1E2F808F-5E89-4C57-B7D9-3F1B00D05E16}" srcOrd="1" destOrd="0" presId="urn:microsoft.com/office/officeart/2005/8/layout/list1"/>
    <dgm:cxn modelId="{2118FEAD-91EE-41E1-9490-BB52F4AABF68}" type="presParOf" srcId="{16EA826F-2591-4AEA-8A4C-B8D384C97BA3}" destId="{D3E9AB20-F6FB-4ED0-962F-918F7A412A6A}" srcOrd="33" destOrd="0" presId="urn:microsoft.com/office/officeart/2005/8/layout/list1"/>
    <dgm:cxn modelId="{2468799E-85EA-4B2A-B651-A4463A77D908}" type="presParOf" srcId="{16EA826F-2591-4AEA-8A4C-B8D384C97BA3}" destId="{371AD9E2-5905-4927-9AD1-E52631247BF1}" srcOrd="34" destOrd="0" presId="urn:microsoft.com/office/officeart/2005/8/layout/list1"/>
    <dgm:cxn modelId="{318F565E-CCCC-4928-8258-D71049112F0B}" type="presParOf" srcId="{16EA826F-2591-4AEA-8A4C-B8D384C97BA3}" destId="{C0463829-5D7E-4BF9-A771-7C0AD8B09AE9}" srcOrd="35" destOrd="0" presId="urn:microsoft.com/office/officeart/2005/8/layout/list1"/>
    <dgm:cxn modelId="{5CBF211B-9C47-4058-922F-293335F4E2BB}" type="presParOf" srcId="{16EA826F-2591-4AEA-8A4C-B8D384C97BA3}" destId="{DCDB8DA8-8C8E-4CF4-A336-B62A83A4917C}" srcOrd="36" destOrd="0" presId="urn:microsoft.com/office/officeart/2005/8/layout/list1"/>
    <dgm:cxn modelId="{5E9DD4E3-DDAF-48D8-8E65-0A961E3E64D6}" type="presParOf" srcId="{DCDB8DA8-8C8E-4CF4-A336-B62A83A4917C}" destId="{71B5FB26-3858-4C83-B974-FC0358A28F31}" srcOrd="0" destOrd="0" presId="urn:microsoft.com/office/officeart/2005/8/layout/list1"/>
    <dgm:cxn modelId="{CC0F8D41-A2CC-4056-8AA4-238B1ED5CB97}" type="presParOf" srcId="{DCDB8DA8-8C8E-4CF4-A336-B62A83A4917C}" destId="{813A623E-5A48-431F-9957-9876649A0F37}" srcOrd="1" destOrd="0" presId="urn:microsoft.com/office/officeart/2005/8/layout/list1"/>
    <dgm:cxn modelId="{5F0B4297-4D82-4D7A-9081-6F2A84AABD23}" type="presParOf" srcId="{16EA826F-2591-4AEA-8A4C-B8D384C97BA3}" destId="{90AB9C9A-10D3-440D-93AD-0DD250745478}" srcOrd="37" destOrd="0" presId="urn:microsoft.com/office/officeart/2005/8/layout/list1"/>
    <dgm:cxn modelId="{192C903B-CB86-46EB-914F-DC10B081937A}" type="presParOf" srcId="{16EA826F-2591-4AEA-8A4C-B8D384C97BA3}" destId="{CEBDA76E-0114-43F7-B882-66EFFFB95854}" srcOrd="38" destOrd="0" presId="urn:microsoft.com/office/officeart/2005/8/layout/list1"/>
    <dgm:cxn modelId="{80A5782B-2675-418F-8B7D-3C7CE14A9064}" type="presParOf" srcId="{16EA826F-2591-4AEA-8A4C-B8D384C97BA3}" destId="{C36761D1-7A88-426E-B685-DA818843BCC7}" srcOrd="39" destOrd="0" presId="urn:microsoft.com/office/officeart/2005/8/layout/list1"/>
    <dgm:cxn modelId="{1B8C3A3C-3F6D-408A-89D1-9B9D36F65981}" type="presParOf" srcId="{16EA826F-2591-4AEA-8A4C-B8D384C97BA3}" destId="{6FB3024F-6EFE-44AA-9780-AD69ED3C4EC8}" srcOrd="40" destOrd="0" presId="urn:microsoft.com/office/officeart/2005/8/layout/list1"/>
    <dgm:cxn modelId="{CCE3361A-E4CF-495F-81E6-F00AC7696323}" type="presParOf" srcId="{6FB3024F-6EFE-44AA-9780-AD69ED3C4EC8}" destId="{0FC5B2FE-F1AF-48A1-A813-12164C7CB9EF}" srcOrd="0" destOrd="0" presId="urn:microsoft.com/office/officeart/2005/8/layout/list1"/>
    <dgm:cxn modelId="{FE4093DD-25AF-462E-88B9-25A32D36078B}" type="presParOf" srcId="{6FB3024F-6EFE-44AA-9780-AD69ED3C4EC8}" destId="{B074012D-56D0-4BA6-8181-432A5D8E71EA}" srcOrd="1" destOrd="0" presId="urn:microsoft.com/office/officeart/2005/8/layout/list1"/>
    <dgm:cxn modelId="{2ED459A0-845C-4F4A-B258-D009526BBEC2}" type="presParOf" srcId="{16EA826F-2591-4AEA-8A4C-B8D384C97BA3}" destId="{C12ABF8B-E1B7-4BD7-B9A3-55BAAC3C8F69}" srcOrd="41" destOrd="0" presId="urn:microsoft.com/office/officeart/2005/8/layout/list1"/>
    <dgm:cxn modelId="{1F988B2B-BE6D-4C59-AD61-0F5AC12ACD08}" type="presParOf" srcId="{16EA826F-2591-4AEA-8A4C-B8D384C97BA3}" destId="{69B8B225-3FE5-49C1-82C7-FD831F1B50B5}" srcOrd="42" destOrd="0" presId="urn:microsoft.com/office/officeart/2005/8/layout/list1"/>
    <dgm:cxn modelId="{9431AAA0-6F70-4324-8F10-34376E6C0BCC}" type="presParOf" srcId="{16EA826F-2591-4AEA-8A4C-B8D384C97BA3}" destId="{3FBF120D-5E7B-4EA9-8CA1-E21E55EBD977}" srcOrd="43" destOrd="0" presId="urn:microsoft.com/office/officeart/2005/8/layout/list1"/>
    <dgm:cxn modelId="{CF9361ED-C8E0-4EEA-8FCC-6A7860FAEBF6}" type="presParOf" srcId="{16EA826F-2591-4AEA-8A4C-B8D384C97BA3}" destId="{C6C6A71A-2A38-426B-B4EB-10FDBCBF863D}" srcOrd="44" destOrd="0" presId="urn:microsoft.com/office/officeart/2005/8/layout/list1"/>
    <dgm:cxn modelId="{BEDA0A9C-9CCF-4FAA-AAD2-0D39BC9306CD}" type="presParOf" srcId="{C6C6A71A-2A38-426B-B4EB-10FDBCBF863D}" destId="{5D49451D-F190-4067-9DE7-99C26D167F87}" srcOrd="0" destOrd="0" presId="urn:microsoft.com/office/officeart/2005/8/layout/list1"/>
    <dgm:cxn modelId="{39D9B848-52D4-4173-9A21-C8BDB2043564}" type="presParOf" srcId="{C6C6A71A-2A38-426B-B4EB-10FDBCBF863D}" destId="{BC7DF6CC-B3B1-416A-BB31-9D6F27F8ABBC}" srcOrd="1" destOrd="0" presId="urn:microsoft.com/office/officeart/2005/8/layout/list1"/>
    <dgm:cxn modelId="{2C697A9D-6131-4B53-8039-E7D640918275}" type="presParOf" srcId="{16EA826F-2591-4AEA-8A4C-B8D384C97BA3}" destId="{1E333DF7-8F77-4343-83C7-6C8677CC03B5}" srcOrd="45" destOrd="0" presId="urn:microsoft.com/office/officeart/2005/8/layout/list1"/>
    <dgm:cxn modelId="{2C6A10C8-ADEE-45D3-B288-EC828B111ED5}" type="presParOf" srcId="{16EA826F-2591-4AEA-8A4C-B8D384C97BA3}" destId="{080E18CC-A767-4B58-BD63-CADA529F5942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896061-B1E2-44AE-8458-A3100F9774A3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7718D62-917E-41C3-A2CD-BF7BAACD36CC}">
      <dgm:prSet phldrT="[Texto]" custT="1"/>
      <dgm:spPr/>
      <dgm:t>
        <a:bodyPr/>
        <a:lstStyle/>
        <a:p>
          <a:r>
            <a:rPr lang="es-MX" sz="900" b="1" u="none" strike="noStrike" dirty="0" smtClean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rPr>
            <a:t>http://arcg.is/00KbWL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B0CDF7-0CBE-41D8-9616-4016AE55EC61}" type="parTrans" cxnId="{16609BEA-BB32-4A05-9A1B-2B99829E4158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210511-D23A-49D5-AF8A-9F69D9884941}" type="sibTrans" cxnId="{16609BEA-BB32-4A05-9A1B-2B99829E4158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9ED6B8-4A34-4BAA-BE81-F081000A5009}">
      <dgm:prSet phldrT="[Texto]"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http://arcg.is/fH0CL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19A67B3-8686-41DB-B970-183FD9F10079}" type="parTrans" cxnId="{6346FDD5-6326-4E3D-8C83-2677477EFD1F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8DB6E4A-08F6-45E2-93C4-1AD96C6F7B4E}" type="sibTrans" cxnId="{6346FDD5-6326-4E3D-8C83-2677477EFD1F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4F747BF-36CC-4164-AD89-B03E078A49BF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http://arcg.is/1nyHfj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F8401C-A1E6-4E0A-A768-A75E616D2603}" type="parTrans" cxnId="{55571187-5981-4A55-8979-7D4BD47A99B1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89AD23-37FA-423B-9A43-5E7FF14FA9F9}" type="sibTrans" cxnId="{55571187-5981-4A55-8979-7D4BD47A99B1}">
      <dgm:prSet/>
      <dgm:spPr/>
      <dgm:t>
        <a:bodyPr/>
        <a:lstStyle/>
        <a:p>
          <a:endParaRPr lang="es-MX" sz="900" b="1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FD44A63-5F47-49EA-9033-1AA5A0096B65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http://arcg.is/emy4i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81E34F9-E077-4399-9F54-CDBACE7A0D1B}" type="parTrans" cxnId="{4A08E5AF-7CA2-43CA-9C34-E78E459A2178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179480E2-6BB6-4535-9CF5-7C73889076D4}" type="sibTrans" cxnId="{4A08E5AF-7CA2-43CA-9C34-E78E459A2178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A9CD50CB-916E-4AFE-BB96-45FE2E3F9097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http://arcg.is/0bLDKK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58439BA-8315-493C-A644-B4B9C2D53038}" type="parTrans" cxnId="{9110BD9C-4780-4630-BEEE-F0DFE39060FC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24B8389F-8E46-4E55-B454-6267575CD426}" type="sibTrans" cxnId="{9110BD9C-4780-4630-BEEE-F0DFE39060FC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1F5A52C6-6D5C-4ED6-A6E3-A9F135AB151C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http://arcg.is/1Dj514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113C2E7-388A-448F-B52C-4CE629ABEDCC}" type="parTrans" cxnId="{CB1AAF08-6C9D-4D9E-B4E5-A7DCD357A327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1978F362-1CEB-4604-A224-E2A63756C44E}" type="sibTrans" cxnId="{CB1AAF08-6C9D-4D9E-B4E5-A7DCD357A327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4BFE0497-2138-4F1C-A963-22FAE7AC6915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http://arcg.is/WH4qT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1B809FA-7480-486B-8D86-21BBB397E2D5}" type="parTrans" cxnId="{95B717DD-DCA5-435B-93FA-2D402B3D4121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408311F3-1801-465D-A2B8-6BE118578642}" type="sibTrans" cxnId="{95B717DD-DCA5-435B-93FA-2D402B3D4121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4802D6AF-5E5D-461C-A728-EC075365C2A6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https://arcg.is/OKSSq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DB1C755-97E2-42C0-AC37-D7377853EBB9}" type="parTrans" cxnId="{56D91413-E52A-40B7-B9DC-68582645E7DE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94142156-0EAE-4FC2-BF12-73BADF8BF322}" type="sibTrans" cxnId="{56D91413-E52A-40B7-B9DC-68582645E7DE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264DD6A7-4965-4009-9EA1-0C01307F9032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http://arcg.is/0uyvuG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78D3689-DDEA-425C-A423-53EDAD11161B}" type="parTrans" cxnId="{E247F673-C01F-43F4-AE1B-609DE9223FB6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9116CB62-375F-494B-8A6A-125F7BB01111}" type="sibTrans" cxnId="{E247F673-C01F-43F4-AE1B-609DE9223FB6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0960A27A-55DD-4B89-8409-55597F0FD868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http://arcg.is/1eOrCS0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9F2A73-0E43-4061-9919-62109A0A489F}" type="parTrans" cxnId="{B546401A-F948-4B1E-97FB-3AE70CD81C40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0FEB83AB-8825-4EE5-85D6-307B28ACD253}" type="sibTrans" cxnId="{B546401A-F948-4B1E-97FB-3AE70CD81C40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7664A644-059D-465B-8BE3-082909A6CABE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http://arcg.is/18LHLG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B9F105F-1AAF-4651-9789-98FCB62772F5}" type="parTrans" cxnId="{7EBB788A-5F9F-45E1-9E5B-574B26A0A20C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BDDBD6D5-5BAF-4AFA-8CAC-D533A89FF928}" type="sibTrans" cxnId="{7EBB788A-5F9F-45E1-9E5B-574B26A0A20C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592ADFE4-B5D8-4DAD-81B3-FB14BA559D6F}">
      <dgm:prSet custT="1"/>
      <dgm:spPr/>
      <dgm:t>
        <a:bodyPr/>
        <a:lstStyle/>
        <a:p>
          <a:r>
            <a:rPr lang="es-MX" sz="9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http://arcg.is/1efeL4</a:t>
          </a:r>
          <a:endParaRPr lang="es-MX" sz="900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4D4DE1A-B702-4DD9-9A64-52999EF99210}" type="parTrans" cxnId="{1FE51E63-D223-4AD4-8684-C0FB576C3096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3C5AC371-1DB1-4DAB-9E6E-382ED3316AC0}" type="sibTrans" cxnId="{1FE51E63-D223-4AD4-8684-C0FB576C3096}">
      <dgm:prSet/>
      <dgm:spPr/>
      <dgm:t>
        <a:bodyPr/>
        <a:lstStyle/>
        <a:p>
          <a:endParaRPr lang="es-MX" sz="900" b="1">
            <a:solidFill>
              <a:schemeClr val="bg1"/>
            </a:solidFill>
          </a:endParaRPr>
        </a:p>
      </dgm:t>
    </dgm:pt>
    <dgm:pt modelId="{16EA826F-2591-4AEA-8A4C-B8D384C97BA3}" type="pres">
      <dgm:prSet presAssocID="{FA896061-B1E2-44AE-8458-A3100F9774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08A7C0B-8BD0-440A-BFBB-45336438E0AE}" type="pres">
      <dgm:prSet presAssocID="{57718D62-917E-41C3-A2CD-BF7BAACD36CC}" presName="parentLin" presStyleCnt="0"/>
      <dgm:spPr/>
    </dgm:pt>
    <dgm:pt modelId="{DD0BE848-53F2-46C0-B2BA-2E983A1B6D42}" type="pres">
      <dgm:prSet presAssocID="{57718D62-917E-41C3-A2CD-BF7BAACD36CC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9935D5EB-A1C7-41BA-9318-6E182DBECB70}" type="pres">
      <dgm:prSet presAssocID="{57718D62-917E-41C3-A2CD-BF7BAACD36CC}" presName="parentText" presStyleLbl="node1" presStyleIdx="0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580029-B9B3-47D0-A1EC-EB1C20A8F89B}" type="pres">
      <dgm:prSet presAssocID="{57718D62-917E-41C3-A2CD-BF7BAACD36CC}" presName="negativeSpace" presStyleCnt="0"/>
      <dgm:spPr/>
    </dgm:pt>
    <dgm:pt modelId="{EC8F9E03-56DC-46B7-85A6-977C2E6EAC4E}" type="pres">
      <dgm:prSet presAssocID="{57718D62-917E-41C3-A2CD-BF7BAACD36CC}" presName="childText" presStyleLbl="conFgAcc1" presStyleIdx="0" presStyleCnt="12">
        <dgm:presLayoutVars>
          <dgm:bulletEnabled val="1"/>
        </dgm:presLayoutVars>
      </dgm:prSet>
      <dgm:spPr/>
    </dgm:pt>
    <dgm:pt modelId="{E2FB867B-2862-4C8E-AFE6-2B166142E8EB}" type="pres">
      <dgm:prSet presAssocID="{0C210511-D23A-49D5-AF8A-9F69D9884941}" presName="spaceBetweenRectangles" presStyleCnt="0"/>
      <dgm:spPr/>
    </dgm:pt>
    <dgm:pt modelId="{297C416A-A6E7-4A34-9E69-A255D6A99CC6}" type="pres">
      <dgm:prSet presAssocID="{C4F747BF-36CC-4164-AD89-B03E078A49BF}" presName="parentLin" presStyleCnt="0"/>
      <dgm:spPr/>
    </dgm:pt>
    <dgm:pt modelId="{B8CD384A-A0FE-4B47-AA22-C43CE1CB7A4F}" type="pres">
      <dgm:prSet presAssocID="{C4F747BF-36CC-4164-AD89-B03E078A49BF}" presName="parentLeftMargin" presStyleLbl="node1" presStyleIdx="0" presStyleCnt="12"/>
      <dgm:spPr/>
      <dgm:t>
        <a:bodyPr/>
        <a:lstStyle/>
        <a:p>
          <a:endParaRPr lang="es-MX"/>
        </a:p>
      </dgm:t>
    </dgm:pt>
    <dgm:pt modelId="{F2F29773-A856-490F-8ABB-198CC791A60F}" type="pres">
      <dgm:prSet presAssocID="{C4F747BF-36CC-4164-AD89-B03E078A49BF}" presName="parentText" presStyleLbl="node1" presStyleIdx="1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2A38B1-58F6-430A-94A9-B40E3E9102F9}" type="pres">
      <dgm:prSet presAssocID="{C4F747BF-36CC-4164-AD89-B03E078A49BF}" presName="negativeSpace" presStyleCnt="0"/>
      <dgm:spPr/>
    </dgm:pt>
    <dgm:pt modelId="{3F2728DD-0F79-49BD-B706-F179C9E84E0C}" type="pres">
      <dgm:prSet presAssocID="{C4F747BF-36CC-4164-AD89-B03E078A49BF}" presName="childText" presStyleLbl="conFgAcc1" presStyleIdx="1" presStyleCnt="12">
        <dgm:presLayoutVars>
          <dgm:bulletEnabled val="1"/>
        </dgm:presLayoutVars>
      </dgm:prSet>
      <dgm:spPr/>
    </dgm:pt>
    <dgm:pt modelId="{D61A4495-96FF-4F41-9D72-8528641E476C}" type="pres">
      <dgm:prSet presAssocID="{4E89AD23-37FA-423B-9A43-5E7FF14FA9F9}" presName="spaceBetweenRectangles" presStyleCnt="0"/>
      <dgm:spPr/>
    </dgm:pt>
    <dgm:pt modelId="{CEF16F9B-902A-4DE5-8945-E939E3C54851}" type="pres">
      <dgm:prSet presAssocID="{2FD44A63-5F47-49EA-9033-1AA5A0096B65}" presName="parentLin" presStyleCnt="0"/>
      <dgm:spPr/>
    </dgm:pt>
    <dgm:pt modelId="{8FE034B9-1360-4E06-BACB-33B653C75819}" type="pres">
      <dgm:prSet presAssocID="{2FD44A63-5F47-49EA-9033-1AA5A0096B65}" presName="parentLeftMargin" presStyleLbl="node1" presStyleIdx="1" presStyleCnt="12"/>
      <dgm:spPr/>
      <dgm:t>
        <a:bodyPr/>
        <a:lstStyle/>
        <a:p>
          <a:endParaRPr lang="es-MX"/>
        </a:p>
      </dgm:t>
    </dgm:pt>
    <dgm:pt modelId="{B1D19728-2CD1-4B00-AA93-DF043A6CB687}" type="pres">
      <dgm:prSet presAssocID="{2FD44A63-5F47-49EA-9033-1AA5A0096B65}" presName="parentText" presStyleLbl="node1" presStyleIdx="2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CEA2A8-31BD-4371-9ED6-908033608983}" type="pres">
      <dgm:prSet presAssocID="{2FD44A63-5F47-49EA-9033-1AA5A0096B65}" presName="negativeSpace" presStyleCnt="0"/>
      <dgm:spPr/>
    </dgm:pt>
    <dgm:pt modelId="{9C795D84-39B2-433F-BA00-EC532B79540B}" type="pres">
      <dgm:prSet presAssocID="{2FD44A63-5F47-49EA-9033-1AA5A0096B65}" presName="childText" presStyleLbl="conFgAcc1" presStyleIdx="2" presStyleCnt="12">
        <dgm:presLayoutVars>
          <dgm:bulletEnabled val="1"/>
        </dgm:presLayoutVars>
      </dgm:prSet>
      <dgm:spPr/>
    </dgm:pt>
    <dgm:pt modelId="{A8DA1CF8-1C21-4BF8-9260-C9EBA130C71D}" type="pres">
      <dgm:prSet presAssocID="{179480E2-6BB6-4535-9CF5-7C73889076D4}" presName="spaceBetweenRectangles" presStyleCnt="0"/>
      <dgm:spPr/>
    </dgm:pt>
    <dgm:pt modelId="{48407B00-EE52-48D5-8F06-AC4FD73C15DA}" type="pres">
      <dgm:prSet presAssocID="{A9CD50CB-916E-4AFE-BB96-45FE2E3F9097}" presName="parentLin" presStyleCnt="0"/>
      <dgm:spPr/>
    </dgm:pt>
    <dgm:pt modelId="{D8754E06-0265-493A-9FAA-D2BB86D0BF17}" type="pres">
      <dgm:prSet presAssocID="{A9CD50CB-916E-4AFE-BB96-45FE2E3F9097}" presName="parentLeftMargin" presStyleLbl="node1" presStyleIdx="2" presStyleCnt="12"/>
      <dgm:spPr/>
      <dgm:t>
        <a:bodyPr/>
        <a:lstStyle/>
        <a:p>
          <a:endParaRPr lang="es-MX"/>
        </a:p>
      </dgm:t>
    </dgm:pt>
    <dgm:pt modelId="{3EE33A20-365B-42A4-8707-85CB96F2CBB5}" type="pres">
      <dgm:prSet presAssocID="{A9CD50CB-916E-4AFE-BB96-45FE2E3F9097}" presName="parentText" presStyleLbl="node1" presStyleIdx="3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A0C3E9-6F92-4A18-8215-1D004CBD570B}" type="pres">
      <dgm:prSet presAssocID="{A9CD50CB-916E-4AFE-BB96-45FE2E3F9097}" presName="negativeSpace" presStyleCnt="0"/>
      <dgm:spPr/>
    </dgm:pt>
    <dgm:pt modelId="{FE7F4159-EE97-4B90-A4D2-C3397C664761}" type="pres">
      <dgm:prSet presAssocID="{A9CD50CB-916E-4AFE-BB96-45FE2E3F9097}" presName="childText" presStyleLbl="conFgAcc1" presStyleIdx="3" presStyleCnt="12">
        <dgm:presLayoutVars>
          <dgm:bulletEnabled val="1"/>
        </dgm:presLayoutVars>
      </dgm:prSet>
      <dgm:spPr/>
    </dgm:pt>
    <dgm:pt modelId="{DD7596B9-ABD3-47D2-810E-69EEA7A33CAA}" type="pres">
      <dgm:prSet presAssocID="{24B8389F-8E46-4E55-B454-6267575CD426}" presName="spaceBetweenRectangles" presStyleCnt="0"/>
      <dgm:spPr/>
    </dgm:pt>
    <dgm:pt modelId="{EE38FBB1-655D-42E9-956E-3D0381A900F6}" type="pres">
      <dgm:prSet presAssocID="{1F5A52C6-6D5C-4ED6-A6E3-A9F135AB151C}" presName="parentLin" presStyleCnt="0"/>
      <dgm:spPr/>
    </dgm:pt>
    <dgm:pt modelId="{62E288F4-DABF-4FEF-A790-65A8FBE45B7D}" type="pres">
      <dgm:prSet presAssocID="{1F5A52C6-6D5C-4ED6-A6E3-A9F135AB151C}" presName="parentLeftMargin" presStyleLbl="node1" presStyleIdx="3" presStyleCnt="12"/>
      <dgm:spPr/>
      <dgm:t>
        <a:bodyPr/>
        <a:lstStyle/>
        <a:p>
          <a:endParaRPr lang="es-MX"/>
        </a:p>
      </dgm:t>
    </dgm:pt>
    <dgm:pt modelId="{3F0C5377-2BF8-4E32-8794-B717680509AF}" type="pres">
      <dgm:prSet presAssocID="{1F5A52C6-6D5C-4ED6-A6E3-A9F135AB151C}" presName="parentText" presStyleLbl="node1" presStyleIdx="4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5AB875-C3F7-462F-93B1-125C9A3D7184}" type="pres">
      <dgm:prSet presAssocID="{1F5A52C6-6D5C-4ED6-A6E3-A9F135AB151C}" presName="negativeSpace" presStyleCnt="0"/>
      <dgm:spPr/>
    </dgm:pt>
    <dgm:pt modelId="{47572CE2-B9B2-4BC3-A971-2E329B3DB414}" type="pres">
      <dgm:prSet presAssocID="{1F5A52C6-6D5C-4ED6-A6E3-A9F135AB151C}" presName="childText" presStyleLbl="conFgAcc1" presStyleIdx="4" presStyleCnt="12">
        <dgm:presLayoutVars>
          <dgm:bulletEnabled val="1"/>
        </dgm:presLayoutVars>
      </dgm:prSet>
      <dgm:spPr/>
    </dgm:pt>
    <dgm:pt modelId="{35B7FE3C-6BA0-4E3E-BA59-A6E7109EF9B0}" type="pres">
      <dgm:prSet presAssocID="{1978F362-1CEB-4604-A224-E2A63756C44E}" presName="spaceBetweenRectangles" presStyleCnt="0"/>
      <dgm:spPr/>
    </dgm:pt>
    <dgm:pt modelId="{6851B1AA-AC15-43A2-97E7-B17737A1D947}" type="pres">
      <dgm:prSet presAssocID="{4BFE0497-2138-4F1C-A963-22FAE7AC6915}" presName="parentLin" presStyleCnt="0"/>
      <dgm:spPr/>
    </dgm:pt>
    <dgm:pt modelId="{4775B500-23BC-4519-A9EA-7A5B4209AD04}" type="pres">
      <dgm:prSet presAssocID="{4BFE0497-2138-4F1C-A963-22FAE7AC6915}" presName="parentLeftMargin" presStyleLbl="node1" presStyleIdx="4" presStyleCnt="12"/>
      <dgm:spPr/>
      <dgm:t>
        <a:bodyPr/>
        <a:lstStyle/>
        <a:p>
          <a:endParaRPr lang="es-MX"/>
        </a:p>
      </dgm:t>
    </dgm:pt>
    <dgm:pt modelId="{0FAC5D13-A6CB-42C7-901F-1FF339D00C3E}" type="pres">
      <dgm:prSet presAssocID="{4BFE0497-2138-4F1C-A963-22FAE7AC6915}" presName="parentText" presStyleLbl="node1" presStyleIdx="5" presStyleCnt="12" custScaleX="13986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744AFB-318A-4254-A96F-09437D181FBA}" type="pres">
      <dgm:prSet presAssocID="{4BFE0497-2138-4F1C-A963-22FAE7AC6915}" presName="negativeSpace" presStyleCnt="0"/>
      <dgm:spPr/>
    </dgm:pt>
    <dgm:pt modelId="{CF7825B6-F367-4E39-A09A-0ECFC5D05D79}" type="pres">
      <dgm:prSet presAssocID="{4BFE0497-2138-4F1C-A963-22FAE7AC6915}" presName="childText" presStyleLbl="conFgAcc1" presStyleIdx="5" presStyleCnt="12">
        <dgm:presLayoutVars>
          <dgm:bulletEnabled val="1"/>
        </dgm:presLayoutVars>
      </dgm:prSet>
      <dgm:spPr/>
    </dgm:pt>
    <dgm:pt modelId="{A32FE54C-C32C-4746-9AD8-55FB79439D9F}" type="pres">
      <dgm:prSet presAssocID="{408311F3-1801-465D-A2B8-6BE118578642}" presName="spaceBetweenRectangles" presStyleCnt="0"/>
      <dgm:spPr/>
    </dgm:pt>
    <dgm:pt modelId="{6A3B33DD-9573-4DFB-A4DA-1AB4E595972F}" type="pres">
      <dgm:prSet presAssocID="{4802D6AF-5E5D-461C-A728-EC075365C2A6}" presName="parentLin" presStyleCnt="0"/>
      <dgm:spPr/>
    </dgm:pt>
    <dgm:pt modelId="{C610DF93-09BD-42AB-BDF4-6293BA09EBCE}" type="pres">
      <dgm:prSet presAssocID="{4802D6AF-5E5D-461C-A728-EC075365C2A6}" presName="parentLeftMargin" presStyleLbl="node1" presStyleIdx="5" presStyleCnt="12"/>
      <dgm:spPr/>
      <dgm:t>
        <a:bodyPr/>
        <a:lstStyle/>
        <a:p>
          <a:endParaRPr lang="es-MX"/>
        </a:p>
      </dgm:t>
    </dgm:pt>
    <dgm:pt modelId="{913E1196-A154-4C3F-A78A-3CB0BDEF274F}" type="pres">
      <dgm:prSet presAssocID="{4802D6AF-5E5D-461C-A728-EC075365C2A6}" presName="parentText" presStyleLbl="node1" presStyleIdx="6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A4A18A-F9A7-4C19-BDF1-8740C6E67847}" type="pres">
      <dgm:prSet presAssocID="{4802D6AF-5E5D-461C-A728-EC075365C2A6}" presName="negativeSpace" presStyleCnt="0"/>
      <dgm:spPr/>
    </dgm:pt>
    <dgm:pt modelId="{6C75DE0F-3479-425D-8F4F-266964F2351A}" type="pres">
      <dgm:prSet presAssocID="{4802D6AF-5E5D-461C-A728-EC075365C2A6}" presName="childText" presStyleLbl="conFgAcc1" presStyleIdx="6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BC11C9-BF62-4C8E-9A09-4720ACDDCDF2}" type="pres">
      <dgm:prSet presAssocID="{94142156-0EAE-4FC2-BF12-73BADF8BF322}" presName="spaceBetweenRectangles" presStyleCnt="0"/>
      <dgm:spPr/>
    </dgm:pt>
    <dgm:pt modelId="{5087B0FA-59D7-453C-9BE3-247B009332E7}" type="pres">
      <dgm:prSet presAssocID="{269ED6B8-4A34-4BAA-BE81-F081000A5009}" presName="parentLin" presStyleCnt="0"/>
      <dgm:spPr/>
    </dgm:pt>
    <dgm:pt modelId="{219A06F3-4A8D-4735-A975-5E648E9A71BC}" type="pres">
      <dgm:prSet presAssocID="{269ED6B8-4A34-4BAA-BE81-F081000A5009}" presName="parentLeftMargin" presStyleLbl="node1" presStyleIdx="6" presStyleCnt="12"/>
      <dgm:spPr/>
      <dgm:t>
        <a:bodyPr/>
        <a:lstStyle/>
        <a:p>
          <a:endParaRPr lang="es-MX"/>
        </a:p>
      </dgm:t>
    </dgm:pt>
    <dgm:pt modelId="{B69E6B73-1B12-40F4-86C8-C5AA465D821D}" type="pres">
      <dgm:prSet presAssocID="{269ED6B8-4A34-4BAA-BE81-F081000A5009}" presName="parentText" presStyleLbl="node1" presStyleIdx="7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7931C0-519F-4972-ABE8-F8F1AFBF828A}" type="pres">
      <dgm:prSet presAssocID="{269ED6B8-4A34-4BAA-BE81-F081000A5009}" presName="negativeSpace" presStyleCnt="0"/>
      <dgm:spPr/>
    </dgm:pt>
    <dgm:pt modelId="{2389AEF8-0045-42CF-A548-BA8E0C26B0ED}" type="pres">
      <dgm:prSet presAssocID="{269ED6B8-4A34-4BAA-BE81-F081000A5009}" presName="childText" presStyleLbl="conFgAcc1" presStyleIdx="7" presStyleCnt="12">
        <dgm:presLayoutVars>
          <dgm:bulletEnabled val="1"/>
        </dgm:presLayoutVars>
      </dgm:prSet>
      <dgm:spPr/>
    </dgm:pt>
    <dgm:pt modelId="{4DD8CB1E-96CE-4A35-BE6C-DA989D453A7D}" type="pres">
      <dgm:prSet presAssocID="{B8DB6E4A-08F6-45E2-93C4-1AD96C6F7B4E}" presName="spaceBetweenRectangles" presStyleCnt="0"/>
      <dgm:spPr/>
    </dgm:pt>
    <dgm:pt modelId="{DCA7752D-C4DC-41CA-9563-B037B0036CA6}" type="pres">
      <dgm:prSet presAssocID="{264DD6A7-4965-4009-9EA1-0C01307F9032}" presName="parentLin" presStyleCnt="0"/>
      <dgm:spPr/>
    </dgm:pt>
    <dgm:pt modelId="{CB2C70F2-068D-43B5-A2D1-338517577AB1}" type="pres">
      <dgm:prSet presAssocID="{264DD6A7-4965-4009-9EA1-0C01307F9032}" presName="parentLeftMargin" presStyleLbl="node1" presStyleIdx="7" presStyleCnt="12"/>
      <dgm:spPr/>
      <dgm:t>
        <a:bodyPr/>
        <a:lstStyle/>
        <a:p>
          <a:endParaRPr lang="es-MX"/>
        </a:p>
      </dgm:t>
    </dgm:pt>
    <dgm:pt modelId="{1E2F808F-5E89-4C57-B7D9-3F1B00D05E16}" type="pres">
      <dgm:prSet presAssocID="{264DD6A7-4965-4009-9EA1-0C01307F9032}" presName="parentText" presStyleLbl="node1" presStyleIdx="8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3E9AB20-F6FB-4ED0-962F-918F7A412A6A}" type="pres">
      <dgm:prSet presAssocID="{264DD6A7-4965-4009-9EA1-0C01307F9032}" presName="negativeSpace" presStyleCnt="0"/>
      <dgm:spPr/>
    </dgm:pt>
    <dgm:pt modelId="{371AD9E2-5905-4927-9AD1-E52631247BF1}" type="pres">
      <dgm:prSet presAssocID="{264DD6A7-4965-4009-9EA1-0C01307F9032}" presName="childText" presStyleLbl="conFgAcc1" presStyleIdx="8" presStyleCnt="12">
        <dgm:presLayoutVars>
          <dgm:bulletEnabled val="1"/>
        </dgm:presLayoutVars>
      </dgm:prSet>
      <dgm:spPr/>
    </dgm:pt>
    <dgm:pt modelId="{C0463829-5D7E-4BF9-A771-7C0AD8B09AE9}" type="pres">
      <dgm:prSet presAssocID="{9116CB62-375F-494B-8A6A-125F7BB01111}" presName="spaceBetweenRectangles" presStyleCnt="0"/>
      <dgm:spPr/>
    </dgm:pt>
    <dgm:pt modelId="{DCDB8DA8-8C8E-4CF4-A336-B62A83A4917C}" type="pres">
      <dgm:prSet presAssocID="{0960A27A-55DD-4B89-8409-55597F0FD868}" presName="parentLin" presStyleCnt="0"/>
      <dgm:spPr/>
    </dgm:pt>
    <dgm:pt modelId="{71B5FB26-3858-4C83-B974-FC0358A28F31}" type="pres">
      <dgm:prSet presAssocID="{0960A27A-55DD-4B89-8409-55597F0FD868}" presName="parentLeftMargin" presStyleLbl="node1" presStyleIdx="8" presStyleCnt="12"/>
      <dgm:spPr/>
      <dgm:t>
        <a:bodyPr/>
        <a:lstStyle/>
        <a:p>
          <a:endParaRPr lang="es-MX"/>
        </a:p>
      </dgm:t>
    </dgm:pt>
    <dgm:pt modelId="{813A623E-5A48-431F-9957-9876649A0F37}" type="pres">
      <dgm:prSet presAssocID="{0960A27A-55DD-4B89-8409-55597F0FD868}" presName="parentText" presStyleLbl="node1" presStyleIdx="9" presStyleCnt="12" custScaleX="13820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AB9C9A-10D3-440D-93AD-0DD250745478}" type="pres">
      <dgm:prSet presAssocID="{0960A27A-55DD-4B89-8409-55597F0FD868}" presName="negativeSpace" presStyleCnt="0"/>
      <dgm:spPr/>
    </dgm:pt>
    <dgm:pt modelId="{CEBDA76E-0114-43F7-B882-66EFFFB95854}" type="pres">
      <dgm:prSet presAssocID="{0960A27A-55DD-4B89-8409-55597F0FD868}" presName="childText" presStyleLbl="conFgAcc1" presStyleIdx="9" presStyleCnt="12">
        <dgm:presLayoutVars>
          <dgm:bulletEnabled val="1"/>
        </dgm:presLayoutVars>
      </dgm:prSet>
      <dgm:spPr/>
    </dgm:pt>
    <dgm:pt modelId="{C36761D1-7A88-426E-B685-DA818843BCC7}" type="pres">
      <dgm:prSet presAssocID="{0FEB83AB-8825-4EE5-85D6-307B28ACD253}" presName="spaceBetweenRectangles" presStyleCnt="0"/>
      <dgm:spPr/>
    </dgm:pt>
    <dgm:pt modelId="{6FB3024F-6EFE-44AA-9780-AD69ED3C4EC8}" type="pres">
      <dgm:prSet presAssocID="{7664A644-059D-465B-8BE3-082909A6CABE}" presName="parentLin" presStyleCnt="0"/>
      <dgm:spPr/>
    </dgm:pt>
    <dgm:pt modelId="{0FC5B2FE-F1AF-48A1-A813-12164C7CB9EF}" type="pres">
      <dgm:prSet presAssocID="{7664A644-059D-465B-8BE3-082909A6CABE}" presName="parentLeftMargin" presStyleLbl="node1" presStyleIdx="9" presStyleCnt="12"/>
      <dgm:spPr/>
      <dgm:t>
        <a:bodyPr/>
        <a:lstStyle/>
        <a:p>
          <a:endParaRPr lang="es-MX"/>
        </a:p>
      </dgm:t>
    </dgm:pt>
    <dgm:pt modelId="{B074012D-56D0-4BA6-8181-432A5D8E71EA}" type="pres">
      <dgm:prSet presAssocID="{7664A644-059D-465B-8BE3-082909A6CABE}" presName="parentText" presStyleLbl="node1" presStyleIdx="10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2ABF8B-E1B7-4BD7-B9A3-55BAAC3C8F69}" type="pres">
      <dgm:prSet presAssocID="{7664A644-059D-465B-8BE3-082909A6CABE}" presName="negativeSpace" presStyleCnt="0"/>
      <dgm:spPr/>
    </dgm:pt>
    <dgm:pt modelId="{69B8B225-3FE5-49C1-82C7-FD831F1B50B5}" type="pres">
      <dgm:prSet presAssocID="{7664A644-059D-465B-8BE3-082909A6CABE}" presName="childText" presStyleLbl="conFgAcc1" presStyleIdx="10" presStyleCnt="12">
        <dgm:presLayoutVars>
          <dgm:bulletEnabled val="1"/>
        </dgm:presLayoutVars>
      </dgm:prSet>
      <dgm:spPr/>
    </dgm:pt>
    <dgm:pt modelId="{3FBF120D-5E7B-4EA9-8CA1-E21E55EBD977}" type="pres">
      <dgm:prSet presAssocID="{BDDBD6D5-5BAF-4AFA-8CAC-D533A89FF928}" presName="spaceBetweenRectangles" presStyleCnt="0"/>
      <dgm:spPr/>
    </dgm:pt>
    <dgm:pt modelId="{C6C6A71A-2A38-426B-B4EB-10FDBCBF863D}" type="pres">
      <dgm:prSet presAssocID="{592ADFE4-B5D8-4DAD-81B3-FB14BA559D6F}" presName="parentLin" presStyleCnt="0"/>
      <dgm:spPr/>
    </dgm:pt>
    <dgm:pt modelId="{5D49451D-F190-4067-9DE7-99C26D167F87}" type="pres">
      <dgm:prSet presAssocID="{592ADFE4-B5D8-4DAD-81B3-FB14BA559D6F}" presName="parentLeftMargin" presStyleLbl="node1" presStyleIdx="10" presStyleCnt="12"/>
      <dgm:spPr/>
      <dgm:t>
        <a:bodyPr/>
        <a:lstStyle/>
        <a:p>
          <a:endParaRPr lang="es-MX"/>
        </a:p>
      </dgm:t>
    </dgm:pt>
    <dgm:pt modelId="{BC7DF6CC-B3B1-416A-BB31-9D6F27F8ABBC}" type="pres">
      <dgm:prSet presAssocID="{592ADFE4-B5D8-4DAD-81B3-FB14BA559D6F}" presName="parentText" presStyleLbl="node1" presStyleIdx="11" presStyleCnt="1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333DF7-8F77-4343-83C7-6C8677CC03B5}" type="pres">
      <dgm:prSet presAssocID="{592ADFE4-B5D8-4DAD-81B3-FB14BA559D6F}" presName="negativeSpace" presStyleCnt="0"/>
      <dgm:spPr/>
    </dgm:pt>
    <dgm:pt modelId="{080E18CC-A767-4B58-BD63-CADA529F5942}" type="pres">
      <dgm:prSet presAssocID="{592ADFE4-B5D8-4DAD-81B3-FB14BA559D6F}" presName="childText" presStyleLbl="conFgAcc1" presStyleIdx="11" presStyleCnt="12">
        <dgm:presLayoutVars>
          <dgm:bulletEnabled val="1"/>
        </dgm:presLayoutVars>
      </dgm:prSet>
      <dgm:spPr/>
    </dgm:pt>
  </dgm:ptLst>
  <dgm:cxnLst>
    <dgm:cxn modelId="{C7E63247-F125-46AA-8EAA-05A4AE0B8F79}" type="presOf" srcId="{269ED6B8-4A34-4BAA-BE81-F081000A5009}" destId="{219A06F3-4A8D-4735-A975-5E648E9A71BC}" srcOrd="0" destOrd="0" presId="urn:microsoft.com/office/officeart/2005/8/layout/list1"/>
    <dgm:cxn modelId="{5750E574-8776-458E-8F07-05544EB25A14}" type="presOf" srcId="{A9CD50CB-916E-4AFE-BB96-45FE2E3F9097}" destId="{3EE33A20-365B-42A4-8707-85CB96F2CBB5}" srcOrd="1" destOrd="0" presId="urn:microsoft.com/office/officeart/2005/8/layout/list1"/>
    <dgm:cxn modelId="{BB9C6600-0A09-47CC-A8A8-BFF57F652537}" type="presOf" srcId="{57718D62-917E-41C3-A2CD-BF7BAACD36CC}" destId="{9935D5EB-A1C7-41BA-9318-6E182DBECB70}" srcOrd="1" destOrd="0" presId="urn:microsoft.com/office/officeart/2005/8/layout/list1"/>
    <dgm:cxn modelId="{E247F673-C01F-43F4-AE1B-609DE9223FB6}" srcId="{FA896061-B1E2-44AE-8458-A3100F9774A3}" destId="{264DD6A7-4965-4009-9EA1-0C01307F9032}" srcOrd="8" destOrd="0" parTransId="{878D3689-DDEA-425C-A423-53EDAD11161B}" sibTransId="{9116CB62-375F-494B-8A6A-125F7BB01111}"/>
    <dgm:cxn modelId="{7EBB788A-5F9F-45E1-9E5B-574B26A0A20C}" srcId="{FA896061-B1E2-44AE-8458-A3100F9774A3}" destId="{7664A644-059D-465B-8BE3-082909A6CABE}" srcOrd="10" destOrd="0" parTransId="{CB9F105F-1AAF-4651-9789-98FCB62772F5}" sibTransId="{BDDBD6D5-5BAF-4AFA-8CAC-D533A89FF928}"/>
    <dgm:cxn modelId="{55571187-5981-4A55-8979-7D4BD47A99B1}" srcId="{FA896061-B1E2-44AE-8458-A3100F9774A3}" destId="{C4F747BF-36CC-4164-AD89-B03E078A49BF}" srcOrd="1" destOrd="0" parTransId="{A3F8401C-A1E6-4E0A-A768-A75E616D2603}" sibTransId="{4E89AD23-37FA-423B-9A43-5E7FF14FA9F9}"/>
    <dgm:cxn modelId="{95B717DD-DCA5-435B-93FA-2D402B3D4121}" srcId="{FA896061-B1E2-44AE-8458-A3100F9774A3}" destId="{4BFE0497-2138-4F1C-A963-22FAE7AC6915}" srcOrd="5" destOrd="0" parTransId="{F1B809FA-7480-486B-8D86-21BBB397E2D5}" sibTransId="{408311F3-1801-465D-A2B8-6BE118578642}"/>
    <dgm:cxn modelId="{7B8BC6EB-82F7-4047-B212-E05130B6B655}" type="presOf" srcId="{592ADFE4-B5D8-4DAD-81B3-FB14BA559D6F}" destId="{BC7DF6CC-B3B1-416A-BB31-9D6F27F8ABBC}" srcOrd="1" destOrd="0" presId="urn:microsoft.com/office/officeart/2005/8/layout/list1"/>
    <dgm:cxn modelId="{16609BEA-BB32-4A05-9A1B-2B99829E4158}" srcId="{FA896061-B1E2-44AE-8458-A3100F9774A3}" destId="{57718D62-917E-41C3-A2CD-BF7BAACD36CC}" srcOrd="0" destOrd="0" parTransId="{22B0CDF7-0CBE-41D8-9616-4016AE55EC61}" sibTransId="{0C210511-D23A-49D5-AF8A-9F69D9884941}"/>
    <dgm:cxn modelId="{B0EC7B7D-C28A-45AB-893E-538B7A0D1F51}" type="presOf" srcId="{57718D62-917E-41C3-A2CD-BF7BAACD36CC}" destId="{DD0BE848-53F2-46C0-B2BA-2E983A1B6D42}" srcOrd="0" destOrd="0" presId="urn:microsoft.com/office/officeart/2005/8/layout/list1"/>
    <dgm:cxn modelId="{A511228B-A095-48E9-B870-F1B4CF8047F2}" type="presOf" srcId="{2FD44A63-5F47-49EA-9033-1AA5A0096B65}" destId="{8FE034B9-1360-4E06-BACB-33B653C75819}" srcOrd="0" destOrd="0" presId="urn:microsoft.com/office/officeart/2005/8/layout/list1"/>
    <dgm:cxn modelId="{CB281ACC-240C-45FD-A122-E44B525674AF}" type="presOf" srcId="{4BFE0497-2138-4F1C-A963-22FAE7AC6915}" destId="{0FAC5D13-A6CB-42C7-901F-1FF339D00C3E}" srcOrd="1" destOrd="0" presId="urn:microsoft.com/office/officeart/2005/8/layout/list1"/>
    <dgm:cxn modelId="{8CAB6800-9C60-4461-A4CF-7A4B9B975DEB}" type="presOf" srcId="{4802D6AF-5E5D-461C-A728-EC075365C2A6}" destId="{C610DF93-09BD-42AB-BDF4-6293BA09EBCE}" srcOrd="0" destOrd="0" presId="urn:microsoft.com/office/officeart/2005/8/layout/list1"/>
    <dgm:cxn modelId="{9B4909E2-5C2C-400E-9A7C-478479571E37}" type="presOf" srcId="{7664A644-059D-465B-8BE3-082909A6CABE}" destId="{B074012D-56D0-4BA6-8181-432A5D8E71EA}" srcOrd="1" destOrd="0" presId="urn:microsoft.com/office/officeart/2005/8/layout/list1"/>
    <dgm:cxn modelId="{85A273B7-38DE-45DC-90FB-BACF3AA0D3B4}" type="presOf" srcId="{0960A27A-55DD-4B89-8409-55597F0FD868}" destId="{71B5FB26-3858-4C83-B974-FC0358A28F31}" srcOrd="0" destOrd="0" presId="urn:microsoft.com/office/officeart/2005/8/layout/list1"/>
    <dgm:cxn modelId="{9110BD9C-4780-4630-BEEE-F0DFE39060FC}" srcId="{FA896061-B1E2-44AE-8458-A3100F9774A3}" destId="{A9CD50CB-916E-4AFE-BB96-45FE2E3F9097}" srcOrd="3" destOrd="0" parTransId="{458439BA-8315-493C-A644-B4B9C2D53038}" sibTransId="{24B8389F-8E46-4E55-B454-6267575CD426}"/>
    <dgm:cxn modelId="{B546401A-F948-4B1E-97FB-3AE70CD81C40}" srcId="{FA896061-B1E2-44AE-8458-A3100F9774A3}" destId="{0960A27A-55DD-4B89-8409-55597F0FD868}" srcOrd="9" destOrd="0" parTransId="{D99F2A73-0E43-4061-9919-62109A0A489F}" sibTransId="{0FEB83AB-8825-4EE5-85D6-307B28ACD253}"/>
    <dgm:cxn modelId="{CB1AAF08-6C9D-4D9E-B4E5-A7DCD357A327}" srcId="{FA896061-B1E2-44AE-8458-A3100F9774A3}" destId="{1F5A52C6-6D5C-4ED6-A6E3-A9F135AB151C}" srcOrd="4" destOrd="0" parTransId="{5113C2E7-388A-448F-B52C-4CE629ABEDCC}" sibTransId="{1978F362-1CEB-4604-A224-E2A63756C44E}"/>
    <dgm:cxn modelId="{01CA1570-2C9C-44B3-9AAD-B359A063CCEC}" type="presOf" srcId="{264DD6A7-4965-4009-9EA1-0C01307F9032}" destId="{1E2F808F-5E89-4C57-B7D9-3F1B00D05E16}" srcOrd="1" destOrd="0" presId="urn:microsoft.com/office/officeart/2005/8/layout/list1"/>
    <dgm:cxn modelId="{4A08E5AF-7CA2-43CA-9C34-E78E459A2178}" srcId="{FA896061-B1E2-44AE-8458-A3100F9774A3}" destId="{2FD44A63-5F47-49EA-9033-1AA5A0096B65}" srcOrd="2" destOrd="0" parTransId="{781E34F9-E077-4399-9F54-CDBACE7A0D1B}" sibTransId="{179480E2-6BB6-4535-9CF5-7C73889076D4}"/>
    <dgm:cxn modelId="{D3E4D87B-02F5-40F5-8642-DA44D53EB2E8}" type="presOf" srcId="{C4F747BF-36CC-4164-AD89-B03E078A49BF}" destId="{B8CD384A-A0FE-4B47-AA22-C43CE1CB7A4F}" srcOrd="0" destOrd="0" presId="urn:microsoft.com/office/officeart/2005/8/layout/list1"/>
    <dgm:cxn modelId="{5CFCB957-66EA-45D6-AFB5-8FE67C6FE3B4}" type="presOf" srcId="{264DD6A7-4965-4009-9EA1-0C01307F9032}" destId="{CB2C70F2-068D-43B5-A2D1-338517577AB1}" srcOrd="0" destOrd="0" presId="urn:microsoft.com/office/officeart/2005/8/layout/list1"/>
    <dgm:cxn modelId="{56D91413-E52A-40B7-B9DC-68582645E7DE}" srcId="{FA896061-B1E2-44AE-8458-A3100F9774A3}" destId="{4802D6AF-5E5D-461C-A728-EC075365C2A6}" srcOrd="6" destOrd="0" parTransId="{5DB1C755-97E2-42C0-AC37-D7377853EBB9}" sibTransId="{94142156-0EAE-4FC2-BF12-73BADF8BF322}"/>
    <dgm:cxn modelId="{28B7721E-BC04-44AC-AFA5-8875F3C183F2}" type="presOf" srcId="{4802D6AF-5E5D-461C-A728-EC075365C2A6}" destId="{913E1196-A154-4C3F-A78A-3CB0BDEF274F}" srcOrd="1" destOrd="0" presId="urn:microsoft.com/office/officeart/2005/8/layout/list1"/>
    <dgm:cxn modelId="{C76EB7A2-46B9-4EC4-BF40-54D541531D1F}" type="presOf" srcId="{A9CD50CB-916E-4AFE-BB96-45FE2E3F9097}" destId="{D8754E06-0265-493A-9FAA-D2BB86D0BF17}" srcOrd="0" destOrd="0" presId="urn:microsoft.com/office/officeart/2005/8/layout/list1"/>
    <dgm:cxn modelId="{C45C007E-5702-4E9B-A8E8-84CCF6DA6A39}" type="presOf" srcId="{C4F747BF-36CC-4164-AD89-B03E078A49BF}" destId="{F2F29773-A856-490F-8ABB-198CC791A60F}" srcOrd="1" destOrd="0" presId="urn:microsoft.com/office/officeart/2005/8/layout/list1"/>
    <dgm:cxn modelId="{F3BE4065-2DED-4997-99AF-5540C5F77CB8}" type="presOf" srcId="{2FD44A63-5F47-49EA-9033-1AA5A0096B65}" destId="{B1D19728-2CD1-4B00-AA93-DF043A6CB687}" srcOrd="1" destOrd="0" presId="urn:microsoft.com/office/officeart/2005/8/layout/list1"/>
    <dgm:cxn modelId="{1FE51E63-D223-4AD4-8684-C0FB576C3096}" srcId="{FA896061-B1E2-44AE-8458-A3100F9774A3}" destId="{592ADFE4-B5D8-4DAD-81B3-FB14BA559D6F}" srcOrd="11" destOrd="0" parTransId="{B4D4DE1A-B702-4DD9-9A64-52999EF99210}" sibTransId="{3C5AC371-1DB1-4DAB-9E6E-382ED3316AC0}"/>
    <dgm:cxn modelId="{78FBA874-33EB-4706-AF28-1432FF142F97}" type="presOf" srcId="{4BFE0497-2138-4F1C-A963-22FAE7AC6915}" destId="{4775B500-23BC-4519-A9EA-7A5B4209AD04}" srcOrd="0" destOrd="0" presId="urn:microsoft.com/office/officeart/2005/8/layout/list1"/>
    <dgm:cxn modelId="{0E6C6E41-B86B-436E-AEC7-5A2EC0867877}" type="presOf" srcId="{269ED6B8-4A34-4BAA-BE81-F081000A5009}" destId="{B69E6B73-1B12-40F4-86C8-C5AA465D821D}" srcOrd="1" destOrd="0" presId="urn:microsoft.com/office/officeart/2005/8/layout/list1"/>
    <dgm:cxn modelId="{B66CE7FA-7D0B-405B-BB63-7B9E9429C4D4}" type="presOf" srcId="{592ADFE4-B5D8-4DAD-81B3-FB14BA559D6F}" destId="{5D49451D-F190-4067-9DE7-99C26D167F87}" srcOrd="0" destOrd="0" presId="urn:microsoft.com/office/officeart/2005/8/layout/list1"/>
    <dgm:cxn modelId="{8499CA78-FC72-4C60-A71F-3DFB4F638A8A}" type="presOf" srcId="{1F5A52C6-6D5C-4ED6-A6E3-A9F135AB151C}" destId="{3F0C5377-2BF8-4E32-8794-B717680509AF}" srcOrd="1" destOrd="0" presId="urn:microsoft.com/office/officeart/2005/8/layout/list1"/>
    <dgm:cxn modelId="{C7E4D4FE-33A0-4526-BE28-BBB7CF4B9467}" type="presOf" srcId="{0960A27A-55DD-4B89-8409-55597F0FD868}" destId="{813A623E-5A48-431F-9957-9876649A0F37}" srcOrd="1" destOrd="0" presId="urn:microsoft.com/office/officeart/2005/8/layout/list1"/>
    <dgm:cxn modelId="{E232CDD0-AFFC-4B50-82CD-4F668A93DEFC}" type="presOf" srcId="{7664A644-059D-465B-8BE3-082909A6CABE}" destId="{0FC5B2FE-F1AF-48A1-A813-12164C7CB9EF}" srcOrd="0" destOrd="0" presId="urn:microsoft.com/office/officeart/2005/8/layout/list1"/>
    <dgm:cxn modelId="{6346FDD5-6326-4E3D-8C83-2677477EFD1F}" srcId="{FA896061-B1E2-44AE-8458-A3100F9774A3}" destId="{269ED6B8-4A34-4BAA-BE81-F081000A5009}" srcOrd="7" destOrd="0" parTransId="{B19A67B3-8686-41DB-B970-183FD9F10079}" sibTransId="{B8DB6E4A-08F6-45E2-93C4-1AD96C6F7B4E}"/>
    <dgm:cxn modelId="{05984A55-4BC8-4C07-988E-4DED201C2080}" type="presOf" srcId="{FA896061-B1E2-44AE-8458-A3100F9774A3}" destId="{16EA826F-2591-4AEA-8A4C-B8D384C97BA3}" srcOrd="0" destOrd="0" presId="urn:microsoft.com/office/officeart/2005/8/layout/list1"/>
    <dgm:cxn modelId="{A9E18A03-68D0-49B6-BC5A-2C1679A6019E}" type="presOf" srcId="{1F5A52C6-6D5C-4ED6-A6E3-A9F135AB151C}" destId="{62E288F4-DABF-4FEF-A790-65A8FBE45B7D}" srcOrd="0" destOrd="0" presId="urn:microsoft.com/office/officeart/2005/8/layout/list1"/>
    <dgm:cxn modelId="{95F70DB7-115F-42CD-AD49-3D8E1E40EF2B}" type="presParOf" srcId="{16EA826F-2591-4AEA-8A4C-B8D384C97BA3}" destId="{D08A7C0B-8BD0-440A-BFBB-45336438E0AE}" srcOrd="0" destOrd="0" presId="urn:microsoft.com/office/officeart/2005/8/layout/list1"/>
    <dgm:cxn modelId="{CA3ECCC8-041D-425A-98B2-9860B41F6C98}" type="presParOf" srcId="{D08A7C0B-8BD0-440A-BFBB-45336438E0AE}" destId="{DD0BE848-53F2-46C0-B2BA-2E983A1B6D42}" srcOrd="0" destOrd="0" presId="urn:microsoft.com/office/officeart/2005/8/layout/list1"/>
    <dgm:cxn modelId="{5F7FBD06-1EC6-46E3-B32A-73EF25655413}" type="presParOf" srcId="{D08A7C0B-8BD0-440A-BFBB-45336438E0AE}" destId="{9935D5EB-A1C7-41BA-9318-6E182DBECB70}" srcOrd="1" destOrd="0" presId="urn:microsoft.com/office/officeart/2005/8/layout/list1"/>
    <dgm:cxn modelId="{81CE207E-AE78-48C5-80AA-660E15E2A875}" type="presParOf" srcId="{16EA826F-2591-4AEA-8A4C-B8D384C97BA3}" destId="{90580029-B9B3-47D0-A1EC-EB1C20A8F89B}" srcOrd="1" destOrd="0" presId="urn:microsoft.com/office/officeart/2005/8/layout/list1"/>
    <dgm:cxn modelId="{1E0DE204-397E-4A85-BAC9-526AED751FDB}" type="presParOf" srcId="{16EA826F-2591-4AEA-8A4C-B8D384C97BA3}" destId="{EC8F9E03-56DC-46B7-85A6-977C2E6EAC4E}" srcOrd="2" destOrd="0" presId="urn:microsoft.com/office/officeart/2005/8/layout/list1"/>
    <dgm:cxn modelId="{4562CDF6-B718-4742-99CC-CFE3F7B7AA2A}" type="presParOf" srcId="{16EA826F-2591-4AEA-8A4C-B8D384C97BA3}" destId="{E2FB867B-2862-4C8E-AFE6-2B166142E8EB}" srcOrd="3" destOrd="0" presId="urn:microsoft.com/office/officeart/2005/8/layout/list1"/>
    <dgm:cxn modelId="{E4A98B96-3D16-4615-8543-4AF7AAD73B20}" type="presParOf" srcId="{16EA826F-2591-4AEA-8A4C-B8D384C97BA3}" destId="{297C416A-A6E7-4A34-9E69-A255D6A99CC6}" srcOrd="4" destOrd="0" presId="urn:microsoft.com/office/officeart/2005/8/layout/list1"/>
    <dgm:cxn modelId="{E55A11BF-BB81-4C25-AD94-E7CB087D8D50}" type="presParOf" srcId="{297C416A-A6E7-4A34-9E69-A255D6A99CC6}" destId="{B8CD384A-A0FE-4B47-AA22-C43CE1CB7A4F}" srcOrd="0" destOrd="0" presId="urn:microsoft.com/office/officeart/2005/8/layout/list1"/>
    <dgm:cxn modelId="{60247516-E578-44D3-962F-F8B52A026DE3}" type="presParOf" srcId="{297C416A-A6E7-4A34-9E69-A255D6A99CC6}" destId="{F2F29773-A856-490F-8ABB-198CC791A60F}" srcOrd="1" destOrd="0" presId="urn:microsoft.com/office/officeart/2005/8/layout/list1"/>
    <dgm:cxn modelId="{5283B97B-DA9C-463C-8C0E-D04B008E29D5}" type="presParOf" srcId="{16EA826F-2591-4AEA-8A4C-B8D384C97BA3}" destId="{E22A38B1-58F6-430A-94A9-B40E3E9102F9}" srcOrd="5" destOrd="0" presId="urn:microsoft.com/office/officeart/2005/8/layout/list1"/>
    <dgm:cxn modelId="{32FD8A95-9221-4B5E-A30A-18DB9F1F1863}" type="presParOf" srcId="{16EA826F-2591-4AEA-8A4C-B8D384C97BA3}" destId="{3F2728DD-0F79-49BD-B706-F179C9E84E0C}" srcOrd="6" destOrd="0" presId="urn:microsoft.com/office/officeart/2005/8/layout/list1"/>
    <dgm:cxn modelId="{AAA75646-0F7F-49B8-8635-AFB0678A35DD}" type="presParOf" srcId="{16EA826F-2591-4AEA-8A4C-B8D384C97BA3}" destId="{D61A4495-96FF-4F41-9D72-8528641E476C}" srcOrd="7" destOrd="0" presId="urn:microsoft.com/office/officeart/2005/8/layout/list1"/>
    <dgm:cxn modelId="{48447EAE-8AD5-42A1-895D-E2D8337CE9AC}" type="presParOf" srcId="{16EA826F-2591-4AEA-8A4C-B8D384C97BA3}" destId="{CEF16F9B-902A-4DE5-8945-E939E3C54851}" srcOrd="8" destOrd="0" presId="urn:microsoft.com/office/officeart/2005/8/layout/list1"/>
    <dgm:cxn modelId="{AA866632-3024-405E-89D5-38B548F8BBFE}" type="presParOf" srcId="{CEF16F9B-902A-4DE5-8945-E939E3C54851}" destId="{8FE034B9-1360-4E06-BACB-33B653C75819}" srcOrd="0" destOrd="0" presId="urn:microsoft.com/office/officeart/2005/8/layout/list1"/>
    <dgm:cxn modelId="{BEEFBBE5-0EF8-4CC4-960F-22FCA9D0F96F}" type="presParOf" srcId="{CEF16F9B-902A-4DE5-8945-E939E3C54851}" destId="{B1D19728-2CD1-4B00-AA93-DF043A6CB687}" srcOrd="1" destOrd="0" presId="urn:microsoft.com/office/officeart/2005/8/layout/list1"/>
    <dgm:cxn modelId="{E8477522-B3E5-4174-BC4C-9FA9221270F4}" type="presParOf" srcId="{16EA826F-2591-4AEA-8A4C-B8D384C97BA3}" destId="{1ACEA2A8-31BD-4371-9ED6-908033608983}" srcOrd="9" destOrd="0" presId="urn:microsoft.com/office/officeart/2005/8/layout/list1"/>
    <dgm:cxn modelId="{D0632824-7D5E-482F-A800-86696FCEB8D1}" type="presParOf" srcId="{16EA826F-2591-4AEA-8A4C-B8D384C97BA3}" destId="{9C795D84-39B2-433F-BA00-EC532B79540B}" srcOrd="10" destOrd="0" presId="urn:microsoft.com/office/officeart/2005/8/layout/list1"/>
    <dgm:cxn modelId="{37D99F77-30DF-4E54-BB9F-DEB51D960120}" type="presParOf" srcId="{16EA826F-2591-4AEA-8A4C-B8D384C97BA3}" destId="{A8DA1CF8-1C21-4BF8-9260-C9EBA130C71D}" srcOrd="11" destOrd="0" presId="urn:microsoft.com/office/officeart/2005/8/layout/list1"/>
    <dgm:cxn modelId="{A69D6359-77EB-471F-B551-2A0387B8F9BA}" type="presParOf" srcId="{16EA826F-2591-4AEA-8A4C-B8D384C97BA3}" destId="{48407B00-EE52-48D5-8F06-AC4FD73C15DA}" srcOrd="12" destOrd="0" presId="urn:microsoft.com/office/officeart/2005/8/layout/list1"/>
    <dgm:cxn modelId="{DE910435-C668-422A-A957-4737B7C42420}" type="presParOf" srcId="{48407B00-EE52-48D5-8F06-AC4FD73C15DA}" destId="{D8754E06-0265-493A-9FAA-D2BB86D0BF17}" srcOrd="0" destOrd="0" presId="urn:microsoft.com/office/officeart/2005/8/layout/list1"/>
    <dgm:cxn modelId="{165AB872-4862-443F-BA35-827318B5D92C}" type="presParOf" srcId="{48407B00-EE52-48D5-8F06-AC4FD73C15DA}" destId="{3EE33A20-365B-42A4-8707-85CB96F2CBB5}" srcOrd="1" destOrd="0" presId="urn:microsoft.com/office/officeart/2005/8/layout/list1"/>
    <dgm:cxn modelId="{5F9851C5-F9F5-4055-9EC1-D3511D564915}" type="presParOf" srcId="{16EA826F-2591-4AEA-8A4C-B8D384C97BA3}" destId="{06A0C3E9-6F92-4A18-8215-1D004CBD570B}" srcOrd="13" destOrd="0" presId="urn:microsoft.com/office/officeart/2005/8/layout/list1"/>
    <dgm:cxn modelId="{385C9B8A-5997-4DC4-8837-FE26594EC760}" type="presParOf" srcId="{16EA826F-2591-4AEA-8A4C-B8D384C97BA3}" destId="{FE7F4159-EE97-4B90-A4D2-C3397C664761}" srcOrd="14" destOrd="0" presId="urn:microsoft.com/office/officeart/2005/8/layout/list1"/>
    <dgm:cxn modelId="{4551E064-BE7A-4CB8-AAA9-21D108C62EBB}" type="presParOf" srcId="{16EA826F-2591-4AEA-8A4C-B8D384C97BA3}" destId="{DD7596B9-ABD3-47D2-810E-69EEA7A33CAA}" srcOrd="15" destOrd="0" presId="urn:microsoft.com/office/officeart/2005/8/layout/list1"/>
    <dgm:cxn modelId="{AC753D04-6B74-4A71-9D23-BDAEAB954DB0}" type="presParOf" srcId="{16EA826F-2591-4AEA-8A4C-B8D384C97BA3}" destId="{EE38FBB1-655D-42E9-956E-3D0381A900F6}" srcOrd="16" destOrd="0" presId="urn:microsoft.com/office/officeart/2005/8/layout/list1"/>
    <dgm:cxn modelId="{BD3FCE72-E80B-4F44-9E01-D58A83D5300A}" type="presParOf" srcId="{EE38FBB1-655D-42E9-956E-3D0381A900F6}" destId="{62E288F4-DABF-4FEF-A790-65A8FBE45B7D}" srcOrd="0" destOrd="0" presId="urn:microsoft.com/office/officeart/2005/8/layout/list1"/>
    <dgm:cxn modelId="{4B481630-370A-4900-815F-BEB3A6A377DA}" type="presParOf" srcId="{EE38FBB1-655D-42E9-956E-3D0381A900F6}" destId="{3F0C5377-2BF8-4E32-8794-B717680509AF}" srcOrd="1" destOrd="0" presId="urn:microsoft.com/office/officeart/2005/8/layout/list1"/>
    <dgm:cxn modelId="{2B5DF529-FBEB-4232-8D13-C416F19BEC3C}" type="presParOf" srcId="{16EA826F-2591-4AEA-8A4C-B8D384C97BA3}" destId="{9B5AB875-C3F7-462F-93B1-125C9A3D7184}" srcOrd="17" destOrd="0" presId="urn:microsoft.com/office/officeart/2005/8/layout/list1"/>
    <dgm:cxn modelId="{6D03682D-341A-4274-BB90-B991E2966B84}" type="presParOf" srcId="{16EA826F-2591-4AEA-8A4C-B8D384C97BA3}" destId="{47572CE2-B9B2-4BC3-A971-2E329B3DB414}" srcOrd="18" destOrd="0" presId="urn:microsoft.com/office/officeart/2005/8/layout/list1"/>
    <dgm:cxn modelId="{85F76912-785D-4B98-8FFD-3D9131C96C1B}" type="presParOf" srcId="{16EA826F-2591-4AEA-8A4C-B8D384C97BA3}" destId="{35B7FE3C-6BA0-4E3E-BA59-A6E7109EF9B0}" srcOrd="19" destOrd="0" presId="urn:microsoft.com/office/officeart/2005/8/layout/list1"/>
    <dgm:cxn modelId="{D4416F93-65F6-4ECE-9C1D-A2DDB8C37846}" type="presParOf" srcId="{16EA826F-2591-4AEA-8A4C-B8D384C97BA3}" destId="{6851B1AA-AC15-43A2-97E7-B17737A1D947}" srcOrd="20" destOrd="0" presId="urn:microsoft.com/office/officeart/2005/8/layout/list1"/>
    <dgm:cxn modelId="{8D753E1D-F2A5-4FAE-A419-08D2F20FB9F6}" type="presParOf" srcId="{6851B1AA-AC15-43A2-97E7-B17737A1D947}" destId="{4775B500-23BC-4519-A9EA-7A5B4209AD04}" srcOrd="0" destOrd="0" presId="urn:microsoft.com/office/officeart/2005/8/layout/list1"/>
    <dgm:cxn modelId="{ED0F564F-930C-4CE6-AC68-48384D941978}" type="presParOf" srcId="{6851B1AA-AC15-43A2-97E7-B17737A1D947}" destId="{0FAC5D13-A6CB-42C7-901F-1FF339D00C3E}" srcOrd="1" destOrd="0" presId="urn:microsoft.com/office/officeart/2005/8/layout/list1"/>
    <dgm:cxn modelId="{F7B21A33-87DF-4457-95E8-7907049F1581}" type="presParOf" srcId="{16EA826F-2591-4AEA-8A4C-B8D384C97BA3}" destId="{9B744AFB-318A-4254-A96F-09437D181FBA}" srcOrd="21" destOrd="0" presId="urn:microsoft.com/office/officeart/2005/8/layout/list1"/>
    <dgm:cxn modelId="{5D818857-FAA3-4470-B18A-A55FB487F0CD}" type="presParOf" srcId="{16EA826F-2591-4AEA-8A4C-B8D384C97BA3}" destId="{CF7825B6-F367-4E39-A09A-0ECFC5D05D79}" srcOrd="22" destOrd="0" presId="urn:microsoft.com/office/officeart/2005/8/layout/list1"/>
    <dgm:cxn modelId="{5EAB87AF-350F-49BC-9457-4C16B9607AFB}" type="presParOf" srcId="{16EA826F-2591-4AEA-8A4C-B8D384C97BA3}" destId="{A32FE54C-C32C-4746-9AD8-55FB79439D9F}" srcOrd="23" destOrd="0" presId="urn:microsoft.com/office/officeart/2005/8/layout/list1"/>
    <dgm:cxn modelId="{E1D66467-793B-471C-9A0D-E9735ED3358B}" type="presParOf" srcId="{16EA826F-2591-4AEA-8A4C-B8D384C97BA3}" destId="{6A3B33DD-9573-4DFB-A4DA-1AB4E595972F}" srcOrd="24" destOrd="0" presId="urn:microsoft.com/office/officeart/2005/8/layout/list1"/>
    <dgm:cxn modelId="{77B2335E-8BF2-419E-86CA-7F195EBD4EB4}" type="presParOf" srcId="{6A3B33DD-9573-4DFB-A4DA-1AB4E595972F}" destId="{C610DF93-09BD-42AB-BDF4-6293BA09EBCE}" srcOrd="0" destOrd="0" presId="urn:microsoft.com/office/officeart/2005/8/layout/list1"/>
    <dgm:cxn modelId="{807B4199-BC3F-4A97-8E1B-F97744AE99B2}" type="presParOf" srcId="{6A3B33DD-9573-4DFB-A4DA-1AB4E595972F}" destId="{913E1196-A154-4C3F-A78A-3CB0BDEF274F}" srcOrd="1" destOrd="0" presId="urn:microsoft.com/office/officeart/2005/8/layout/list1"/>
    <dgm:cxn modelId="{B4109615-5CC3-417A-8968-F8F697584E5D}" type="presParOf" srcId="{16EA826F-2591-4AEA-8A4C-B8D384C97BA3}" destId="{3BA4A18A-F9A7-4C19-BDF1-8740C6E67847}" srcOrd="25" destOrd="0" presId="urn:microsoft.com/office/officeart/2005/8/layout/list1"/>
    <dgm:cxn modelId="{90D72223-33E3-4437-A340-06E89BA21649}" type="presParOf" srcId="{16EA826F-2591-4AEA-8A4C-B8D384C97BA3}" destId="{6C75DE0F-3479-425D-8F4F-266964F2351A}" srcOrd="26" destOrd="0" presId="urn:microsoft.com/office/officeart/2005/8/layout/list1"/>
    <dgm:cxn modelId="{F7F15474-8F31-4FDE-86C1-B92551A0CD24}" type="presParOf" srcId="{16EA826F-2591-4AEA-8A4C-B8D384C97BA3}" destId="{98BC11C9-BF62-4C8E-9A09-4720ACDDCDF2}" srcOrd="27" destOrd="0" presId="urn:microsoft.com/office/officeart/2005/8/layout/list1"/>
    <dgm:cxn modelId="{04D3388A-7052-489D-BC00-133B42DC560C}" type="presParOf" srcId="{16EA826F-2591-4AEA-8A4C-B8D384C97BA3}" destId="{5087B0FA-59D7-453C-9BE3-247B009332E7}" srcOrd="28" destOrd="0" presId="urn:microsoft.com/office/officeart/2005/8/layout/list1"/>
    <dgm:cxn modelId="{FAE59AAE-E72D-4F35-883A-EAC12A0D1CB3}" type="presParOf" srcId="{5087B0FA-59D7-453C-9BE3-247B009332E7}" destId="{219A06F3-4A8D-4735-A975-5E648E9A71BC}" srcOrd="0" destOrd="0" presId="urn:microsoft.com/office/officeart/2005/8/layout/list1"/>
    <dgm:cxn modelId="{DBD30CD0-903E-4753-84E9-85532EF68157}" type="presParOf" srcId="{5087B0FA-59D7-453C-9BE3-247B009332E7}" destId="{B69E6B73-1B12-40F4-86C8-C5AA465D821D}" srcOrd="1" destOrd="0" presId="urn:microsoft.com/office/officeart/2005/8/layout/list1"/>
    <dgm:cxn modelId="{3489C765-29F9-4019-BBDC-97F86150A09B}" type="presParOf" srcId="{16EA826F-2591-4AEA-8A4C-B8D384C97BA3}" destId="{1B7931C0-519F-4972-ABE8-F8F1AFBF828A}" srcOrd="29" destOrd="0" presId="urn:microsoft.com/office/officeart/2005/8/layout/list1"/>
    <dgm:cxn modelId="{AFED562B-84E0-4005-804D-AD2E4D3F599A}" type="presParOf" srcId="{16EA826F-2591-4AEA-8A4C-B8D384C97BA3}" destId="{2389AEF8-0045-42CF-A548-BA8E0C26B0ED}" srcOrd="30" destOrd="0" presId="urn:microsoft.com/office/officeart/2005/8/layout/list1"/>
    <dgm:cxn modelId="{590CBEF3-4D9E-478B-89A2-5E05ACAE549E}" type="presParOf" srcId="{16EA826F-2591-4AEA-8A4C-B8D384C97BA3}" destId="{4DD8CB1E-96CE-4A35-BE6C-DA989D453A7D}" srcOrd="31" destOrd="0" presId="urn:microsoft.com/office/officeart/2005/8/layout/list1"/>
    <dgm:cxn modelId="{F1ABEB71-40A9-4710-BE96-90888A55A644}" type="presParOf" srcId="{16EA826F-2591-4AEA-8A4C-B8D384C97BA3}" destId="{DCA7752D-C4DC-41CA-9563-B037B0036CA6}" srcOrd="32" destOrd="0" presId="urn:microsoft.com/office/officeart/2005/8/layout/list1"/>
    <dgm:cxn modelId="{1B2B3C23-B26C-4C62-B202-C2B108D112F1}" type="presParOf" srcId="{DCA7752D-C4DC-41CA-9563-B037B0036CA6}" destId="{CB2C70F2-068D-43B5-A2D1-338517577AB1}" srcOrd="0" destOrd="0" presId="urn:microsoft.com/office/officeart/2005/8/layout/list1"/>
    <dgm:cxn modelId="{49FFBC98-0003-480E-A4A1-20C5EE4B025D}" type="presParOf" srcId="{DCA7752D-C4DC-41CA-9563-B037B0036CA6}" destId="{1E2F808F-5E89-4C57-B7D9-3F1B00D05E16}" srcOrd="1" destOrd="0" presId="urn:microsoft.com/office/officeart/2005/8/layout/list1"/>
    <dgm:cxn modelId="{F67178F9-65DE-49EC-B853-CE2843DE121D}" type="presParOf" srcId="{16EA826F-2591-4AEA-8A4C-B8D384C97BA3}" destId="{D3E9AB20-F6FB-4ED0-962F-918F7A412A6A}" srcOrd="33" destOrd="0" presId="urn:microsoft.com/office/officeart/2005/8/layout/list1"/>
    <dgm:cxn modelId="{29C18775-4842-44E4-9092-894CC60D33DE}" type="presParOf" srcId="{16EA826F-2591-4AEA-8A4C-B8D384C97BA3}" destId="{371AD9E2-5905-4927-9AD1-E52631247BF1}" srcOrd="34" destOrd="0" presId="urn:microsoft.com/office/officeart/2005/8/layout/list1"/>
    <dgm:cxn modelId="{4CB037DA-FCF9-408B-8134-CB617B357D49}" type="presParOf" srcId="{16EA826F-2591-4AEA-8A4C-B8D384C97BA3}" destId="{C0463829-5D7E-4BF9-A771-7C0AD8B09AE9}" srcOrd="35" destOrd="0" presId="urn:microsoft.com/office/officeart/2005/8/layout/list1"/>
    <dgm:cxn modelId="{5B166A02-6066-4F3B-B9FC-806C7218A61A}" type="presParOf" srcId="{16EA826F-2591-4AEA-8A4C-B8D384C97BA3}" destId="{DCDB8DA8-8C8E-4CF4-A336-B62A83A4917C}" srcOrd="36" destOrd="0" presId="urn:microsoft.com/office/officeart/2005/8/layout/list1"/>
    <dgm:cxn modelId="{0A582E54-4B84-4D85-85B6-000167F203B3}" type="presParOf" srcId="{DCDB8DA8-8C8E-4CF4-A336-B62A83A4917C}" destId="{71B5FB26-3858-4C83-B974-FC0358A28F31}" srcOrd="0" destOrd="0" presId="urn:microsoft.com/office/officeart/2005/8/layout/list1"/>
    <dgm:cxn modelId="{DB36FCCA-7D29-45AC-9B22-E4FCB41ED9CE}" type="presParOf" srcId="{DCDB8DA8-8C8E-4CF4-A336-B62A83A4917C}" destId="{813A623E-5A48-431F-9957-9876649A0F37}" srcOrd="1" destOrd="0" presId="urn:microsoft.com/office/officeart/2005/8/layout/list1"/>
    <dgm:cxn modelId="{45EC3369-53D0-460B-BB9F-BCE588F9AFBD}" type="presParOf" srcId="{16EA826F-2591-4AEA-8A4C-B8D384C97BA3}" destId="{90AB9C9A-10D3-440D-93AD-0DD250745478}" srcOrd="37" destOrd="0" presId="urn:microsoft.com/office/officeart/2005/8/layout/list1"/>
    <dgm:cxn modelId="{ADF7A4C7-A6EF-4FBB-B37C-EB0D1EB6B49E}" type="presParOf" srcId="{16EA826F-2591-4AEA-8A4C-B8D384C97BA3}" destId="{CEBDA76E-0114-43F7-B882-66EFFFB95854}" srcOrd="38" destOrd="0" presId="urn:microsoft.com/office/officeart/2005/8/layout/list1"/>
    <dgm:cxn modelId="{CAB5BEDF-E669-4A8A-AEF8-DE157C76256C}" type="presParOf" srcId="{16EA826F-2591-4AEA-8A4C-B8D384C97BA3}" destId="{C36761D1-7A88-426E-B685-DA818843BCC7}" srcOrd="39" destOrd="0" presId="urn:microsoft.com/office/officeart/2005/8/layout/list1"/>
    <dgm:cxn modelId="{568641A1-BE3E-4683-9620-FD96C83641AD}" type="presParOf" srcId="{16EA826F-2591-4AEA-8A4C-B8D384C97BA3}" destId="{6FB3024F-6EFE-44AA-9780-AD69ED3C4EC8}" srcOrd="40" destOrd="0" presId="urn:microsoft.com/office/officeart/2005/8/layout/list1"/>
    <dgm:cxn modelId="{43B77981-1C81-4A19-B401-372EBB84CF54}" type="presParOf" srcId="{6FB3024F-6EFE-44AA-9780-AD69ED3C4EC8}" destId="{0FC5B2FE-F1AF-48A1-A813-12164C7CB9EF}" srcOrd="0" destOrd="0" presId="urn:microsoft.com/office/officeart/2005/8/layout/list1"/>
    <dgm:cxn modelId="{2CB02E49-648A-4A7A-B94D-906FE1906389}" type="presParOf" srcId="{6FB3024F-6EFE-44AA-9780-AD69ED3C4EC8}" destId="{B074012D-56D0-4BA6-8181-432A5D8E71EA}" srcOrd="1" destOrd="0" presId="urn:microsoft.com/office/officeart/2005/8/layout/list1"/>
    <dgm:cxn modelId="{BD66CCB7-5CFD-4246-BC89-78BFBE40A4C7}" type="presParOf" srcId="{16EA826F-2591-4AEA-8A4C-B8D384C97BA3}" destId="{C12ABF8B-E1B7-4BD7-B9A3-55BAAC3C8F69}" srcOrd="41" destOrd="0" presId="urn:microsoft.com/office/officeart/2005/8/layout/list1"/>
    <dgm:cxn modelId="{8E00D408-2411-4B70-9B08-0DC7D59872B3}" type="presParOf" srcId="{16EA826F-2591-4AEA-8A4C-B8D384C97BA3}" destId="{69B8B225-3FE5-49C1-82C7-FD831F1B50B5}" srcOrd="42" destOrd="0" presId="urn:microsoft.com/office/officeart/2005/8/layout/list1"/>
    <dgm:cxn modelId="{E3163364-1276-4ABF-AE41-F7E165B64DC2}" type="presParOf" srcId="{16EA826F-2591-4AEA-8A4C-B8D384C97BA3}" destId="{3FBF120D-5E7B-4EA9-8CA1-E21E55EBD977}" srcOrd="43" destOrd="0" presId="urn:microsoft.com/office/officeart/2005/8/layout/list1"/>
    <dgm:cxn modelId="{0CDE83C2-5CC1-4D8C-B15B-CE12E90C979D}" type="presParOf" srcId="{16EA826F-2591-4AEA-8A4C-B8D384C97BA3}" destId="{C6C6A71A-2A38-426B-B4EB-10FDBCBF863D}" srcOrd="44" destOrd="0" presId="urn:microsoft.com/office/officeart/2005/8/layout/list1"/>
    <dgm:cxn modelId="{AA935D31-97C4-40C7-986D-18F4198A9B4F}" type="presParOf" srcId="{C6C6A71A-2A38-426B-B4EB-10FDBCBF863D}" destId="{5D49451D-F190-4067-9DE7-99C26D167F87}" srcOrd="0" destOrd="0" presId="urn:microsoft.com/office/officeart/2005/8/layout/list1"/>
    <dgm:cxn modelId="{A2596567-A97D-43AC-B2F8-3B8EF65E82CB}" type="presParOf" srcId="{C6C6A71A-2A38-426B-B4EB-10FDBCBF863D}" destId="{BC7DF6CC-B3B1-416A-BB31-9D6F27F8ABBC}" srcOrd="1" destOrd="0" presId="urn:microsoft.com/office/officeart/2005/8/layout/list1"/>
    <dgm:cxn modelId="{AA3798B5-1123-4AD7-B6C3-4FC1BBDE1A36}" type="presParOf" srcId="{16EA826F-2591-4AEA-8A4C-B8D384C97BA3}" destId="{1E333DF7-8F77-4343-83C7-6C8677CC03B5}" srcOrd="45" destOrd="0" presId="urn:microsoft.com/office/officeart/2005/8/layout/list1"/>
    <dgm:cxn modelId="{E3843E5C-11B2-42CE-AE97-95518231421D}" type="presParOf" srcId="{16EA826F-2591-4AEA-8A4C-B8D384C97BA3}" destId="{080E18CC-A767-4B58-BD63-CADA529F5942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F9E03-56DC-46B7-85A6-977C2E6EAC4E}">
      <dsp:nvSpPr>
        <dsp:cNvPr id="0" name=""/>
        <dsp:cNvSpPr/>
      </dsp:nvSpPr>
      <dsp:spPr>
        <a:xfrm>
          <a:off x="0" y="32230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5D5EB-A1C7-41BA-9318-6E182DBECB70}">
      <dsp:nvSpPr>
        <dsp:cNvPr id="0" name=""/>
        <dsp:cNvSpPr/>
      </dsp:nvSpPr>
      <dsp:spPr>
        <a:xfrm>
          <a:off x="265678" y="18946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280000"/>
              </a:schemeClr>
            </a:gs>
            <a:gs pos="14000">
              <a:schemeClr val="accent3">
                <a:hueOff val="0"/>
                <a:satOff val="0"/>
                <a:lumOff val="0"/>
                <a:alphaOff val="0"/>
                <a:tint val="37000"/>
                <a:satMod val="25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53000"/>
                <a:satMod val="22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53000"/>
                <a:satMod val="220000"/>
              </a:schemeClr>
            </a:gs>
            <a:gs pos="86000">
              <a:schemeClr val="accent3">
                <a:hueOff val="0"/>
                <a:satOff val="0"/>
                <a:lumOff val="0"/>
                <a:alphaOff val="0"/>
                <a:tint val="42000"/>
                <a:satMod val="2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Áreas Naturales Protegidas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202429"/>
        <a:ext cx="5287635" cy="239742"/>
      </dsp:txXfrm>
    </dsp:sp>
    <dsp:sp modelId="{3F2728DD-0F79-49BD-B706-F179C9E84E0C}">
      <dsp:nvSpPr>
        <dsp:cNvPr id="0" name=""/>
        <dsp:cNvSpPr/>
      </dsp:nvSpPr>
      <dsp:spPr>
        <a:xfrm>
          <a:off x="0" y="73054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9773-A856-490F-8ABB-198CC791A60F}">
      <dsp:nvSpPr>
        <dsp:cNvPr id="0" name=""/>
        <dsp:cNvSpPr/>
      </dsp:nvSpPr>
      <dsp:spPr>
        <a:xfrm>
          <a:off x="265678" y="59770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1022751"/>
                <a:satOff val="-1535"/>
                <a:lumOff val="-250"/>
                <a:alphaOff val="0"/>
                <a:tint val="20000"/>
                <a:satMod val="280000"/>
              </a:schemeClr>
            </a:gs>
            <a:gs pos="14000">
              <a:schemeClr val="accent3">
                <a:hueOff val="1022751"/>
                <a:satOff val="-1535"/>
                <a:lumOff val="-250"/>
                <a:alphaOff val="0"/>
                <a:tint val="37000"/>
                <a:satMod val="250000"/>
              </a:schemeClr>
            </a:gs>
            <a:gs pos="45000">
              <a:schemeClr val="accent3">
                <a:hueOff val="1022751"/>
                <a:satOff val="-1535"/>
                <a:lumOff val="-250"/>
                <a:alphaOff val="0"/>
                <a:tint val="53000"/>
                <a:satMod val="220000"/>
              </a:schemeClr>
            </a:gs>
            <a:gs pos="65000">
              <a:schemeClr val="accent3">
                <a:hueOff val="1022751"/>
                <a:satOff val="-1535"/>
                <a:lumOff val="-250"/>
                <a:alphaOff val="0"/>
                <a:tint val="53000"/>
                <a:satMod val="220000"/>
              </a:schemeClr>
            </a:gs>
            <a:gs pos="86000">
              <a:schemeClr val="accent3">
                <a:hueOff val="1022751"/>
                <a:satOff val="-1535"/>
                <a:lumOff val="-250"/>
                <a:alphaOff val="0"/>
                <a:tint val="42000"/>
                <a:satMod val="240000"/>
              </a:schemeClr>
            </a:gs>
            <a:gs pos="100000">
              <a:schemeClr val="accent3">
                <a:hueOff val="1022751"/>
                <a:satOff val="-1535"/>
                <a:lumOff val="-250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sobre Biodiversidad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610669"/>
        <a:ext cx="5287635" cy="239742"/>
      </dsp:txXfrm>
    </dsp:sp>
    <dsp:sp modelId="{9C795D84-39B2-433F-BA00-EC532B79540B}">
      <dsp:nvSpPr>
        <dsp:cNvPr id="0" name=""/>
        <dsp:cNvSpPr/>
      </dsp:nvSpPr>
      <dsp:spPr>
        <a:xfrm>
          <a:off x="0" y="113878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19728-2CD1-4B00-AA93-DF043A6CB687}">
      <dsp:nvSpPr>
        <dsp:cNvPr id="0" name=""/>
        <dsp:cNvSpPr/>
      </dsp:nvSpPr>
      <dsp:spPr>
        <a:xfrm>
          <a:off x="265678" y="100594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2045503"/>
                <a:satOff val="-3069"/>
                <a:lumOff val="-499"/>
                <a:alphaOff val="0"/>
                <a:tint val="20000"/>
                <a:satMod val="280000"/>
              </a:schemeClr>
            </a:gs>
            <a:gs pos="14000">
              <a:schemeClr val="accent3">
                <a:hueOff val="2045503"/>
                <a:satOff val="-3069"/>
                <a:lumOff val="-499"/>
                <a:alphaOff val="0"/>
                <a:tint val="37000"/>
                <a:satMod val="250000"/>
              </a:schemeClr>
            </a:gs>
            <a:gs pos="45000">
              <a:schemeClr val="accent3">
                <a:hueOff val="2045503"/>
                <a:satOff val="-3069"/>
                <a:lumOff val="-499"/>
                <a:alphaOff val="0"/>
                <a:tint val="53000"/>
                <a:satMod val="220000"/>
              </a:schemeClr>
            </a:gs>
            <a:gs pos="65000">
              <a:schemeClr val="accent3">
                <a:hueOff val="2045503"/>
                <a:satOff val="-3069"/>
                <a:lumOff val="-499"/>
                <a:alphaOff val="0"/>
                <a:tint val="53000"/>
                <a:satMod val="220000"/>
              </a:schemeClr>
            </a:gs>
            <a:gs pos="86000">
              <a:schemeClr val="accent3">
                <a:hueOff val="2045503"/>
                <a:satOff val="-3069"/>
                <a:lumOff val="-499"/>
                <a:alphaOff val="0"/>
                <a:tint val="42000"/>
                <a:satMod val="240000"/>
              </a:schemeClr>
            </a:gs>
            <a:gs pos="100000">
              <a:schemeClr val="accent3">
                <a:hueOff val="2045503"/>
                <a:satOff val="-3069"/>
                <a:lumOff val="-499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Desarrollo urbano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1018909"/>
        <a:ext cx="5287635" cy="239742"/>
      </dsp:txXfrm>
    </dsp:sp>
    <dsp:sp modelId="{FE7F4159-EE97-4B90-A4D2-C3397C664761}">
      <dsp:nvSpPr>
        <dsp:cNvPr id="0" name=""/>
        <dsp:cNvSpPr/>
      </dsp:nvSpPr>
      <dsp:spPr>
        <a:xfrm>
          <a:off x="0" y="154702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33A20-365B-42A4-8707-85CB96F2CBB5}">
      <dsp:nvSpPr>
        <dsp:cNvPr id="0" name=""/>
        <dsp:cNvSpPr/>
      </dsp:nvSpPr>
      <dsp:spPr>
        <a:xfrm>
          <a:off x="265678" y="141418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3068254"/>
                <a:satOff val="-4604"/>
                <a:lumOff val="-749"/>
                <a:alphaOff val="0"/>
                <a:tint val="20000"/>
                <a:satMod val="280000"/>
              </a:schemeClr>
            </a:gs>
            <a:gs pos="14000">
              <a:schemeClr val="accent3">
                <a:hueOff val="3068254"/>
                <a:satOff val="-4604"/>
                <a:lumOff val="-749"/>
                <a:alphaOff val="0"/>
                <a:tint val="37000"/>
                <a:satMod val="250000"/>
              </a:schemeClr>
            </a:gs>
            <a:gs pos="45000">
              <a:schemeClr val="accent3">
                <a:hueOff val="3068254"/>
                <a:satOff val="-4604"/>
                <a:lumOff val="-749"/>
                <a:alphaOff val="0"/>
                <a:tint val="53000"/>
                <a:satMod val="220000"/>
              </a:schemeClr>
            </a:gs>
            <a:gs pos="65000">
              <a:schemeClr val="accent3">
                <a:hueOff val="3068254"/>
                <a:satOff val="-4604"/>
                <a:lumOff val="-749"/>
                <a:alphaOff val="0"/>
                <a:tint val="53000"/>
                <a:satMod val="220000"/>
              </a:schemeClr>
            </a:gs>
            <a:gs pos="86000">
              <a:schemeClr val="accent3">
                <a:hueOff val="3068254"/>
                <a:satOff val="-4604"/>
                <a:lumOff val="-749"/>
                <a:alphaOff val="0"/>
                <a:tint val="42000"/>
                <a:satMod val="240000"/>
              </a:schemeClr>
            </a:gs>
            <a:gs pos="100000">
              <a:schemeClr val="accent3">
                <a:hueOff val="3068254"/>
                <a:satOff val="-4604"/>
                <a:lumOff val="-749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Energía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1427149"/>
        <a:ext cx="5287635" cy="239742"/>
      </dsp:txXfrm>
    </dsp:sp>
    <dsp:sp modelId="{47572CE2-B9B2-4BC3-A971-2E329B3DB414}">
      <dsp:nvSpPr>
        <dsp:cNvPr id="0" name=""/>
        <dsp:cNvSpPr/>
      </dsp:nvSpPr>
      <dsp:spPr>
        <a:xfrm>
          <a:off x="0" y="195526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C5377-2BF8-4E32-8794-B717680509AF}">
      <dsp:nvSpPr>
        <dsp:cNvPr id="0" name=""/>
        <dsp:cNvSpPr/>
      </dsp:nvSpPr>
      <dsp:spPr>
        <a:xfrm>
          <a:off x="265678" y="182242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4091005"/>
                <a:satOff val="-6138"/>
                <a:lumOff val="-998"/>
                <a:alphaOff val="0"/>
                <a:tint val="20000"/>
                <a:satMod val="280000"/>
              </a:schemeClr>
            </a:gs>
            <a:gs pos="14000">
              <a:schemeClr val="accent3">
                <a:hueOff val="4091005"/>
                <a:satOff val="-6138"/>
                <a:lumOff val="-998"/>
                <a:alphaOff val="0"/>
                <a:tint val="37000"/>
                <a:satMod val="250000"/>
              </a:schemeClr>
            </a:gs>
            <a:gs pos="45000">
              <a:schemeClr val="accent3">
                <a:hueOff val="4091005"/>
                <a:satOff val="-6138"/>
                <a:lumOff val="-998"/>
                <a:alphaOff val="0"/>
                <a:tint val="53000"/>
                <a:satMod val="220000"/>
              </a:schemeClr>
            </a:gs>
            <a:gs pos="65000">
              <a:schemeClr val="accent3">
                <a:hueOff val="4091005"/>
                <a:satOff val="-6138"/>
                <a:lumOff val="-998"/>
                <a:alphaOff val="0"/>
                <a:tint val="53000"/>
                <a:satMod val="220000"/>
              </a:schemeClr>
            </a:gs>
            <a:gs pos="86000">
              <a:schemeClr val="accent3">
                <a:hueOff val="4091005"/>
                <a:satOff val="-6138"/>
                <a:lumOff val="-998"/>
                <a:alphaOff val="0"/>
                <a:tint val="42000"/>
                <a:satMod val="240000"/>
              </a:schemeClr>
            </a:gs>
            <a:gs pos="100000">
              <a:schemeClr val="accent3">
                <a:hueOff val="4091005"/>
                <a:satOff val="-6138"/>
                <a:lumOff val="-998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Incendios y cambios de uso de suelo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1835389"/>
        <a:ext cx="5287635" cy="239742"/>
      </dsp:txXfrm>
    </dsp:sp>
    <dsp:sp modelId="{CF7825B6-F367-4E39-A09A-0ECFC5D05D79}">
      <dsp:nvSpPr>
        <dsp:cNvPr id="0" name=""/>
        <dsp:cNvSpPr/>
      </dsp:nvSpPr>
      <dsp:spPr>
        <a:xfrm>
          <a:off x="0" y="236350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C5D13-A6CB-42C7-901F-1FF339D00C3E}">
      <dsp:nvSpPr>
        <dsp:cNvPr id="0" name=""/>
        <dsp:cNvSpPr/>
      </dsp:nvSpPr>
      <dsp:spPr>
        <a:xfrm>
          <a:off x="271128" y="2230660"/>
          <a:ext cx="5309075" cy="265680"/>
        </a:xfrm>
        <a:prstGeom prst="roundRect">
          <a:avLst/>
        </a:prstGeom>
        <a:gradFill rotWithShape="0">
          <a:gsLst>
            <a:gs pos="0">
              <a:schemeClr val="accent3">
                <a:hueOff val="5113756"/>
                <a:satOff val="-7673"/>
                <a:lumOff val="-1248"/>
                <a:alphaOff val="0"/>
                <a:tint val="20000"/>
                <a:satMod val="280000"/>
              </a:schemeClr>
            </a:gs>
            <a:gs pos="14000">
              <a:schemeClr val="accent3">
                <a:hueOff val="5113756"/>
                <a:satOff val="-7673"/>
                <a:lumOff val="-1248"/>
                <a:alphaOff val="0"/>
                <a:tint val="37000"/>
                <a:satMod val="250000"/>
              </a:schemeClr>
            </a:gs>
            <a:gs pos="45000">
              <a:schemeClr val="accent3">
                <a:hueOff val="5113756"/>
                <a:satOff val="-7673"/>
                <a:lumOff val="-1248"/>
                <a:alphaOff val="0"/>
                <a:tint val="53000"/>
                <a:satMod val="220000"/>
              </a:schemeClr>
            </a:gs>
            <a:gs pos="65000">
              <a:schemeClr val="accent3">
                <a:hueOff val="5113756"/>
                <a:satOff val="-7673"/>
                <a:lumOff val="-1248"/>
                <a:alphaOff val="0"/>
                <a:tint val="53000"/>
                <a:satMod val="220000"/>
              </a:schemeClr>
            </a:gs>
            <a:gs pos="86000">
              <a:schemeClr val="accent3">
                <a:hueOff val="5113756"/>
                <a:satOff val="-7673"/>
                <a:lumOff val="-1248"/>
                <a:alphaOff val="0"/>
                <a:tint val="42000"/>
                <a:satMod val="240000"/>
              </a:schemeClr>
            </a:gs>
            <a:gs pos="100000">
              <a:schemeClr val="accent3">
                <a:hueOff val="5113756"/>
                <a:satOff val="-7673"/>
                <a:lumOff val="-1248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Conservación, restauración y aprovechamiento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4097" y="2243629"/>
        <a:ext cx="5283137" cy="239742"/>
      </dsp:txXfrm>
    </dsp:sp>
    <dsp:sp modelId="{6C75DE0F-3479-425D-8F4F-266964F2351A}">
      <dsp:nvSpPr>
        <dsp:cNvPr id="0" name=""/>
        <dsp:cNvSpPr/>
      </dsp:nvSpPr>
      <dsp:spPr>
        <a:xfrm>
          <a:off x="0" y="277174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E1196-A154-4C3F-A78A-3CB0BDEF274F}">
      <dsp:nvSpPr>
        <dsp:cNvPr id="0" name=""/>
        <dsp:cNvSpPr/>
      </dsp:nvSpPr>
      <dsp:spPr>
        <a:xfrm>
          <a:off x="265678" y="263890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6136507"/>
                <a:satOff val="-9207"/>
                <a:lumOff val="-1497"/>
                <a:alphaOff val="0"/>
                <a:tint val="20000"/>
                <a:satMod val="280000"/>
              </a:schemeClr>
            </a:gs>
            <a:gs pos="14000">
              <a:schemeClr val="accent3">
                <a:hueOff val="6136507"/>
                <a:satOff val="-9207"/>
                <a:lumOff val="-1497"/>
                <a:alphaOff val="0"/>
                <a:tint val="37000"/>
                <a:satMod val="250000"/>
              </a:schemeClr>
            </a:gs>
            <a:gs pos="45000">
              <a:schemeClr val="accent3">
                <a:hueOff val="6136507"/>
                <a:satOff val="-9207"/>
                <a:lumOff val="-1497"/>
                <a:alphaOff val="0"/>
                <a:tint val="53000"/>
                <a:satMod val="220000"/>
              </a:schemeClr>
            </a:gs>
            <a:gs pos="65000">
              <a:schemeClr val="accent3">
                <a:hueOff val="6136507"/>
                <a:satOff val="-9207"/>
                <a:lumOff val="-1497"/>
                <a:alphaOff val="0"/>
                <a:tint val="53000"/>
                <a:satMod val="220000"/>
              </a:schemeClr>
            </a:gs>
            <a:gs pos="86000">
              <a:schemeClr val="accent3">
                <a:hueOff val="6136507"/>
                <a:satOff val="-9207"/>
                <a:lumOff val="-1497"/>
                <a:alphaOff val="0"/>
                <a:tint val="42000"/>
                <a:satMod val="240000"/>
              </a:schemeClr>
            </a:gs>
            <a:gs pos="100000">
              <a:schemeClr val="accent3">
                <a:hueOff val="6136507"/>
                <a:satOff val="-9207"/>
                <a:lumOff val="-1497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Sistema Estatal de Información Forestal – Sanidad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2651869"/>
        <a:ext cx="5287635" cy="239742"/>
      </dsp:txXfrm>
    </dsp:sp>
    <dsp:sp modelId="{2389AEF8-0045-42CF-A548-BA8E0C26B0ED}">
      <dsp:nvSpPr>
        <dsp:cNvPr id="0" name=""/>
        <dsp:cNvSpPr/>
      </dsp:nvSpPr>
      <dsp:spPr>
        <a:xfrm>
          <a:off x="0" y="317998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E6B73-1B12-40F4-86C8-C5AA465D821D}">
      <dsp:nvSpPr>
        <dsp:cNvPr id="0" name=""/>
        <dsp:cNvSpPr/>
      </dsp:nvSpPr>
      <dsp:spPr>
        <a:xfrm>
          <a:off x="265678" y="304714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7159259"/>
                <a:satOff val="-10742"/>
                <a:lumOff val="-1747"/>
                <a:alphaOff val="0"/>
                <a:tint val="20000"/>
                <a:satMod val="280000"/>
              </a:schemeClr>
            </a:gs>
            <a:gs pos="14000">
              <a:schemeClr val="accent3">
                <a:hueOff val="7159259"/>
                <a:satOff val="-10742"/>
                <a:lumOff val="-1747"/>
                <a:alphaOff val="0"/>
                <a:tint val="37000"/>
                <a:satMod val="250000"/>
              </a:schemeClr>
            </a:gs>
            <a:gs pos="45000">
              <a:schemeClr val="accent3">
                <a:hueOff val="7159259"/>
                <a:satOff val="-10742"/>
                <a:lumOff val="-1747"/>
                <a:alphaOff val="0"/>
                <a:tint val="53000"/>
                <a:satMod val="220000"/>
              </a:schemeClr>
            </a:gs>
            <a:gs pos="65000">
              <a:schemeClr val="accent3">
                <a:hueOff val="7159259"/>
                <a:satOff val="-10742"/>
                <a:lumOff val="-1747"/>
                <a:alphaOff val="0"/>
                <a:tint val="53000"/>
                <a:satMod val="220000"/>
              </a:schemeClr>
            </a:gs>
            <a:gs pos="86000">
              <a:schemeClr val="accent3">
                <a:hueOff val="7159259"/>
                <a:satOff val="-10742"/>
                <a:lumOff val="-1747"/>
                <a:alphaOff val="0"/>
                <a:tint val="42000"/>
                <a:satMod val="240000"/>
              </a:schemeClr>
            </a:gs>
            <a:gs pos="100000">
              <a:schemeClr val="accent3">
                <a:hueOff val="7159259"/>
                <a:satOff val="-10742"/>
                <a:lumOff val="-1747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Municipios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3060109"/>
        <a:ext cx="5287635" cy="239742"/>
      </dsp:txXfrm>
    </dsp:sp>
    <dsp:sp modelId="{371AD9E2-5905-4927-9AD1-E52631247BF1}">
      <dsp:nvSpPr>
        <dsp:cNvPr id="0" name=""/>
        <dsp:cNvSpPr/>
      </dsp:nvSpPr>
      <dsp:spPr>
        <a:xfrm>
          <a:off x="0" y="358822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F808F-5E89-4C57-B7D9-3F1B00D05E16}">
      <dsp:nvSpPr>
        <dsp:cNvPr id="0" name=""/>
        <dsp:cNvSpPr/>
      </dsp:nvSpPr>
      <dsp:spPr>
        <a:xfrm>
          <a:off x="265678" y="3455380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8182010"/>
                <a:satOff val="-12276"/>
                <a:lumOff val="-1996"/>
                <a:alphaOff val="0"/>
                <a:tint val="20000"/>
                <a:satMod val="280000"/>
              </a:schemeClr>
            </a:gs>
            <a:gs pos="14000">
              <a:schemeClr val="accent3">
                <a:hueOff val="8182010"/>
                <a:satOff val="-12276"/>
                <a:lumOff val="-1996"/>
                <a:alphaOff val="0"/>
                <a:tint val="37000"/>
                <a:satMod val="250000"/>
              </a:schemeClr>
            </a:gs>
            <a:gs pos="45000">
              <a:schemeClr val="accent3">
                <a:hueOff val="8182010"/>
                <a:satOff val="-12276"/>
                <a:lumOff val="-1996"/>
                <a:alphaOff val="0"/>
                <a:tint val="53000"/>
                <a:satMod val="220000"/>
              </a:schemeClr>
            </a:gs>
            <a:gs pos="65000">
              <a:schemeClr val="accent3">
                <a:hueOff val="8182010"/>
                <a:satOff val="-12276"/>
                <a:lumOff val="-1996"/>
                <a:alphaOff val="0"/>
                <a:tint val="53000"/>
                <a:satMod val="220000"/>
              </a:schemeClr>
            </a:gs>
            <a:gs pos="86000">
              <a:schemeClr val="accent3">
                <a:hueOff val="8182010"/>
                <a:satOff val="-12276"/>
                <a:lumOff val="-1996"/>
                <a:alphaOff val="0"/>
                <a:tint val="42000"/>
                <a:satMod val="240000"/>
              </a:schemeClr>
            </a:gs>
            <a:gs pos="100000">
              <a:schemeClr val="accent3">
                <a:hueOff val="8182010"/>
                <a:satOff val="-12276"/>
                <a:lumOff val="-1996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Bitácora Ambiental del Ordenamiento Ecológico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3468349"/>
        <a:ext cx="5287635" cy="239742"/>
      </dsp:txXfrm>
    </dsp:sp>
    <dsp:sp modelId="{CEBDA76E-0114-43F7-B882-66EFFFB95854}">
      <dsp:nvSpPr>
        <dsp:cNvPr id="0" name=""/>
        <dsp:cNvSpPr/>
      </dsp:nvSpPr>
      <dsp:spPr>
        <a:xfrm>
          <a:off x="0" y="3996460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A623E-5A48-431F-9957-9876649A0F37}">
      <dsp:nvSpPr>
        <dsp:cNvPr id="0" name=""/>
        <dsp:cNvSpPr/>
      </dsp:nvSpPr>
      <dsp:spPr>
        <a:xfrm>
          <a:off x="274126" y="3863620"/>
          <a:ext cx="5304023" cy="265680"/>
        </a:xfrm>
        <a:prstGeom prst="roundRect">
          <a:avLst/>
        </a:prstGeom>
        <a:gradFill rotWithShape="0">
          <a:gsLst>
            <a:gs pos="0">
              <a:schemeClr val="accent3">
                <a:hueOff val="9204761"/>
                <a:satOff val="-13811"/>
                <a:lumOff val="-2246"/>
                <a:alphaOff val="0"/>
                <a:tint val="20000"/>
                <a:satMod val="280000"/>
              </a:schemeClr>
            </a:gs>
            <a:gs pos="14000">
              <a:schemeClr val="accent3">
                <a:hueOff val="9204761"/>
                <a:satOff val="-13811"/>
                <a:lumOff val="-2246"/>
                <a:alphaOff val="0"/>
                <a:tint val="37000"/>
                <a:satMod val="250000"/>
              </a:schemeClr>
            </a:gs>
            <a:gs pos="45000">
              <a:schemeClr val="accent3">
                <a:hueOff val="9204761"/>
                <a:satOff val="-13811"/>
                <a:lumOff val="-2246"/>
                <a:alphaOff val="0"/>
                <a:tint val="53000"/>
                <a:satMod val="220000"/>
              </a:schemeClr>
            </a:gs>
            <a:gs pos="65000">
              <a:schemeClr val="accent3">
                <a:hueOff val="9204761"/>
                <a:satOff val="-13811"/>
                <a:lumOff val="-2246"/>
                <a:alphaOff val="0"/>
                <a:tint val="53000"/>
                <a:satMod val="220000"/>
              </a:schemeClr>
            </a:gs>
            <a:gs pos="86000">
              <a:schemeClr val="accent3">
                <a:hueOff val="9204761"/>
                <a:satOff val="-13811"/>
                <a:lumOff val="-2246"/>
                <a:alphaOff val="0"/>
                <a:tint val="42000"/>
                <a:satMod val="240000"/>
              </a:schemeClr>
            </a:gs>
            <a:gs pos="100000">
              <a:schemeClr val="accent3">
                <a:hueOff val="9204761"/>
                <a:satOff val="-13811"/>
                <a:lumOff val="-2246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Residuos sólidos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095" y="3876589"/>
        <a:ext cx="5278085" cy="239742"/>
      </dsp:txXfrm>
    </dsp:sp>
    <dsp:sp modelId="{69B8B225-3FE5-49C1-82C7-FD831F1B50B5}">
      <dsp:nvSpPr>
        <dsp:cNvPr id="0" name=""/>
        <dsp:cNvSpPr/>
      </dsp:nvSpPr>
      <dsp:spPr>
        <a:xfrm>
          <a:off x="0" y="4404699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4012D-56D0-4BA6-8181-432A5D8E71EA}">
      <dsp:nvSpPr>
        <dsp:cNvPr id="0" name=""/>
        <dsp:cNvSpPr/>
      </dsp:nvSpPr>
      <dsp:spPr>
        <a:xfrm>
          <a:off x="265678" y="4271859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10227513"/>
                <a:satOff val="-15345"/>
                <a:lumOff val="-2495"/>
                <a:alphaOff val="0"/>
                <a:tint val="20000"/>
                <a:satMod val="280000"/>
              </a:schemeClr>
            </a:gs>
            <a:gs pos="14000">
              <a:schemeClr val="accent3">
                <a:hueOff val="10227513"/>
                <a:satOff val="-15345"/>
                <a:lumOff val="-2495"/>
                <a:alphaOff val="0"/>
                <a:tint val="37000"/>
                <a:satMod val="250000"/>
              </a:schemeClr>
            </a:gs>
            <a:gs pos="45000">
              <a:schemeClr val="accent3">
                <a:hueOff val="10227513"/>
                <a:satOff val="-15345"/>
                <a:lumOff val="-2495"/>
                <a:alphaOff val="0"/>
                <a:tint val="53000"/>
                <a:satMod val="220000"/>
              </a:schemeClr>
            </a:gs>
            <a:gs pos="65000">
              <a:schemeClr val="accent3">
                <a:hueOff val="10227513"/>
                <a:satOff val="-15345"/>
                <a:lumOff val="-2495"/>
                <a:alphaOff val="0"/>
                <a:tint val="53000"/>
                <a:satMod val="220000"/>
              </a:schemeClr>
            </a:gs>
            <a:gs pos="86000">
              <a:schemeClr val="accent3">
                <a:hueOff val="10227513"/>
                <a:satOff val="-15345"/>
                <a:lumOff val="-2495"/>
                <a:alphaOff val="0"/>
                <a:tint val="42000"/>
                <a:satMod val="240000"/>
              </a:schemeClr>
            </a:gs>
            <a:gs pos="100000">
              <a:schemeClr val="accent3">
                <a:hueOff val="10227513"/>
                <a:satOff val="-15345"/>
                <a:lumOff val="-2495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Observatorio de Riesgos y Peligros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4284828"/>
        <a:ext cx="5287635" cy="239742"/>
      </dsp:txXfrm>
    </dsp:sp>
    <dsp:sp modelId="{080E18CC-A767-4B58-BD63-CADA529F5942}">
      <dsp:nvSpPr>
        <dsp:cNvPr id="0" name=""/>
        <dsp:cNvSpPr/>
      </dsp:nvSpPr>
      <dsp:spPr>
        <a:xfrm>
          <a:off x="0" y="4812939"/>
          <a:ext cx="558062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DF6CC-B3B1-416A-BB31-9D6F27F8ABBC}">
      <dsp:nvSpPr>
        <dsp:cNvPr id="0" name=""/>
        <dsp:cNvSpPr/>
      </dsp:nvSpPr>
      <dsp:spPr>
        <a:xfrm>
          <a:off x="265678" y="4680099"/>
          <a:ext cx="5313573" cy="2656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20000"/>
                <a:satMod val="280000"/>
              </a:schemeClr>
            </a:gs>
            <a:gs pos="14000">
              <a:schemeClr val="accent3">
                <a:hueOff val="11250264"/>
                <a:satOff val="-16880"/>
                <a:lumOff val="-2745"/>
                <a:alphaOff val="0"/>
                <a:tint val="37000"/>
                <a:satMod val="250000"/>
              </a:schemeClr>
            </a:gs>
            <a:gs pos="45000">
              <a:schemeClr val="accent3">
                <a:hueOff val="11250264"/>
                <a:satOff val="-16880"/>
                <a:lumOff val="-2745"/>
                <a:alphaOff val="0"/>
                <a:tint val="53000"/>
                <a:satMod val="220000"/>
              </a:schemeClr>
            </a:gs>
            <a:gs pos="65000">
              <a:schemeClr val="accent3">
                <a:hueOff val="11250264"/>
                <a:satOff val="-16880"/>
                <a:lumOff val="-2745"/>
                <a:alphaOff val="0"/>
                <a:tint val="53000"/>
                <a:satMod val="220000"/>
              </a:schemeClr>
            </a:gs>
            <a:gs pos="86000">
              <a:schemeClr val="accent3">
                <a:hueOff val="11250264"/>
                <a:satOff val="-16880"/>
                <a:lumOff val="-2745"/>
                <a:alphaOff val="0"/>
                <a:tint val="42000"/>
                <a:satMod val="24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20000"/>
                <a:satMod val="23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654" tIns="0" rIns="147654" bIns="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Sismo 19/09/2017</a:t>
          </a:r>
          <a:endParaRPr lang="es-MX" sz="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647" y="4693068"/>
        <a:ext cx="5287635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F9E03-56DC-46B7-85A6-977C2E6EAC4E}">
      <dsp:nvSpPr>
        <dsp:cNvPr id="0" name=""/>
        <dsp:cNvSpPr/>
      </dsp:nvSpPr>
      <dsp:spPr>
        <a:xfrm>
          <a:off x="0" y="15597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5D5EB-A1C7-41BA-9318-6E182DBECB70}">
      <dsp:nvSpPr>
        <dsp:cNvPr id="0" name=""/>
        <dsp:cNvSpPr/>
      </dsp:nvSpPr>
      <dsp:spPr>
        <a:xfrm>
          <a:off x="78846" y="2313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5000"/>
                <a:satMod val="160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u="none" strike="noStrike" kern="1200" dirty="0" smtClean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rPr>
            <a:t>http://arcg.is/00KbWL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36101"/>
        <a:ext cx="1550993" cy="239742"/>
      </dsp:txXfrm>
    </dsp:sp>
    <dsp:sp modelId="{3F2728DD-0F79-49BD-B706-F179C9E84E0C}">
      <dsp:nvSpPr>
        <dsp:cNvPr id="0" name=""/>
        <dsp:cNvSpPr/>
      </dsp:nvSpPr>
      <dsp:spPr>
        <a:xfrm>
          <a:off x="0" y="56421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9773-A856-490F-8ABB-198CC791A60F}">
      <dsp:nvSpPr>
        <dsp:cNvPr id="0" name=""/>
        <dsp:cNvSpPr/>
      </dsp:nvSpPr>
      <dsp:spPr>
        <a:xfrm>
          <a:off x="78846" y="43137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1022751"/>
                <a:satOff val="-1535"/>
                <a:lumOff val="-250"/>
                <a:alphaOff val="0"/>
                <a:shade val="75000"/>
                <a:satMod val="160000"/>
              </a:schemeClr>
            </a:gs>
            <a:gs pos="60000">
              <a:schemeClr val="accent3">
                <a:hueOff val="1022751"/>
                <a:satOff val="-1535"/>
                <a:lumOff val="-250"/>
                <a:alphaOff val="0"/>
                <a:satMod val="150000"/>
              </a:schemeClr>
            </a:gs>
            <a:gs pos="100000">
              <a:schemeClr val="accent3">
                <a:hueOff val="1022751"/>
                <a:satOff val="-1535"/>
                <a:lumOff val="-250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1022751"/>
              <a:satOff val="-1535"/>
              <a:lumOff val="-25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http://arcg.is/1nyHfj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444341"/>
        <a:ext cx="1550993" cy="239742"/>
      </dsp:txXfrm>
    </dsp:sp>
    <dsp:sp modelId="{9C795D84-39B2-433F-BA00-EC532B79540B}">
      <dsp:nvSpPr>
        <dsp:cNvPr id="0" name=""/>
        <dsp:cNvSpPr/>
      </dsp:nvSpPr>
      <dsp:spPr>
        <a:xfrm>
          <a:off x="0" y="97245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19728-2CD1-4B00-AA93-DF043A6CB687}">
      <dsp:nvSpPr>
        <dsp:cNvPr id="0" name=""/>
        <dsp:cNvSpPr/>
      </dsp:nvSpPr>
      <dsp:spPr>
        <a:xfrm>
          <a:off x="78846" y="83961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2045503"/>
                <a:satOff val="-3069"/>
                <a:lumOff val="-499"/>
                <a:alphaOff val="0"/>
                <a:shade val="75000"/>
                <a:satMod val="160000"/>
              </a:schemeClr>
            </a:gs>
            <a:gs pos="60000">
              <a:schemeClr val="accent3">
                <a:hueOff val="2045503"/>
                <a:satOff val="-3069"/>
                <a:lumOff val="-499"/>
                <a:alphaOff val="0"/>
                <a:satMod val="150000"/>
              </a:schemeClr>
            </a:gs>
            <a:gs pos="100000">
              <a:schemeClr val="accent3">
                <a:hueOff val="2045503"/>
                <a:satOff val="-3069"/>
                <a:lumOff val="-499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2045503"/>
              <a:satOff val="-3069"/>
              <a:lumOff val="-499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http://arcg.is/emy4i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852581"/>
        <a:ext cx="1550993" cy="239742"/>
      </dsp:txXfrm>
    </dsp:sp>
    <dsp:sp modelId="{FE7F4159-EE97-4B90-A4D2-C3397C664761}">
      <dsp:nvSpPr>
        <dsp:cNvPr id="0" name=""/>
        <dsp:cNvSpPr/>
      </dsp:nvSpPr>
      <dsp:spPr>
        <a:xfrm>
          <a:off x="0" y="138069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33A20-365B-42A4-8707-85CB96F2CBB5}">
      <dsp:nvSpPr>
        <dsp:cNvPr id="0" name=""/>
        <dsp:cNvSpPr/>
      </dsp:nvSpPr>
      <dsp:spPr>
        <a:xfrm>
          <a:off x="78846" y="124785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3068254"/>
                <a:satOff val="-4604"/>
                <a:lumOff val="-749"/>
                <a:alphaOff val="0"/>
                <a:shade val="75000"/>
                <a:satMod val="160000"/>
              </a:schemeClr>
            </a:gs>
            <a:gs pos="60000">
              <a:schemeClr val="accent3">
                <a:hueOff val="3068254"/>
                <a:satOff val="-4604"/>
                <a:lumOff val="-749"/>
                <a:alphaOff val="0"/>
                <a:satMod val="150000"/>
              </a:schemeClr>
            </a:gs>
            <a:gs pos="100000">
              <a:schemeClr val="accent3">
                <a:hueOff val="3068254"/>
                <a:satOff val="-4604"/>
                <a:lumOff val="-749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3068254"/>
              <a:satOff val="-4604"/>
              <a:lumOff val="-749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http://arcg.is/0bLDKK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1260821"/>
        <a:ext cx="1550993" cy="239742"/>
      </dsp:txXfrm>
    </dsp:sp>
    <dsp:sp modelId="{47572CE2-B9B2-4BC3-A971-2E329B3DB414}">
      <dsp:nvSpPr>
        <dsp:cNvPr id="0" name=""/>
        <dsp:cNvSpPr/>
      </dsp:nvSpPr>
      <dsp:spPr>
        <a:xfrm>
          <a:off x="0" y="178893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C5377-2BF8-4E32-8794-B717680509AF}">
      <dsp:nvSpPr>
        <dsp:cNvPr id="0" name=""/>
        <dsp:cNvSpPr/>
      </dsp:nvSpPr>
      <dsp:spPr>
        <a:xfrm>
          <a:off x="78846" y="165609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4091005"/>
                <a:satOff val="-6138"/>
                <a:lumOff val="-998"/>
                <a:alphaOff val="0"/>
                <a:shade val="75000"/>
                <a:satMod val="160000"/>
              </a:schemeClr>
            </a:gs>
            <a:gs pos="60000">
              <a:schemeClr val="accent3">
                <a:hueOff val="4091005"/>
                <a:satOff val="-6138"/>
                <a:lumOff val="-998"/>
                <a:alphaOff val="0"/>
                <a:satMod val="150000"/>
              </a:schemeClr>
            </a:gs>
            <a:gs pos="100000">
              <a:schemeClr val="accent3">
                <a:hueOff val="4091005"/>
                <a:satOff val="-6138"/>
                <a:lumOff val="-998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4091005"/>
              <a:satOff val="-6138"/>
              <a:lumOff val="-998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http://arcg.is/1Dj514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1669061"/>
        <a:ext cx="1550993" cy="239742"/>
      </dsp:txXfrm>
    </dsp:sp>
    <dsp:sp modelId="{CF7825B6-F367-4E39-A09A-0ECFC5D05D79}">
      <dsp:nvSpPr>
        <dsp:cNvPr id="0" name=""/>
        <dsp:cNvSpPr/>
      </dsp:nvSpPr>
      <dsp:spPr>
        <a:xfrm>
          <a:off x="0" y="219717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C5D13-A6CB-42C7-901F-1FF339D00C3E}">
      <dsp:nvSpPr>
        <dsp:cNvPr id="0" name=""/>
        <dsp:cNvSpPr/>
      </dsp:nvSpPr>
      <dsp:spPr>
        <a:xfrm>
          <a:off x="80464" y="2064332"/>
          <a:ext cx="1575596" cy="265680"/>
        </a:xfrm>
        <a:prstGeom prst="roundRect">
          <a:avLst/>
        </a:prstGeom>
        <a:gradFill rotWithShape="0">
          <a:gsLst>
            <a:gs pos="0">
              <a:schemeClr val="accent3">
                <a:hueOff val="5113756"/>
                <a:satOff val="-7673"/>
                <a:lumOff val="-1248"/>
                <a:alphaOff val="0"/>
                <a:shade val="75000"/>
                <a:satMod val="160000"/>
              </a:schemeClr>
            </a:gs>
            <a:gs pos="60000">
              <a:schemeClr val="accent3">
                <a:hueOff val="5113756"/>
                <a:satOff val="-7673"/>
                <a:lumOff val="-1248"/>
                <a:alphaOff val="0"/>
                <a:satMod val="150000"/>
              </a:schemeClr>
            </a:gs>
            <a:gs pos="100000">
              <a:schemeClr val="accent3">
                <a:hueOff val="5113756"/>
                <a:satOff val="-7673"/>
                <a:lumOff val="-1248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5113756"/>
              <a:satOff val="-7673"/>
              <a:lumOff val="-1248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http://arcg.is/WH4qT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3433" y="2077301"/>
        <a:ext cx="1549658" cy="239742"/>
      </dsp:txXfrm>
    </dsp:sp>
    <dsp:sp modelId="{6C75DE0F-3479-425D-8F4F-266964F2351A}">
      <dsp:nvSpPr>
        <dsp:cNvPr id="0" name=""/>
        <dsp:cNvSpPr/>
      </dsp:nvSpPr>
      <dsp:spPr>
        <a:xfrm>
          <a:off x="0" y="260541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E1196-A154-4C3F-A78A-3CB0BDEF274F}">
      <dsp:nvSpPr>
        <dsp:cNvPr id="0" name=""/>
        <dsp:cNvSpPr/>
      </dsp:nvSpPr>
      <dsp:spPr>
        <a:xfrm>
          <a:off x="78846" y="247257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6136507"/>
                <a:satOff val="-9207"/>
                <a:lumOff val="-1497"/>
                <a:alphaOff val="0"/>
                <a:shade val="75000"/>
                <a:satMod val="160000"/>
              </a:schemeClr>
            </a:gs>
            <a:gs pos="60000">
              <a:schemeClr val="accent3">
                <a:hueOff val="6136507"/>
                <a:satOff val="-9207"/>
                <a:lumOff val="-1497"/>
                <a:alphaOff val="0"/>
                <a:satMod val="150000"/>
              </a:schemeClr>
            </a:gs>
            <a:gs pos="100000">
              <a:schemeClr val="accent3">
                <a:hueOff val="6136507"/>
                <a:satOff val="-9207"/>
                <a:lumOff val="-1497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6136507"/>
              <a:satOff val="-9207"/>
              <a:lumOff val="-1497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https://arcg.is/OKSSq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2485541"/>
        <a:ext cx="1550993" cy="239742"/>
      </dsp:txXfrm>
    </dsp:sp>
    <dsp:sp modelId="{2389AEF8-0045-42CF-A548-BA8E0C26B0ED}">
      <dsp:nvSpPr>
        <dsp:cNvPr id="0" name=""/>
        <dsp:cNvSpPr/>
      </dsp:nvSpPr>
      <dsp:spPr>
        <a:xfrm>
          <a:off x="0" y="301365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E6B73-1B12-40F4-86C8-C5AA465D821D}">
      <dsp:nvSpPr>
        <dsp:cNvPr id="0" name=""/>
        <dsp:cNvSpPr/>
      </dsp:nvSpPr>
      <dsp:spPr>
        <a:xfrm>
          <a:off x="78846" y="288081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7159259"/>
                <a:satOff val="-10742"/>
                <a:lumOff val="-1747"/>
                <a:alphaOff val="0"/>
                <a:shade val="75000"/>
                <a:satMod val="160000"/>
              </a:schemeClr>
            </a:gs>
            <a:gs pos="60000">
              <a:schemeClr val="accent3">
                <a:hueOff val="7159259"/>
                <a:satOff val="-10742"/>
                <a:lumOff val="-1747"/>
                <a:alphaOff val="0"/>
                <a:satMod val="150000"/>
              </a:schemeClr>
            </a:gs>
            <a:gs pos="100000">
              <a:schemeClr val="accent3">
                <a:hueOff val="7159259"/>
                <a:satOff val="-10742"/>
                <a:lumOff val="-1747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7159259"/>
              <a:satOff val="-10742"/>
              <a:lumOff val="-1747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http://arcg.is/fH0CL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2893781"/>
        <a:ext cx="1550993" cy="239742"/>
      </dsp:txXfrm>
    </dsp:sp>
    <dsp:sp modelId="{371AD9E2-5905-4927-9AD1-E52631247BF1}">
      <dsp:nvSpPr>
        <dsp:cNvPr id="0" name=""/>
        <dsp:cNvSpPr/>
      </dsp:nvSpPr>
      <dsp:spPr>
        <a:xfrm>
          <a:off x="0" y="342189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F808F-5E89-4C57-B7D9-3F1B00D05E16}">
      <dsp:nvSpPr>
        <dsp:cNvPr id="0" name=""/>
        <dsp:cNvSpPr/>
      </dsp:nvSpPr>
      <dsp:spPr>
        <a:xfrm>
          <a:off x="78846" y="3289052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8182010"/>
                <a:satOff val="-12276"/>
                <a:lumOff val="-1996"/>
                <a:alphaOff val="0"/>
                <a:shade val="75000"/>
                <a:satMod val="160000"/>
              </a:schemeClr>
            </a:gs>
            <a:gs pos="60000">
              <a:schemeClr val="accent3">
                <a:hueOff val="8182010"/>
                <a:satOff val="-12276"/>
                <a:lumOff val="-1996"/>
                <a:alphaOff val="0"/>
                <a:satMod val="150000"/>
              </a:schemeClr>
            </a:gs>
            <a:gs pos="100000">
              <a:schemeClr val="accent3">
                <a:hueOff val="8182010"/>
                <a:satOff val="-12276"/>
                <a:lumOff val="-1996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8182010"/>
              <a:satOff val="-12276"/>
              <a:lumOff val="-1996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http://arcg.is/0uyvuG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3302021"/>
        <a:ext cx="1550993" cy="239742"/>
      </dsp:txXfrm>
    </dsp:sp>
    <dsp:sp modelId="{CEBDA76E-0114-43F7-B882-66EFFFB95854}">
      <dsp:nvSpPr>
        <dsp:cNvPr id="0" name=""/>
        <dsp:cNvSpPr/>
      </dsp:nvSpPr>
      <dsp:spPr>
        <a:xfrm>
          <a:off x="0" y="3830132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A623E-5A48-431F-9957-9876649A0F37}">
      <dsp:nvSpPr>
        <dsp:cNvPr id="0" name=""/>
        <dsp:cNvSpPr/>
      </dsp:nvSpPr>
      <dsp:spPr>
        <a:xfrm>
          <a:off x="81353" y="3697292"/>
          <a:ext cx="1574097" cy="265680"/>
        </a:xfrm>
        <a:prstGeom prst="roundRect">
          <a:avLst/>
        </a:prstGeom>
        <a:gradFill rotWithShape="0">
          <a:gsLst>
            <a:gs pos="0">
              <a:schemeClr val="accent3">
                <a:hueOff val="9204761"/>
                <a:satOff val="-13811"/>
                <a:lumOff val="-2246"/>
                <a:alphaOff val="0"/>
                <a:shade val="75000"/>
                <a:satMod val="160000"/>
              </a:schemeClr>
            </a:gs>
            <a:gs pos="60000">
              <a:schemeClr val="accent3">
                <a:hueOff val="9204761"/>
                <a:satOff val="-13811"/>
                <a:lumOff val="-2246"/>
                <a:alphaOff val="0"/>
                <a:satMod val="150000"/>
              </a:schemeClr>
            </a:gs>
            <a:gs pos="100000">
              <a:schemeClr val="accent3">
                <a:hueOff val="9204761"/>
                <a:satOff val="-13811"/>
                <a:lumOff val="-2246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9204761"/>
              <a:satOff val="-13811"/>
              <a:lumOff val="-2246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http://arcg.is/1eOrCS0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4322" y="3710261"/>
        <a:ext cx="1548159" cy="239742"/>
      </dsp:txXfrm>
    </dsp:sp>
    <dsp:sp modelId="{69B8B225-3FE5-49C1-82C7-FD831F1B50B5}">
      <dsp:nvSpPr>
        <dsp:cNvPr id="0" name=""/>
        <dsp:cNvSpPr/>
      </dsp:nvSpPr>
      <dsp:spPr>
        <a:xfrm>
          <a:off x="0" y="4238371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4012D-56D0-4BA6-8181-432A5D8E71EA}">
      <dsp:nvSpPr>
        <dsp:cNvPr id="0" name=""/>
        <dsp:cNvSpPr/>
      </dsp:nvSpPr>
      <dsp:spPr>
        <a:xfrm>
          <a:off x="78846" y="4105531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10227513"/>
                <a:satOff val="-15345"/>
                <a:lumOff val="-2495"/>
                <a:alphaOff val="0"/>
                <a:shade val="75000"/>
                <a:satMod val="160000"/>
              </a:schemeClr>
            </a:gs>
            <a:gs pos="60000">
              <a:schemeClr val="accent3">
                <a:hueOff val="10227513"/>
                <a:satOff val="-15345"/>
                <a:lumOff val="-2495"/>
                <a:alphaOff val="0"/>
                <a:satMod val="150000"/>
              </a:schemeClr>
            </a:gs>
            <a:gs pos="100000">
              <a:schemeClr val="accent3">
                <a:hueOff val="10227513"/>
                <a:satOff val="-15345"/>
                <a:lumOff val="-2495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10227513"/>
              <a:satOff val="-15345"/>
              <a:lumOff val="-2495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http://arcg.is/18LHLG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4118500"/>
        <a:ext cx="1550993" cy="239742"/>
      </dsp:txXfrm>
    </dsp:sp>
    <dsp:sp modelId="{080E18CC-A767-4B58-BD63-CADA529F5942}">
      <dsp:nvSpPr>
        <dsp:cNvPr id="0" name=""/>
        <dsp:cNvSpPr/>
      </dsp:nvSpPr>
      <dsp:spPr>
        <a:xfrm>
          <a:off x="0" y="4646611"/>
          <a:ext cx="1656184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DF6CC-B3B1-416A-BB31-9D6F27F8ABBC}">
      <dsp:nvSpPr>
        <dsp:cNvPr id="0" name=""/>
        <dsp:cNvSpPr/>
      </dsp:nvSpPr>
      <dsp:spPr>
        <a:xfrm>
          <a:off x="78846" y="4513771"/>
          <a:ext cx="1576931" cy="2656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75000"/>
                <a:satMod val="160000"/>
              </a:schemeClr>
            </a:gs>
            <a:gs pos="60000">
              <a:schemeClr val="accent3">
                <a:hueOff val="11250264"/>
                <a:satOff val="-16880"/>
                <a:lumOff val="-2745"/>
                <a:alphaOff val="0"/>
                <a:satMod val="15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75000"/>
                <a:satMod val="200000"/>
              </a:schemeClr>
            </a:gs>
          </a:gsLst>
          <a:lin ang="16200000" scaled="1"/>
        </a:gradFill>
        <a:ln>
          <a:noFill/>
        </a:ln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accent3">
              <a:hueOff val="11250264"/>
              <a:satOff val="-16880"/>
              <a:lumOff val="-2745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20" tIns="0" rIns="4382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http://arcg.is/1efeL4</a:t>
          </a:r>
          <a:endParaRPr lang="es-MX" sz="9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1815" y="4526740"/>
        <a:ext cx="1550993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B6CB1-41A5-4528-81BD-26859778A1AE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A69D-B2D7-493A-BD3A-181EB6204A6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913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0503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3813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918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64967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7464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879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8885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370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1977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564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8565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8854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9151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8149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8858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134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1938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113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671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4223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29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2108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661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5512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134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1795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86827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1306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5710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3708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2682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913037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39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52766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733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0522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09281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8909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192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200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5256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200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9002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17394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49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94450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976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6704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05137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42865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318589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05747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52441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286880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41022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59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66557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66381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9520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4704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88947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62382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1772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10739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991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941368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20031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69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542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1897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51773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A69D-B2D7-493A-BD3A-181EB6204A63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3842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91000" y="6384925"/>
            <a:ext cx="2819400" cy="39687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400" b="0" i="1">
                <a:solidFill>
                  <a:schemeClr val="tx1">
                    <a:lumMod val="85000"/>
                  </a:schemeClr>
                </a:solidFill>
                <a:latin typeface="Trebuchet MS" pitchFamily="34" charset="0"/>
              </a:defRPr>
            </a:lvl1pPr>
          </a:lstStyle>
          <a:p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/>
          <a:lstStyle/>
          <a:p>
            <a:fld id="{A0F6E357-A011-4B94-BD4D-F1B8A583E880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1000">
              <a:schemeClr val="bg2">
                <a:tint val="48000"/>
                <a:satMod val="1550000"/>
              </a:schemeClr>
            </a:gs>
            <a:gs pos="90000">
              <a:srgbClr val="00478B"/>
            </a:gs>
          </a:gsLst>
          <a:path path="circle">
            <a:fillToRect r="210000" b="3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478B"/>
          </a:solidFill>
          <a:effectLst/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contourClr>
              <a:schemeClr val="accent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84" y="-1204744"/>
            <a:ext cx="8917716" cy="8748544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</p:spPr>
        <p:txBody>
          <a:bodyPr vert="horz" lIns="0" tIns="9144" rIns="0" bIns="9144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257800" y="6324600"/>
            <a:ext cx="2895600" cy="39687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400" b="0" i="1">
                <a:solidFill>
                  <a:schemeClr val="tx1">
                    <a:lumMod val="85000"/>
                  </a:schemeClr>
                </a:solidFill>
                <a:latin typeface="Trebuchet MS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F5B03D4-E252-4762-B40A-14F8D4845DC7}" type="slidenum">
              <a:rPr lang="es-MX" smtClean="0"/>
              <a:t>‹Nº›</a:t>
            </a:fld>
            <a:endParaRPr lang="es-MX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sz="4000" b="1" kern="1200">
          <a:ln w="500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6.jpeg"/><Relationship Id="rId5" Type="http://schemas.openxmlformats.org/officeDocument/2006/relationships/image" Target="../media/image25.jpeg"/><Relationship Id="rId10" Type="http://schemas.openxmlformats.org/officeDocument/2006/relationships/image" Target="../media/image5.jpeg"/><Relationship Id="rId4" Type="http://schemas.openxmlformats.org/officeDocument/2006/relationships/image" Target="../media/image24.jpeg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jpeg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jpeg"/><Relationship Id="rId4" Type="http://schemas.openxmlformats.org/officeDocument/2006/relationships/image" Target="../media/image32.png"/><Relationship Id="rId9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8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7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6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.jpeg"/><Relationship Id="rId4" Type="http://schemas.openxmlformats.org/officeDocument/2006/relationships/image" Target="../media/image47.png"/><Relationship Id="rId9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.jpeg"/><Relationship Id="rId5" Type="http://schemas.openxmlformats.org/officeDocument/2006/relationships/image" Target="../media/image58.png"/><Relationship Id="rId10" Type="http://schemas.openxmlformats.org/officeDocument/2006/relationships/image" Target="../media/image5.jpeg"/><Relationship Id="rId4" Type="http://schemas.openxmlformats.org/officeDocument/2006/relationships/image" Target="../media/image57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4.png"/><Relationship Id="rId4" Type="http://schemas.openxmlformats.org/officeDocument/2006/relationships/image" Target="../media/image4.jpeg"/><Relationship Id="rId9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.jpeg"/><Relationship Id="rId5" Type="http://schemas.openxmlformats.org/officeDocument/2006/relationships/image" Target="../media/image17.png"/><Relationship Id="rId10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Rectangle 4"/>
          <p:cNvSpPr/>
          <p:nvPr/>
        </p:nvSpPr>
        <p:spPr bwMode="auto">
          <a:xfrm>
            <a:off x="-36512" y="0"/>
            <a:ext cx="9180512" cy="6858000"/>
          </a:xfrm>
          <a:prstGeom prst="rect">
            <a:avLst/>
          </a:prstGeom>
          <a:gradFill>
            <a:gsLst>
              <a:gs pos="0">
                <a:srgbClr val="004547"/>
              </a:gs>
              <a:gs pos="100000">
                <a:srgbClr val="019DA4"/>
              </a:gs>
            </a:gsLst>
            <a:lin ang="18900000" scaled="0"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4 Rectángulo"/>
          <p:cNvSpPr/>
          <p:nvPr/>
        </p:nvSpPr>
        <p:spPr>
          <a:xfrm rot="20657395">
            <a:off x="2100032" y="4724851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66FF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biodiversidad.morelos.gob.mx/observatorio</a:t>
            </a:r>
            <a:endParaRPr lang="es-MX" sz="1600" b="1" dirty="0">
              <a:solidFill>
                <a:srgbClr val="66FF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5032" y="0"/>
            <a:ext cx="2258968" cy="1124743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55576" y="1508787"/>
            <a:ext cx="7772400" cy="177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Observatorio Estatal de la Sustentabilidad – Sistema Estatal de Información Ambiental y Recursos Naturales del Estado de Morelos, OES - SEIARN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99592" y="3717032"/>
            <a:ext cx="2016224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@coesbioSistemas</a:t>
            </a:r>
          </a:p>
          <a:p>
            <a:pPr marL="0" indent="0">
              <a:buNone/>
            </a:pP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@coesbio</a:t>
            </a:r>
          </a:p>
          <a:p>
            <a:pPr marL="0" indent="0">
              <a:buNone/>
            </a:pP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@sds_morelos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65798">
            <a:off x="650707" y="5396679"/>
            <a:ext cx="9639708" cy="6438457"/>
          </a:xfrm>
          <a:prstGeom prst="rect">
            <a:avLst/>
          </a:prstGeom>
        </p:spPr>
      </p:pic>
      <p:pic>
        <p:nvPicPr>
          <p:cNvPr id="11266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6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 – OES. 12 </a:t>
            </a:r>
            <a:r>
              <a:rPr lang="es-MX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subsistemas de información temática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39308448"/>
              </p:ext>
            </p:extLst>
          </p:nvPr>
        </p:nvGraphicFramePr>
        <p:xfrm>
          <a:off x="683568" y="1628800"/>
          <a:ext cx="558062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339387079"/>
              </p:ext>
            </p:extLst>
          </p:nvPr>
        </p:nvGraphicFramePr>
        <p:xfrm>
          <a:off x="6516216" y="1772816"/>
          <a:ext cx="16561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2" descr="C:\sds\IMG\SDS\ATT00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sds\IMG\SDS\Escud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sds\IMG\SDS\sds chiquit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 – OES. Riesgos y peligros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209880"/>
            <a:ext cx="4004431" cy="431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44" y="4579859"/>
            <a:ext cx="2952328" cy="1913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44" y="2209878"/>
            <a:ext cx="2952327" cy="200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136271" y="2354731"/>
            <a:ext cx="1908212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MX" sz="1100" b="1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Estudios y Atlas de riesgos municipales y regionales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MX" sz="1100" b="1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Peligros geológicos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MX" sz="1100" b="1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Peligros hidrometeorológicos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MX" sz="1100" b="1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Volcán Popocatépetl</a:t>
            </a:r>
            <a:endParaRPr lang="es-MX" sz="1100" b="1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208279" y="4723636"/>
            <a:ext cx="1377300" cy="287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MX" sz="1100" b="1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Afectaciones</a:t>
            </a:r>
            <a:endParaRPr lang="es-MX" sz="1100" b="1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12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0832" y="274637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 – OES. Sismo 2017/09/19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65" y="1911179"/>
            <a:ext cx="3056723" cy="2292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09" y="1880626"/>
            <a:ext cx="2453974" cy="232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55" y="4375450"/>
            <a:ext cx="2775045" cy="2081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65" y="4375451"/>
            <a:ext cx="3056723" cy="216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375450"/>
            <a:ext cx="2163482" cy="216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3 Marcador de contenid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0" y="1920542"/>
            <a:ext cx="3044238" cy="2283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C:\sds\IMG\SDS\ATT0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sds\IMG\SDS\Escud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sds\IMG\SDS\sds chiquit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Registro de información</a:t>
            </a:r>
            <a:endParaRPr lang="es-MX" sz="3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323" y="4995472"/>
            <a:ext cx="8341354" cy="174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527481"/>
            <a:ext cx="8280920" cy="126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47564" y="162880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UNITAR: UN </a:t>
            </a:r>
            <a:r>
              <a:rPr lang="en-US" dirty="0"/>
              <a:t>Institute for Training &amp; </a:t>
            </a:r>
            <a:r>
              <a:rPr lang="en-US" dirty="0" smtClean="0"/>
              <a:t>Research</a:t>
            </a:r>
          </a:p>
          <a:p>
            <a:pPr algn="just"/>
            <a:r>
              <a:rPr lang="es-MX" dirty="0" smtClean="0"/>
              <a:t>UNOSAT: UN Operational </a:t>
            </a:r>
            <a:r>
              <a:rPr lang="es-MX" dirty="0"/>
              <a:t>Satellite Applications Programme</a:t>
            </a:r>
            <a:endParaRPr lang="en-US" dirty="0" smtClean="0"/>
          </a:p>
          <a:p>
            <a:pPr algn="just"/>
            <a:endParaRPr lang="es-MX" dirty="0" smtClean="0"/>
          </a:p>
          <a:p>
            <a:pPr algn="just"/>
            <a:r>
              <a:rPr lang="es-MX" dirty="0" smtClean="0"/>
              <a:t>UNOSAT </a:t>
            </a:r>
            <a:r>
              <a:rPr lang="es-MX" dirty="0"/>
              <a:t>proporciona un análisis geoespacial coordinado y desarrolla capacidades para el uso de la tecnología de geoinformación para alcanzar los Objetivos de Desarrollo Sostenible.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www.unitar.org/unosat</a:t>
            </a:r>
            <a:endParaRPr lang="es-MX" dirty="0"/>
          </a:p>
        </p:txBody>
      </p:sp>
      <p:pic>
        <p:nvPicPr>
          <p:cNvPr id="8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Unitar</a:t>
            </a:r>
            <a:endParaRPr lang="es-MX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550449"/>
            <a:ext cx="9123660" cy="53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78904"/>
          </a:xfrm>
        </p:spPr>
        <p:txBody>
          <a:bodyPr/>
          <a:lstStyle/>
          <a:p>
            <a:r>
              <a:rPr lang="es-MX" dirty="0" smtClean="0"/>
              <a:t>www.unitar.org/unosat</a:t>
            </a:r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987179"/>
              </p:ext>
            </p:extLst>
          </p:nvPr>
        </p:nvGraphicFramePr>
        <p:xfrm>
          <a:off x="134633" y="1712848"/>
          <a:ext cx="8874733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71"/>
                <a:gridCol w="1193052"/>
                <a:gridCol w="1257639"/>
                <a:gridCol w="1348981"/>
                <a:gridCol w="1872208"/>
                <a:gridCol w="2781182"/>
              </a:tblGrid>
              <a:tr h="298832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Fase</a:t>
                      </a:r>
                      <a:endParaRPr lang="es-MX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Objetivo a determinar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Estrategia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Acciones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Productos UNOSAT</a:t>
                      </a:r>
                      <a:endParaRPr lang="es-MX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0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Prevención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Escenario potencial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Planeación</a:t>
                      </a:r>
                      <a:r>
                        <a:rPr lang="es-MX" sz="1100" baseline="0" dirty="0" smtClean="0"/>
                        <a:t> previa a la contingencia por el desastre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Prevención </a:t>
                      </a:r>
                      <a:r>
                        <a:rPr lang="es-MX" sz="1100" baseline="0" dirty="0" smtClean="0"/>
                        <a:t>y </a:t>
                      </a:r>
                      <a:r>
                        <a:rPr lang="es-MX" sz="1100" dirty="0" smtClean="0"/>
                        <a:t> planeación</a:t>
                      </a:r>
                      <a:r>
                        <a:rPr lang="es-MX" sz="1100" baseline="0" dirty="0" smtClean="0"/>
                        <a:t> </a:t>
                      </a:r>
                      <a:r>
                        <a:rPr lang="es-MX" sz="1100" dirty="0" smtClean="0"/>
                        <a:t>de la contingencia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Evaluación del riesgo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Alertamiento</a:t>
                      </a:r>
                      <a:r>
                        <a:rPr lang="es-MX" sz="1000" baseline="0" dirty="0" smtClean="0"/>
                        <a:t> temprano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Escenario simulado de peligros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Mapeo de elementos en riesgo</a:t>
                      </a:r>
                      <a:endParaRPr lang="es-MX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1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Respuesta a la emergencia (auxilio)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Impacto y exposición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24 – 72 hrs</a:t>
                      </a:r>
                    </a:p>
                    <a:p>
                      <a:pPr algn="ctr"/>
                      <a:r>
                        <a:rPr lang="es-MX" sz="1100" dirty="0" smtClean="0"/>
                        <a:t>Revisión</a:t>
                      </a:r>
                      <a:r>
                        <a:rPr lang="es-MX" sz="1100" baseline="0" dirty="0" smtClean="0"/>
                        <a:t> de información secundaria y evaluación rápida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Definición preliminar de alcances.</a:t>
                      </a:r>
                    </a:p>
                    <a:p>
                      <a:pPr algn="ctr"/>
                      <a:r>
                        <a:rPr lang="es-MX" sz="1100" dirty="0" smtClean="0"/>
                        <a:t>Diseño rápido de la evaluación de la severidad de la crisis.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Mapeo de peligros (nuevos)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Población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Centros de urbanos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Uso de suelo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Mapeo de albergues y centros de operación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Acceso de ayuda humanitaria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Estimación rápida del daño</a:t>
                      </a:r>
                      <a:endParaRPr lang="es-MX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2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Respuesta a la emergencia (auxilio)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Evaluación del daño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72 hrs –</a:t>
                      </a:r>
                      <a:r>
                        <a:rPr lang="es-MX" sz="1100" baseline="0" dirty="0" smtClean="0"/>
                        <a:t> 2 semanas</a:t>
                      </a:r>
                    </a:p>
                    <a:p>
                      <a:pPr algn="ctr"/>
                      <a:r>
                        <a:rPr lang="es-MX" sz="1100" baseline="0" dirty="0" smtClean="0"/>
                        <a:t>Colecta de información primaria y evaluación conjunta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Planeación de la respuesta humanitaria. Evaluación y análisis de necesidades.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Daño estructural a edificaciones y equipamiento crítico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Intensidad</a:t>
                      </a:r>
                      <a:r>
                        <a:rPr lang="es-MX" sz="1000" baseline="0" dirty="0" smtClean="0"/>
                        <a:t> del daño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Estado de la red carretera y obstáculos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Efectos secundarios inducidos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Monitoreo de flujos volcánicos y deslizamientos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baseline="0" dirty="0" smtClean="0"/>
                        <a:t>Estimación de volúmenes de deslizamiento</a:t>
                      </a:r>
                      <a:endParaRPr lang="es-MX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3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Recuperación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Monitoreo de la reconstrucción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&gt; 2 semanas</a:t>
                      </a:r>
                    </a:p>
                    <a:p>
                      <a:pPr algn="ctr"/>
                      <a:r>
                        <a:rPr lang="es-MX" sz="1100" dirty="0" smtClean="0"/>
                        <a:t>Evaluación sectorial detallada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Reconstrucción, recuperación social y económica,</a:t>
                      </a:r>
                      <a:r>
                        <a:rPr lang="es-MX" sz="1100" baseline="0" dirty="0" smtClean="0"/>
                        <a:t> y evaluación de necesidades post-desastre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Evaluación sectorial y focalizada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MX" sz="1000" dirty="0" smtClean="0"/>
                        <a:t>Monitoreo</a:t>
                      </a:r>
                      <a:r>
                        <a:rPr lang="es-MX" sz="1000" baseline="0" dirty="0" smtClean="0"/>
                        <a:t> de la reconstrucción</a:t>
                      </a:r>
                      <a:endParaRPr lang="es-MX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UN-Asign</a:t>
            </a:r>
            <a:endParaRPr lang="es-MX" dirty="0"/>
          </a:p>
        </p:txBody>
      </p:sp>
      <p:pic>
        <p:nvPicPr>
          <p:cNvPr id="3080" name="Picture 8" descr="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645"/>
            <a:ext cx="2997743" cy="29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sds\SEIARN\Indicadores\Riesgos\sismo\UNOSAT\Screenshot_20180823-1240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52645"/>
            <a:ext cx="2743150" cy="487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n de la captura de panta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14" y="1760222"/>
            <a:ext cx="2945482" cy="49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sds\IMG\SDS\sds 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Segoe UI Semibold" pitchFamily="34" charset="0"/>
              </a:rPr>
              <a:t>UN-Asign. Móvil. Inicio de sesión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3076" name="Picture 4" descr="Imagen de la captura de panta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41" y="1956878"/>
            <a:ext cx="2608558" cy="46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rt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4301"/>
            <a:ext cx="2722612" cy="27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sds\SEIARN\Indicadores\Riesgos\sismo\UNOSAT\Screenshot_20180823-1123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71" y="1988840"/>
            <a:ext cx="2606240" cy="46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01464" y="226891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  <a:t>Usuario: </a:t>
            </a:r>
            <a:r>
              <a:rPr lang="es-MX" dirty="0" smtClean="0">
                <a:latin typeface="Segoe UI" panose="020B0502040204020203" pitchFamily="34" charset="0"/>
                <a:cs typeface="Segoe UI" panose="020B0502040204020203" pitchFamily="34" charset="0"/>
              </a:rPr>
              <a:t>popo_morelos</a:t>
            </a:r>
            <a: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dirty="0">
                <a:latin typeface="Segoe UI" panose="020B0502040204020203" pitchFamily="34" charset="0"/>
                <a:cs typeface="Segoe UI" panose="020B0502040204020203" pitchFamily="34" charset="0"/>
              </a:rPr>
              <a:t>Contraseña: seccion_7</a:t>
            </a:r>
            <a:endParaRPr lang="es-MX" dirty="0"/>
          </a:p>
        </p:txBody>
      </p:sp>
      <p:pic>
        <p:nvPicPr>
          <p:cNvPr id="11" name="Picture 2" descr="C:\sds\IMG\SDS\ATT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sds\IMG\SDS\Escu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sds\IMG\SDS\sds 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 smtClean="0">
                <a:latin typeface="Segoe UI Semibold" pitchFamily="34" charset="0"/>
              </a:rPr>
              <a:t>UN-Asign. Móvil. Generalidades de la plataforma</a:t>
            </a:r>
            <a:endParaRPr lang="es-MX" sz="2000" dirty="0">
              <a:latin typeface="Segoe UI Semibold" pitchFamily="34" charset="0"/>
            </a:endParaRPr>
          </a:p>
        </p:txBody>
      </p:sp>
      <p:pic>
        <p:nvPicPr>
          <p:cNvPr id="3080" name="Picture 8" descr="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5" y="1772816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sds\SEIARN\Indicadores\Riesgos\sismo\UNOSAT\app\Screenshot_2017-11-01-14-31-43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2810641" cy="499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Nota importantes después de la capacitación</a:t>
            </a:r>
            <a:endParaRPr lang="es-MX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El tag, etiqueta o </a:t>
            </a: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prefijo para </a:t>
            </a: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los nombres de las fotografías en Flickr será “popo_morelos_” en vez de “popo</a:t>
            </a: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_”, todas las letras en </a:t>
            </a:r>
            <a:r>
              <a:rPr lang="es-MX" u="sng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minúsculas</a:t>
            </a: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es-MX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La aplicación principal o primaria para subir fotografías con descripción será UN-ASIGN, la secundaria o alternativa será Flickr</a:t>
            </a:r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83346"/>
            <a:ext cx="8229600" cy="588253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Segoe UI Semibold" pitchFamily="34" charset="0"/>
              </a:rPr>
              <a:t>UN-Asign. Móvil</a:t>
            </a:r>
            <a:r>
              <a:rPr lang="es-MX" sz="3200" dirty="0" smtClean="0">
                <a:latin typeface="Segoe UI Semibold" pitchFamily="34" charset="0"/>
              </a:rPr>
              <a:t>. Geo-photo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3074" name="Picture 2" descr="C:\sds\SEIARN\Indicadores\Riesgos\sismo\UNOSAT\Screenshot_20180823-1242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2617389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SEIARN\Indicadores\Riesgos\sismo\UNOSAT\app\Screenshot_2017-11-01-14-31-43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7136"/>
            <a:ext cx="2592288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467544" y="2564904"/>
            <a:ext cx="1142256" cy="1142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sds\Screenshot_20180824-1641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8132"/>
            <a:ext cx="273630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>
                <a:latin typeface="Segoe UI Semibold" pitchFamily="34" charset="0"/>
              </a:rPr>
              <a:t>UN-Asign. Móvil</a:t>
            </a:r>
            <a:r>
              <a:rPr lang="es-MX" sz="2800" dirty="0" smtClean="0">
                <a:latin typeface="Segoe UI Semibold" pitchFamily="34" charset="0"/>
              </a:rPr>
              <a:t>. Geo-text o Geolocated </a:t>
            </a:r>
            <a:r>
              <a:rPr lang="es-MX" sz="2800" dirty="0">
                <a:latin typeface="Segoe UI Semibold" pitchFamily="34" charset="0"/>
              </a:rPr>
              <a:t>m</a:t>
            </a:r>
            <a:r>
              <a:rPr lang="es-MX" sz="2800" dirty="0" smtClean="0">
                <a:latin typeface="Segoe UI Semibold" pitchFamily="34" charset="0"/>
              </a:rPr>
              <a:t>essage</a:t>
            </a:r>
            <a:endParaRPr lang="es-MX" sz="2800" dirty="0">
              <a:latin typeface="Segoe UI Semibold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sds\SEIARN\Indicadores\Riesgos\sismo\UNOSAT\Screenshot_20180823-1242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30" y="1916833"/>
            <a:ext cx="2584761" cy="45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SEIARN\Indicadores\Riesgos\sismo\UNOSAT\app\Screenshot_2017-11-01-14-31-43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916832"/>
            <a:ext cx="2592288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1602418" y="2601170"/>
            <a:ext cx="1142256" cy="1142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9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sds\Screenshot_20180824-1657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64" y="1925427"/>
            <a:ext cx="2579927" cy="458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Elipse"/>
          <p:cNvSpPr/>
          <p:nvPr/>
        </p:nvSpPr>
        <p:spPr>
          <a:xfrm>
            <a:off x="3491880" y="3501008"/>
            <a:ext cx="2160240" cy="100811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84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 noGrp="1"/>
          </p:cNvSpPr>
          <p:nvPr>
            <p:ph idx="1"/>
          </p:nvPr>
        </p:nvSpPr>
        <p:spPr>
          <a:xfrm>
            <a:off x="457200" y="2420888"/>
            <a:ext cx="8229600" cy="2450976"/>
          </a:xfrm>
          <a:prstGeom prst="rect">
            <a:avLst/>
          </a:prstGeom>
          <a:noFill/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000" b="1" kern="1200">
                <a:ln w="5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Ejercicio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" panose="020B0502040204020203" pitchFamily="34" charset="0"/>
                <a:cs typeface="Segoe UI" panose="020B0502040204020203" pitchFamily="34" charset="0"/>
              </a:rPr>
              <a:t>5 fotografías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" panose="020B0502040204020203" pitchFamily="34" charset="0"/>
                <a:cs typeface="Segoe UI" panose="020B0502040204020203" pitchFamily="34" charset="0"/>
              </a:rPr>
              <a:t>5 geomensajes</a:t>
            </a:r>
            <a:endParaRPr lang="es-MX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1549" y="783347"/>
            <a:ext cx="3469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atin typeface="Segoe UI Semibold" pitchFamily="34" charset="0"/>
              </a:rPr>
              <a:t>UN-Asign. </a:t>
            </a:r>
            <a:r>
              <a:rPr lang="es-MX" sz="3200" dirty="0" smtClean="0">
                <a:latin typeface="Segoe UI Semibold" pitchFamily="34" charset="0"/>
              </a:rPr>
              <a:t>Móvil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7010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50912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Segoe UI Semibold" pitchFamily="34" charset="0"/>
              </a:rPr>
              <a:t>UN-Asign. Móvil</a:t>
            </a:r>
            <a:r>
              <a:rPr lang="es-MX" sz="3200" dirty="0" smtClean="0">
                <a:latin typeface="Segoe UI Semibold" pitchFamily="34" charset="0"/>
              </a:rPr>
              <a:t>. Library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4" name="Picture 2" descr="C:\sds\SEIARN\Indicadores\Riesgos\sismo\UNOSAT\app\Screenshot_2017-11-01-14-31-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0" y="1924311"/>
            <a:ext cx="2592288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796516" y="3603533"/>
            <a:ext cx="1142256" cy="1142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122" name="Picture 2" descr="C:\sds\SEIARN\Indicadores\Riesgos\sismo\UNOSAT\Screenshot_20180823-1314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190"/>
            <a:ext cx="2637356" cy="4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sds\Screenshot_20180824-16574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28" y="1844190"/>
            <a:ext cx="2637356" cy="4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Elipse"/>
          <p:cNvSpPr/>
          <p:nvPr/>
        </p:nvSpPr>
        <p:spPr>
          <a:xfrm>
            <a:off x="6329150" y="4365104"/>
            <a:ext cx="907146" cy="3806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418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s-MX" sz="2400" dirty="0">
                <a:latin typeface="Segoe UI Semibold" pitchFamily="34" charset="0"/>
              </a:rPr>
              <a:t>UN-Asign. </a:t>
            </a:r>
            <a:r>
              <a:rPr lang="es-MX" sz="2400" dirty="0" smtClean="0">
                <a:latin typeface="Segoe UI Semibold" pitchFamily="34" charset="0"/>
              </a:rPr>
              <a:t>Móvil. Consulta de un geomensaje o geotexto</a:t>
            </a:r>
            <a:endParaRPr lang="es-MX" sz="2400" dirty="0">
              <a:latin typeface="Segoe UI Semibold" pitchFamily="34" charset="0"/>
            </a:endParaRP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sds\Screenshot_20180824-1657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1663"/>
            <a:ext cx="2611603" cy="46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Segoe UI Semibold" pitchFamily="34" charset="0"/>
              </a:rPr>
              <a:t>UN-Asign. Móvil. Report</a:t>
            </a:r>
          </a:p>
        </p:txBody>
      </p:sp>
      <p:pic>
        <p:nvPicPr>
          <p:cNvPr id="4" name="Picture 2" descr="C:\sds\SEIARN\Indicadores\Riesgos\sismo\UNOSAT\app\Screenshot_2017-11-01-14-31-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02" y="1769921"/>
            <a:ext cx="2706166" cy="48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2864818" y="3562624"/>
            <a:ext cx="1142256" cy="1142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6146" name="Picture 2" descr="C:\sds\SEIARN\Indicadores\Riesgos\sismo\UNOSAT\Screenshot_20180823-1242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5"/>
            <a:ext cx="2708626" cy="48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>
                <a:latin typeface="Segoe UI Semibold" pitchFamily="34" charset="0"/>
              </a:rPr>
              <a:t>UN-Asign. Móvil. Building </a:t>
            </a:r>
            <a:r>
              <a:rPr lang="es-MX" sz="2800" dirty="0" smtClean="0">
                <a:latin typeface="Segoe UI Semibold" pitchFamily="34" charset="0"/>
              </a:rPr>
              <a:t>Damage Assessment</a:t>
            </a:r>
            <a:endParaRPr lang="es-MX" sz="2800" dirty="0">
              <a:latin typeface="Segoe UI Semibold" pitchFamily="34" charset="0"/>
            </a:endParaRPr>
          </a:p>
        </p:txBody>
      </p:sp>
      <p:pic>
        <p:nvPicPr>
          <p:cNvPr id="7170" name="Picture 2" descr="C:\sds\SEIARN\Indicadores\Riesgos\sismo\UNOSAT\Screenshot_20180823-1243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73630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sds\SEIARN\Indicadores\Riesgos\sismo\UNOSAT\Screenshot_20180823-1243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1991572" cy="35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sds\SEIARN\Indicadores\Riesgos\sismo\UNOSAT\Screenshot_20180823-1244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91" y="2404886"/>
            <a:ext cx="1944216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sds\SEIARN\Indicadores\Riesgos\sismo\UNOSAT\Screenshot_20180823-1244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63" y="3284984"/>
            <a:ext cx="1944636" cy="34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308304" y="191683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Segoe UI Semibold" pitchFamily="34" charset="0"/>
              </a:rPr>
              <a:t>Hogares / Familias</a:t>
            </a:r>
            <a:endParaRPr lang="es-MX" sz="2400" b="1" dirty="0">
              <a:latin typeface="Segoe UI Semibold" pitchFamily="34" charset="0"/>
            </a:endParaRPr>
          </a:p>
        </p:txBody>
      </p:sp>
      <p:pic>
        <p:nvPicPr>
          <p:cNvPr id="9" name="Picture 2" descr="C:\sds\IMG\SDS\ATT0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sds\IMG\SDS\Escud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sds\IMG\SDS\sds chiquit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66460" cy="990600"/>
          </a:xfrm>
        </p:spPr>
        <p:txBody>
          <a:bodyPr>
            <a:normAutofit/>
          </a:bodyPr>
          <a:lstStyle/>
          <a:p>
            <a:r>
              <a:rPr lang="es-MX" sz="2400" dirty="0"/>
              <a:t>UN-Asign. Móvil. GIDS </a:t>
            </a:r>
            <a:r>
              <a:rPr lang="es-MX" sz="2400" dirty="0" smtClean="0"/>
              <a:t>2017: Building Damage Assessment</a:t>
            </a:r>
            <a:endParaRPr lang="es-MX" sz="2400" dirty="0"/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sds\SEIARN\Indicadores\Riesgos\sismo\UNOSAT\Screenshot_20180823-1244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808688" cy="49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sds\SEIARN\Indicadores\Riesgos\sismo\UNOSAT\Screenshot_20180823-1244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31640"/>
            <a:ext cx="2520280" cy="44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sds\SEIARN\Indicadores\Riesgos\sismo\UNOSAT\Screenshot_20180823-1244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06" y="2073859"/>
            <a:ext cx="2598844" cy="46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084168" y="1628800"/>
            <a:ext cx="289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Segoe UI Semibold" pitchFamily="34" charset="0"/>
              </a:rPr>
              <a:t>Construcciones</a:t>
            </a:r>
            <a:endParaRPr lang="es-MX" sz="2400" b="1" dirty="0">
              <a:latin typeface="Segoe UI Semibold" pitchFamily="34" charset="0"/>
            </a:endParaRPr>
          </a:p>
        </p:txBody>
      </p:sp>
      <p:pic>
        <p:nvPicPr>
          <p:cNvPr id="8" name="Picture 2" descr="C:\sds\IMG\SDS\ATT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sds\IMG\SDS\Escu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sds\IMG\SDS\sds 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/>
              <a:t>UN-Asign. Móvil. UN </a:t>
            </a:r>
            <a:r>
              <a:rPr lang="es-MX" sz="2800" dirty="0" smtClean="0"/>
              <a:t>Asign Crowd Assesment</a:t>
            </a:r>
            <a:endParaRPr lang="es-MX" sz="2800" dirty="0"/>
          </a:p>
        </p:txBody>
      </p:sp>
      <p:pic>
        <p:nvPicPr>
          <p:cNvPr id="9218" name="Picture 2" descr="C:\sds\SEIARN\Indicadores\Riesgos\sismo\UNOSAT\Screenshot_20180823-1244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807550" cy="49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sds\SEIARN\Indicadores\Riesgos\sismo\UNOSAT\Screenshot_20180823-1245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04" y="2217386"/>
            <a:ext cx="2145391" cy="38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sds\SEIARN\Indicadores\Riesgos\sismo\UNOSAT\Screenshot_20180823-1245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34" y="2996952"/>
            <a:ext cx="2099188" cy="37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138986" y="1894220"/>
            <a:ext cx="296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Segoe UI Semibold" pitchFamily="34" charset="0"/>
              </a:rPr>
              <a:t>Vivienda / Albergue / Centro de población</a:t>
            </a:r>
            <a:endParaRPr lang="es-MX" sz="2000" dirty="0">
              <a:latin typeface="Segoe UI Semibold" pitchFamily="34" charset="0"/>
            </a:endParaRPr>
          </a:p>
        </p:txBody>
      </p:sp>
      <p:pic>
        <p:nvPicPr>
          <p:cNvPr id="9" name="Picture 2" descr="C:\sds\IMG\SDS\ATT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sds\IMG\SDS\Escud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sds\IMG\SDS\sds 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542288" cy="990600"/>
          </a:xfrm>
        </p:spPr>
        <p:txBody>
          <a:bodyPr>
            <a:noAutofit/>
          </a:bodyPr>
          <a:lstStyle/>
          <a:p>
            <a:r>
              <a:rPr lang="es-MX" sz="2400" dirty="0"/>
              <a:t>UN-Asign. Móvil. Urban </a:t>
            </a:r>
            <a:r>
              <a:rPr lang="es-MX" sz="2400" dirty="0" smtClean="0"/>
              <a:t>DRR: Flood Vulnerability Assessment</a:t>
            </a:r>
            <a:endParaRPr lang="es-MX" sz="2400" dirty="0"/>
          </a:p>
        </p:txBody>
      </p:sp>
      <p:pic>
        <p:nvPicPr>
          <p:cNvPr id="10242" name="Picture 2" descr="C:\sds\SEIARN\Indicadores\Riesgos\sismo\UNOSAT\Screenshot_20180823-1245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645532" cy="47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sds\SEIARN\Indicadores\Riesgos\sismo\UNOSAT\Screenshot_20180823-1246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1916832"/>
            <a:ext cx="1430397" cy="25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sds\SEIARN\Indicadores\Riesgos\sismo\UNOSAT\Screenshot_20180823-1246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29" y="2551251"/>
            <a:ext cx="1372413" cy="24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sds\SEIARN\Indicadores\Riesgos\sismo\UNOSAT\Screenshot_20180823-1246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93" y="3171900"/>
            <a:ext cx="1430397" cy="25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sds\SEIARN\Indicadores\Riesgos\sismo\UNOSAT\Screenshot_20180823-1246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32" y="3771174"/>
            <a:ext cx="1521456" cy="27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156176" y="1916832"/>
            <a:ext cx="296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latin typeface="Segoe UI Semibold" pitchFamily="34" charset="0"/>
              </a:rPr>
              <a:t>Hogar / Vivienda</a:t>
            </a:r>
            <a:endParaRPr lang="es-MX" sz="2400" dirty="0">
              <a:latin typeface="Segoe UI Semibold" pitchFamily="34" charset="0"/>
            </a:endParaRPr>
          </a:p>
        </p:txBody>
      </p:sp>
      <p:pic>
        <p:nvPicPr>
          <p:cNvPr id="11" name="Picture 2" descr="C:\sds\IMG\SDS\ATT0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sds\IMG\SDS\Escud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sds\IMG\SDS\sds chiquit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70334" y="90872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Segoe UI Semibold" pitchFamily="34" charset="0"/>
              </a:rPr>
              <a:t>Orden del día</a:t>
            </a:r>
            <a:endParaRPr lang="es-MX" sz="2400" b="1" dirty="0">
              <a:latin typeface="Segoe UI Semibold" pitchFamily="34" charset="0"/>
            </a:endParaRP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16379" y="1700808"/>
            <a:ext cx="787483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Antecedentes del SEIARN-OES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FLICKR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Inicio de sesión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Generalidades de la plataforma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Carga automática de fotografías (móvil)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Toma, edición y subida de fotografía (TAG y georreferencia automática)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Georreferenciación manual de fotografía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Mapa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Numéricamente (GPS)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Receso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UN-ASIGN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Segoe UI Semibold" pitchFamily="34" charset="0"/>
              </a:rPr>
              <a:t>Inicio de </a:t>
            </a:r>
            <a:r>
              <a:rPr lang="es-MX" sz="1400" dirty="0" smtClean="0">
                <a:latin typeface="Segoe UI Semibold" pitchFamily="34" charset="0"/>
              </a:rPr>
              <a:t>sesión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Segoe UI Semibold" pitchFamily="34" charset="0"/>
              </a:rPr>
              <a:t>Generalidades de la </a:t>
            </a:r>
            <a:r>
              <a:rPr lang="es-MX" sz="1400" dirty="0" smtClean="0">
                <a:latin typeface="Segoe UI Semibold" pitchFamily="34" charset="0"/>
              </a:rPr>
              <a:t>plataforma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Funciones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Geophoto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Geotext o Geolocated message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Library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Report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Consola de administración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egoe UI Semibold" pitchFamily="34" charset="0"/>
              </a:rPr>
              <a:t>Crowd viewer</a:t>
            </a:r>
            <a:endParaRPr lang="es-MX" sz="1400" dirty="0"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>
                <a:latin typeface="Segoe UI Semibold" pitchFamily="34" charset="0"/>
              </a:rPr>
              <a:t>UN-Asign. </a:t>
            </a:r>
            <a:r>
              <a:rPr lang="es-MX" sz="2800" dirty="0" smtClean="0">
                <a:latin typeface="Segoe UI Semibold" pitchFamily="34" charset="0"/>
              </a:rPr>
              <a:t>Escritorio. </a:t>
            </a:r>
            <a:r>
              <a:rPr lang="es-MX" sz="2800" dirty="0">
                <a:latin typeface="Segoe UI Semibold" pitchFamily="34" charset="0"/>
              </a:rPr>
              <a:t>Consola </a:t>
            </a:r>
            <a:r>
              <a:rPr lang="es-MX" sz="2800" dirty="0" smtClean="0">
                <a:latin typeface="Segoe UI Semibold" pitchFamily="34" charset="0"/>
              </a:rPr>
              <a:t>de administración</a:t>
            </a:r>
            <a:endParaRPr lang="es-MX" sz="2800" dirty="0">
              <a:latin typeface="Segoe UI Semi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1008112"/>
          </a:xfrm>
        </p:spPr>
        <p:txBody>
          <a:bodyPr/>
          <a:lstStyle/>
          <a:p>
            <a:r>
              <a:rPr lang="es-MX" b="1" dirty="0" smtClean="0">
                <a:latin typeface="Segoe UI Semibold" pitchFamily="34" charset="0"/>
              </a:rPr>
              <a:t>Escritorio: https://asign.cern.ch/asign/#/main</a:t>
            </a:r>
          </a:p>
          <a:p>
            <a:r>
              <a:rPr lang="es-MX" b="1" dirty="0">
                <a:latin typeface="Segoe UI Semibold" pitchFamily="34" charset="0"/>
              </a:rPr>
              <a:t>Móvil: https://</a:t>
            </a:r>
            <a:r>
              <a:rPr lang="es-MX" b="1" dirty="0" smtClean="0">
                <a:latin typeface="Segoe UI Semibold" pitchFamily="34" charset="0"/>
              </a:rPr>
              <a:t>asign.cern.ch/viewer</a:t>
            </a:r>
            <a:endParaRPr lang="es-MX" dirty="0">
              <a:latin typeface="Segoe UI Semibold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SEIARN\Indicadores\Riesgos\sismo\UNOSAT\app\20171101_141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23" y="3068960"/>
            <a:ext cx="6852954" cy="36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s-MX" sz="2800" dirty="0">
                <a:latin typeface="Segoe UI Semibold" pitchFamily="34" charset="0"/>
              </a:rPr>
              <a:t>UN-Asign. Escritorio. Consola </a:t>
            </a:r>
            <a:r>
              <a:rPr lang="es-MX" sz="2800" dirty="0" smtClean="0">
                <a:latin typeface="Segoe UI Semibold" pitchFamily="34" charset="0"/>
              </a:rPr>
              <a:t>de administración</a:t>
            </a:r>
            <a:endParaRPr lang="es-MX" sz="2800" dirty="0">
              <a:latin typeface="Segoe UI Semibold" pitchFamily="34" charset="0"/>
            </a:endParaRP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34" y="1988839"/>
            <a:ext cx="8935262" cy="41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1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1231776"/>
          </a:xfrm>
        </p:spPr>
        <p:txBody>
          <a:bodyPr/>
          <a:lstStyle/>
          <a:p>
            <a:r>
              <a:rPr lang="es-MX" b="1" dirty="0"/>
              <a:t>https://www.arcgis.com/apps/webappviewer/index.html?id=f43d1b10e3664b8c82d06cc28e17469c</a:t>
            </a: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000" b="1" kern="1200">
                <a:ln w="5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/>
              <a:t>UN-ASIGN. Crowd viewer</a:t>
            </a:r>
            <a:endParaRPr lang="es-MX" sz="2400" dirty="0"/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772816"/>
            <a:ext cx="8728075" cy="490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09600" y="533400"/>
            <a:ext cx="8229600" cy="990600"/>
          </a:xfrm>
          <a:prstGeom prst="rect">
            <a:avLst/>
          </a:prstGeom>
          <a:noFill/>
        </p:spPr>
        <p:txBody>
          <a:bodyPr vert="horz" lIns="0" tIns="9144" rIns="0" bIns="9144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000" b="1" kern="1200">
                <a:ln w="5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dirty="0" smtClean="0">
                <a:latin typeface="Segoe UI Semibold" pitchFamily="34" charset="0"/>
              </a:rPr>
              <a:t>UN-ASIGN Crowd viewer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>
                <a:latin typeface="Segoe UI Semibold" pitchFamily="34" charset="0"/>
              </a:rPr>
              <a:t>UN-ASIGN Crowd viewer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7170" name="Picture 2" descr="C:\sds\SEIARN\Indicadores\Riesgos\sismo\UNOSAT\unosat unita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844824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906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Segoe UI Semibold" pitchFamily="34" charset="0"/>
              </a:rPr>
              <a:t>Sistema Estatal de Información Ambiental y Recursos Naturales – Observatorio Estatal de la Sustentabilidad</a:t>
            </a:r>
            <a:endParaRPr lang="es-MX" sz="2400" dirty="0">
              <a:latin typeface="Segoe UI Semi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114800"/>
          </a:xfrm>
        </p:spPr>
        <p:txBody>
          <a:bodyPr>
            <a:normAutofit/>
          </a:bodyPr>
          <a:lstStyle/>
          <a:p>
            <a:r>
              <a:rPr lang="es-MX" b="1" dirty="0" smtClean="0">
                <a:latin typeface="Segoe UI Semibold" pitchFamily="34" charset="0"/>
              </a:rPr>
              <a:t>www.biodiversidad.morelos.gob.mx/observatorio</a:t>
            </a:r>
          </a:p>
          <a:p>
            <a:endParaRPr lang="es-MX" b="1" dirty="0">
              <a:latin typeface="Segoe UI Semibold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315972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60" y="4005064"/>
            <a:ext cx="4387305" cy="246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6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700808"/>
            <a:ext cx="7519794" cy="502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90600"/>
          </a:xfrm>
        </p:spPr>
        <p:txBody>
          <a:bodyPr>
            <a:noAutofit/>
          </a:bodyPr>
          <a:lstStyle/>
          <a:p>
            <a:r>
              <a:rPr lang="es-MX" sz="2400" dirty="0" smtClean="0"/>
              <a:t>Sistema Estatal de Información Ambiental y Recursos Naturales – Observatorio Estatal de la Sustentabilidad</a:t>
            </a:r>
            <a:endParaRPr lang="es-MX" sz="2400" dirty="0"/>
          </a:p>
        </p:txBody>
      </p:sp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895605" y="2991496"/>
            <a:ext cx="2236236" cy="653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FF0000"/>
                  </a:solidFill>
                </a:ln>
                <a:noFill/>
              </a:rPr>
              <a:t> </a:t>
            </a:r>
            <a:endParaRPr lang="es-MX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611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Map</a:t>
            </a:r>
            <a:endParaRPr lang="es-MX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92896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1916832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http://arcg.is/WTy9</a:t>
            </a: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Map Application</a:t>
            </a:r>
            <a:endParaRPr lang="es-MX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92896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1916832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http://arcg.is/nuDH0</a:t>
            </a: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282" y="3212976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es-MX" sz="8800" b="1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RECESO</a:t>
            </a:r>
            <a:endParaRPr lang="es-MX" sz="8800" b="1" dirty="0"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ds\SEIARN\Indicadores\Sistemas_de_información\SEIARN-Observatorio\img\logotipos\2d copy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1637060"/>
            <a:ext cx="5760640" cy="52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5661248"/>
            <a:ext cx="2988960" cy="1085304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Segoe UI Semibold" pitchFamily="34" charset="0"/>
              </a:rPr>
              <a:t>Volcán Popocatépetl</a:t>
            </a:r>
            <a:endParaRPr lang="es-MX" sz="3200" dirty="0">
              <a:latin typeface="Segoe UI Semibold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4941168"/>
            <a:ext cx="2991816" cy="715144"/>
          </a:xfrm>
        </p:spPr>
        <p:txBody>
          <a:bodyPr/>
          <a:lstStyle/>
          <a:p>
            <a:r>
              <a:rPr lang="es-MX" dirty="0" smtClean="0">
                <a:latin typeface="Segoe UI Semibold" pitchFamily="34" charset="0"/>
              </a:rPr>
              <a:t>Sistema de Información Geográfica</a:t>
            </a:r>
            <a:endParaRPr lang="es-MX" dirty="0">
              <a:latin typeface="Segoe UI Semibold" pitchFamily="34" charset="0"/>
            </a:endParaRPr>
          </a:p>
        </p:txBody>
      </p:sp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79512" y="1772816"/>
            <a:ext cx="2991816" cy="1656184"/>
          </a:xfrm>
          <a:prstGeom prst="rect">
            <a:avLst/>
          </a:prstGeom>
        </p:spPr>
        <p:txBody>
          <a:bodyPr vert="horz" lIns="0" tIns="0" rIns="0" bIns="0" anchor="b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>
                <a:latin typeface="Segoe UI Semibold" pitchFamily="34" charset="0"/>
              </a:rPr>
              <a:t>Programa Fuerza de Tarea Popocatépetl</a:t>
            </a:r>
          </a:p>
          <a:p>
            <a:r>
              <a:rPr lang="es-MX" dirty="0" smtClean="0">
                <a:latin typeface="Segoe UI Semibold" pitchFamily="34" charset="0"/>
              </a:rPr>
              <a:t>Agrupamiento Morelos</a:t>
            </a:r>
          </a:p>
          <a:p>
            <a:endParaRPr lang="es-MX" dirty="0" smtClean="0">
              <a:latin typeface="Segoe UI Semibold" pitchFamily="34" charset="0"/>
            </a:endParaRPr>
          </a:p>
          <a:p>
            <a:r>
              <a:rPr lang="es-MX" dirty="0" smtClean="0">
                <a:latin typeface="Segoe UI Semibold" pitchFamily="34" charset="0"/>
              </a:rPr>
              <a:t>Sección 7</a:t>
            </a:r>
          </a:p>
          <a:p>
            <a:r>
              <a:rPr lang="es-MX" dirty="0" smtClean="0">
                <a:latin typeface="Segoe UI Semibold" pitchFamily="34" charset="0"/>
              </a:rPr>
              <a:t>Ecológico Ambiental</a:t>
            </a:r>
            <a:endParaRPr lang="es-MX" dirty="0">
              <a:latin typeface="Segoe UI Semibold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0334" y="90872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Segoe UI Semibold" pitchFamily="34" charset="0"/>
              </a:rPr>
              <a:t>www.biodiversidad.morelos.gob.mx/observatorio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020272" y="6423719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dirty="0" smtClean="0">
                <a:latin typeface="Segoe UI Semibold" pitchFamily="34" charset="0"/>
              </a:rPr>
              <a:t>Imagen de satélite Landsat 8</a:t>
            </a:r>
          </a:p>
          <a:p>
            <a:pPr algn="r"/>
            <a:r>
              <a:rPr lang="es-MX" sz="1050" dirty="0" smtClean="0">
                <a:latin typeface="Segoe UI Semibold" pitchFamily="34" charset="0"/>
              </a:rPr>
              <a:t>Compuesto RGB visible</a:t>
            </a:r>
            <a:endParaRPr lang="es-MX" sz="1050" dirty="0">
              <a:latin typeface="Segoe UI Semibold" pitchFamily="34" charset="0"/>
            </a:endParaRPr>
          </a:p>
        </p:txBody>
      </p:sp>
      <p:pic>
        <p:nvPicPr>
          <p:cNvPr id="10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Flickr. Móvil. </a:t>
            </a:r>
            <a:r>
              <a:rPr lang="es-MX" sz="1800" dirty="0">
                <a:latin typeface="Segoe UI Semibold" pitchFamily="34" charset="0"/>
                <a:ea typeface="Segoe UI" pitchFamily="34" charset="0"/>
                <a:cs typeface="Segoe UI" pitchFamily="34" charset="0"/>
              </a:rPr>
              <a:t>Descarga de aplicación</a:t>
            </a: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 descr="C:\sds\Consejo_Forestal\Comité_Técnico_de_Sanidad_forestal\WhatsApp Image 2018-05-31 at 2.00.37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07" y="1774227"/>
            <a:ext cx="2813396" cy="50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sds\Consejo_Forestal\Comité_Técnico_de_Sanidad_forestal\WhatsApp Image 2018-05-31 at 2.00.37 PM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4227"/>
            <a:ext cx="2813395" cy="50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www.flickr.com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0525" y="566192"/>
            <a:ext cx="8229600" cy="990600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Inicio de sesión. </a:t>
            </a:r>
            <a:r>
              <a:rPr lang="es-MX" sz="1800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www.flickr.com</a:t>
            </a: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Usuario: </a:t>
            </a:r>
            <a:r>
              <a:rPr lang="es-MX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popo_morelos@yahoo.com</a:t>
            </a: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Contraseña: </a:t>
            </a:r>
            <a:r>
              <a:rPr lang="es-MX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seccion_7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sds\SEIARN\Indicadores\Riesgos\Popocatepetl\Screenshot_20180824-1456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9961"/>
            <a:ext cx="2821433" cy="50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sds\SEIARN\Indicadores\Riesgos\Popocatepetl\Screenshot_20180824-14563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66900"/>
            <a:ext cx="2757376" cy="49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8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0525" y="566192"/>
            <a:ext cx="8229600" cy="990600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Escritorio. Inicio de sesión. </a:t>
            </a:r>
            <a:r>
              <a:rPr lang="es-MX" sz="1800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www.flickr.com</a:t>
            </a: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Usuario: </a:t>
            </a:r>
            <a:r>
              <a:rPr lang="es-MX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popo_morelos@yahoo.com</a:t>
            </a: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Contraseña: </a:t>
            </a:r>
            <a:r>
              <a:rPr lang="es-MX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seccion_7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44408" cy="46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548680"/>
            <a:ext cx="547761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</a:t>
            </a:r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Generalidades de la plataforma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 descr="C:\sds\SEIARN\Indicadores\Riesgos\Popocatepetl\Screenshot_20180831-1214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61" y="1772816"/>
            <a:ext cx="2821433" cy="50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sds\SEIARN\Indicadores\Riesgos\Popocatepetl\Screenshot_20180831-1214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95" y="1772816"/>
            <a:ext cx="2821433" cy="50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548680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</a:t>
            </a:r>
            <a:r>
              <a:rPr lang="es-MX" sz="1800" dirty="0">
                <a:latin typeface="Segoe UI" panose="020B0502040204020203" pitchFamily="34" charset="0"/>
                <a:cs typeface="Segoe UI" panose="020B0502040204020203" pitchFamily="34" charset="0"/>
              </a:rPr>
              <a:t>Escritorio. Generalidades de la plataforma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548680"/>
            <a:ext cx="3389387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Carga automática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7" name="Picture 3" descr="C:\sds\SEIARN\Indicadores\Riesgos\Popocatepetl\Screenshot_20180824-1509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2871979" cy="51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sds\SEIARN\Indicadores\Riesgos\Popocatepetl\Screenshot_20180824-15104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68" y="1700808"/>
            <a:ext cx="2862128" cy="50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67100" y="3501008"/>
            <a:ext cx="13049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4572000" y="2852936"/>
            <a:ext cx="1656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Si se habilita cargará todas las fotos realizadas con el dispositivo </a:t>
            </a:r>
            <a:r>
              <a:rPr lang="es-MX" b="1" dirty="0" smtClean="0">
                <a:solidFill>
                  <a:srgbClr val="FF0000"/>
                </a:solidFill>
              </a:rPr>
              <a:t>móvil. </a:t>
            </a:r>
            <a:endParaRPr lang="es-MX" b="1" dirty="0">
              <a:solidFill>
                <a:srgbClr val="FF0000"/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5580112" y="3429000"/>
            <a:ext cx="2808312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C:\sds\SEIARN\Indicadores\Riesgos\Popocatepetl\Screenshot_20180831-1214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8" y="1700808"/>
            <a:ext cx="2848626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3206501"/>
            <a:ext cx="7920880" cy="1368151"/>
          </a:xfrm>
          <a:prstGeom prst="rect">
            <a:avLst/>
          </a:prstGeom>
          <a:noFill/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000" b="1" kern="1200">
                <a:ln w="5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Ejercicio</a:t>
            </a:r>
          </a:p>
          <a:p>
            <a:pPr algn="ctr"/>
            <a:r>
              <a:rPr lang="es-MX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Toma, edición y subida de fotografía</a:t>
            </a:r>
            <a:endParaRPr lang="es-MX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90525" y="692696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Toma de fotografía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72" name="Picture 4" descr="C:\sds\SEIARN\Indicadores\Riesgos\Popocatepetl\Screenshot_20180824-1459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5" y="1718717"/>
            <a:ext cx="2777705" cy="49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sds\SEIARN\Indicadores\Riesgos\Popocatepetl\2018-08-24_03-03-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82806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sds\SEIARN\Indicadores\Riesgos\Popocatepetl\2018-08-24_03-15-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8778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868425"/>
            <a:ext cx="7133803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Nombre de fotografía (Tag, etiqueta o prefijo)</a:t>
            </a:r>
            <a:b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popo_morelos_[dependencia]_[persona]</a:t>
            </a:r>
            <a:endParaRPr lang="es-MX" sz="1800" b="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C:\sds\SEIARN\Indicadores\Riesgos\Popocatepetl\Screenshot_20180824-1503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4" y="1718717"/>
            <a:ext cx="281991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sds\SEIARN\Indicadores\Riesgos\Popocatepetl\Screenshot_20180824-1515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34" y="1712987"/>
            <a:ext cx="2780928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56176" y="1718717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¡El prefijo es importante y obligado ya que este permite la visualización de la fotografía en el visor del Volcán Popocatépetl!</a:t>
            </a:r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Segoe UI Semibold" pitchFamily="34" charset="0"/>
              </a:rPr>
              <a:t>Sección </a:t>
            </a:r>
            <a:r>
              <a:rPr lang="es-MX" dirty="0" smtClean="0">
                <a:latin typeface="Segoe UI Semibold" pitchFamily="34" charset="0"/>
              </a:rPr>
              <a:t>7. Ecológico Ambiental</a:t>
            </a:r>
            <a:endParaRPr lang="es-MX" dirty="0">
              <a:latin typeface="Segoe UI Semi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6419" y="1988840"/>
            <a:ext cx="4355621" cy="41148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800" b="1" dirty="0" smtClean="0">
                <a:latin typeface="Segoe UI Semibold" pitchFamily="34" charset="0"/>
              </a:rPr>
              <a:t>SDS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SEDENA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SEMARNAT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CONAFOR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CONANP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PROFEPA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PROPAEM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CONAGUA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CEAGUA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SAGARPA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SEDAGRO</a:t>
            </a: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004048" y="2492896"/>
            <a:ext cx="3960440" cy="3168352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>
                <a:latin typeface="Segoe UI Semibold" pitchFamily="34" charset="0"/>
              </a:rPr>
              <a:t>Incendios forestales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Vida silvestre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Ganado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Cultivos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Suelos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Fauna doméstica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Infraestructura hidroagrícola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Calidad del aire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800" dirty="0" smtClean="0">
                <a:latin typeface="Segoe UI Semibold" pitchFamily="34" charset="0"/>
              </a:rPr>
              <a:t>Industria</a:t>
            </a:r>
          </a:p>
        </p:txBody>
      </p:sp>
      <p:sp>
        <p:nvSpPr>
          <p:cNvPr id="9" name="8 Flecha a la derecha con bandas"/>
          <p:cNvSpPr/>
          <p:nvPr/>
        </p:nvSpPr>
        <p:spPr>
          <a:xfrm>
            <a:off x="2771800" y="3140968"/>
            <a:ext cx="1889870" cy="93610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692696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Nombre de fotografía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218" name="Picture 2" descr="C:\sds\SEIARN\Indicadores\Riesgos\Popocatepetl\Screenshot_20180824-1504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49" y="1700806"/>
            <a:ext cx="2841357" cy="50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sds\SEIARN\Indicadores\Riesgos\Popocatepetl\Screenshot_20180824-1505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9" y="1700807"/>
            <a:ext cx="2841357" cy="50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sds\SEIARN\Indicadores\Riesgos\Popocatepetl\Screenshot_20180824-15164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19" y="1694679"/>
            <a:ext cx="2808736" cy="49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692696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Nombre de fotografía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220" name="Picture 4" descr="C:\sds\SEIARN\Indicadores\Riesgos\Popocatepetl\Screenshot_20180824-1510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2607"/>
            <a:ext cx="2823468" cy="50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0525" y="692696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Móvil. Álbum de fotografía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42" name="Picture 2" descr="C:\sds\SEIARN\Indicadores\Riesgos\Popocatepetl\Screenshot_20180824-1504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47" y="1700808"/>
            <a:ext cx="2821433" cy="50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7587" y="1700808"/>
            <a:ext cx="5507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Se recomienda ampliamente, que al momento de subir la foto, designando el nombre adecuado de la misma, se seleccione el ÁLBUM de FLICKR que corresponda a la dependencia a la que pertenezca la persona que tomó la fotografía.</a:t>
            </a:r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0" name="Picture 2" descr="C:\sds\Screenshot_20180831-1149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3668688"/>
            <a:ext cx="17145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sds\Screenshot_20180831-1149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28" y="3668688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sds\Screenshot_20180831-1149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43" y="3668688"/>
            <a:ext cx="17145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itchFamily="34" charset="0"/>
              </a:rPr>
              <a:t>Las imágenes con georreferencia no deben ser editadas antes de subirlas a Flickr, ya que la pierden.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 smtClean="0">
              <a:latin typeface="Segoe UI Semibold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itchFamily="34" charset="0"/>
              </a:rPr>
              <a:t>Las imágenes recibidas a través de WhatsApp pierden la georreferencia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>
              <a:latin typeface="Segoe UI Semibold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itchFamily="34" charset="0"/>
              </a:rPr>
              <a:t>Las imágenes sin georreferencia se pueden ubicar geográficamente de forma manual: a través del mapa de Flickr o ingresando las coordenadas numéricamente (GPS).</a:t>
            </a:r>
            <a:endParaRPr lang="es-MX" dirty="0">
              <a:latin typeface="Segoe UI Semibold" pitchFamily="34" charset="0"/>
            </a:endParaRPr>
          </a:p>
        </p:txBody>
      </p:sp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90525" y="692696"/>
            <a:ext cx="6197699" cy="432048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Flickr. Escritorio. Toma y subida de fotografía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Subir fotografía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8565"/>
          <a:stretch/>
        </p:blipFill>
        <p:spPr bwMode="auto">
          <a:xfrm>
            <a:off x="213134" y="1764924"/>
            <a:ext cx="8679346" cy="4328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7092280" y="1700808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itchFamily="34" charset="0"/>
                <a:cs typeface="Segoe UI Semibold" panose="020B0702040204020203" pitchFamily="34" charset="0"/>
              </a:rPr>
              <a:t>Flickr. Escritorio. Subir fotografía: </a:t>
            </a:r>
            <a:r>
              <a:rPr lang="es-MX" sz="1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popo_morelos_[dependencia</a:t>
            </a:r>
            <a:r>
              <a:rPr lang="es-MX" sz="18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]_[persona]</a:t>
            </a: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4400" y="1981200"/>
            <a:ext cx="73152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Propiedades de la fotografía. Licencia</a:t>
            </a:r>
            <a:b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s-MX" sz="1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PUBLIC DOMAIN WORK </a:t>
            </a:r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o</a:t>
            </a:r>
            <a:r>
              <a:rPr lang="es-MX" sz="1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INFORMACIÓN PÚBLICA</a:t>
            </a:r>
            <a:endParaRPr lang="es-MX" sz="1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700" y="1772816"/>
            <a:ext cx="8770168" cy="493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180239" y="3861048"/>
            <a:ext cx="1475656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67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Propiedades de la fotografía. </a:t>
            </a:r>
            <a:r>
              <a:rPr lang="es-MX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Á</a:t>
            </a:r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lbumes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772816"/>
            <a:ext cx="8669867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0" y="3356992"/>
            <a:ext cx="1475656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02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Álbumes ya existentes por dependencia.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 bwMode="auto">
          <a:xfrm>
            <a:off x="107504" y="1956687"/>
            <a:ext cx="8943409" cy="464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8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Creación de álbumes nuevos.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81845" y="1914607"/>
            <a:ext cx="8786045" cy="494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3923928" y="4653136"/>
            <a:ext cx="864096" cy="4320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81000"/>
            <a:ext cx="8579296" cy="990600"/>
          </a:xfrm>
        </p:spPr>
        <p:txBody>
          <a:bodyPr>
            <a:noAutofit/>
          </a:bodyPr>
          <a:lstStyle/>
          <a:p>
            <a:pPr>
              <a:tabLst>
                <a:tab pos="3943350" algn="l"/>
              </a:tabLst>
            </a:pPr>
            <a: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Introducción. Sistema Estatal de Información Ambiental y Recursos Naturales</a:t>
            </a:r>
            <a:br>
              <a:rPr lang="es-MX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MX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biodiversidad.morelos.gob.mx/observatorio</a:t>
            </a:r>
            <a:endParaRPr lang="es-MX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700808"/>
            <a:ext cx="6408712" cy="4904184"/>
          </a:xfrm>
        </p:spPr>
        <p:txBody>
          <a:bodyPr>
            <a:noAutofit/>
          </a:bodyPr>
          <a:lstStyle/>
          <a:p>
            <a:pPr algn="just"/>
            <a:r>
              <a:rPr lang="es-MX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Ley del Equilibrio Ecológico y la Protección al Ambiente del Estado de Morelos</a:t>
            </a:r>
          </a:p>
          <a:p>
            <a:pPr algn="just"/>
            <a:endParaRPr lang="es-MX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s-MX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CAPÍTULO III  Derecho a la información ambiental</a:t>
            </a:r>
          </a:p>
          <a:p>
            <a:pPr algn="just"/>
            <a:r>
              <a:rPr lang="es-MX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ARTÍCULO 57. </a:t>
            </a:r>
            <a:r>
              <a:rPr lang="es-MX" sz="1400" dirty="0">
                <a:latin typeface="Segoe UI" panose="020B0502040204020203" pitchFamily="34" charset="0"/>
                <a:cs typeface="Segoe UI" panose="020B0502040204020203" pitchFamily="34" charset="0"/>
              </a:rPr>
              <a:t>La Secretaría desarrollará un Sistema Estatal de Información Ambiental y de Recursos Naturales que tendrá por objeto registrar, organizar, actualizar y difundir la </a:t>
            </a:r>
            <a:r>
              <a:rPr lang="es-MX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información ambiental nacional y de la entidad</a:t>
            </a:r>
            <a:r>
              <a:rPr lang="es-MX" sz="1400" dirty="0">
                <a:latin typeface="Segoe UI" panose="020B0502040204020203" pitchFamily="34" charset="0"/>
                <a:cs typeface="Segoe UI" panose="020B0502040204020203" pitchFamily="34" charset="0"/>
              </a:rPr>
              <a:t>, que estará disponible para su consulta y que se coordinará y complementará con el Sistema de Cuentas Nacionales a cargo del Instituto Nacional de Estadística, Geografía e Informática.</a:t>
            </a:r>
          </a:p>
          <a:p>
            <a:pPr algn="just"/>
            <a:endParaRPr lang="es-MX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s-MX" sz="1400" dirty="0">
                <a:latin typeface="Segoe UI" panose="020B0502040204020203" pitchFamily="34" charset="0"/>
                <a:cs typeface="Segoe UI" panose="020B0502040204020203" pitchFamily="34" charset="0"/>
              </a:rPr>
              <a:t>En dicho Sistema, la Secretaría deberá integrar, entre otros aspectos, información relativa a los inventarios de recursos naturales existentes en el territorio estatal, a los mecanismos y resultados obtenidos del monitoreo de la calidad del aire, del agua y del suelo, al ordenamiento ecológico del territorio y la correspondiente a los registros, programas y acciones que se realicen para la preservación del equilibrio ecológico y la protección al ambiente. La Secretaría reunirá informes y documentos relevantes que resulten de las actividades científicas, académicas, trabajos técnicos o de cualquier otra índole en materia ambiental y de preservación de recursos naturales, realizados en el país por personas físicas o morales, nacionales o extranjeras, los que serán remitidos al Sistema Estatal de Información Ambiental y de Recursos Naturales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516216" y="2060848"/>
            <a:ext cx="24837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Áreas Naturales Protegidas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Biodiversidad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Desarrollo Urbano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Energía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Forestal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Ordenamiento ecológico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Residuos sólidos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Riesgos y peligros</a:t>
            </a:r>
            <a:endParaRPr lang="es-MX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3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Creación de álbumes.  Opción Organizar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700808"/>
            <a:ext cx="8698160" cy="48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3779912" y="3356992"/>
            <a:ext cx="2880320" cy="72008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98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Subir fotografía. Selección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770348"/>
            <a:ext cx="8709355" cy="4899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8100782" y="2060848"/>
            <a:ext cx="1023268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4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Propiedades finales de la fotografía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844824"/>
            <a:ext cx="8604448" cy="484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3779912" y="4221088"/>
            <a:ext cx="1023268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8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Propiedades finales de la fotografía. Barra de progreso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82273" y="1772816"/>
            <a:ext cx="8770168" cy="493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50912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Segoe UI Semibold" pitchFamily="34" charset="0"/>
              </a:rPr>
              <a:t>Flickr. Escritorio. Galería</a:t>
            </a:r>
            <a:endParaRPr lang="es-MX" sz="3200" dirty="0">
              <a:latin typeface="Segoe UI Semibold" pitchFamily="34" charset="0"/>
            </a:endParaRPr>
          </a:p>
        </p:txBody>
      </p:sp>
      <p:pic>
        <p:nvPicPr>
          <p:cNvPr id="4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2"/>
          <a:stretch/>
        </p:blipFill>
        <p:spPr bwMode="auto">
          <a:xfrm>
            <a:off x="216379" y="1916832"/>
            <a:ext cx="8756042" cy="454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lipse"/>
          <p:cNvSpPr/>
          <p:nvPr/>
        </p:nvSpPr>
        <p:spPr>
          <a:xfrm>
            <a:off x="1259632" y="2893041"/>
            <a:ext cx="1023268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16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Georreferenciación de fotografía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3206501"/>
            <a:ext cx="7920880" cy="1368151"/>
          </a:xfrm>
          <a:prstGeom prst="rect">
            <a:avLst/>
          </a:prstGeom>
          <a:noFill/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000" b="1" kern="1200">
                <a:ln w="5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Ejercicio</a:t>
            </a:r>
          </a:p>
          <a:p>
            <a:pPr algn="ctr"/>
            <a:r>
              <a:rPr lang="es-MX" dirty="0" smtClean="0">
                <a:latin typeface="Segoe UI" panose="020B0502040204020203" pitchFamily="34" charset="0"/>
                <a:cs typeface="Segoe UI" panose="020B0502040204020203" pitchFamily="34" charset="0"/>
              </a:rPr>
              <a:t>Georreferenciación manual de fotografía</a:t>
            </a:r>
            <a:endParaRPr lang="es-MX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Georreferenciación de fotografía. Manualmente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772816"/>
            <a:ext cx="8581340" cy="4827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1369774" y="3429000"/>
            <a:ext cx="825962" cy="28803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03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Georreferenciación de fotografía. Manualmente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6379" y="1700808"/>
            <a:ext cx="8676101" cy="4880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2987824" y="1988840"/>
            <a:ext cx="825962" cy="28803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10 Elipse"/>
          <p:cNvSpPr/>
          <p:nvPr/>
        </p:nvSpPr>
        <p:spPr>
          <a:xfrm>
            <a:off x="53380" y="5445224"/>
            <a:ext cx="1710308" cy="28803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1763688" y="3861048"/>
            <a:ext cx="2088232" cy="20162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4536114" y="3356991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Arrastrar la fotografía individualmente o en grupo a la ubicación aproximada</a:t>
            </a:r>
            <a:endParaRPr lang="es-MX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8297698" y="2285256"/>
            <a:ext cx="825962" cy="3516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13 Elipse"/>
          <p:cNvSpPr/>
          <p:nvPr/>
        </p:nvSpPr>
        <p:spPr>
          <a:xfrm>
            <a:off x="8456351" y="2852936"/>
            <a:ext cx="436129" cy="100811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99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1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Flickr. Escritorio. Georreferenciación de fotografía. Numéricamente</a:t>
            </a:r>
            <a:endParaRPr lang="es-MX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0231" y="1700808"/>
            <a:ext cx="8837788" cy="4971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059832" y="3284984"/>
            <a:ext cx="165618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2996952"/>
            <a:ext cx="213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Asignación </a:t>
            </a:r>
            <a:r>
              <a:rPr lang="es-MX" b="1" dirty="0" smtClean="0">
                <a:solidFill>
                  <a:srgbClr val="FF0000"/>
                </a:solidFill>
              </a:rPr>
              <a:t>numérica de coordenadas geográficas </a:t>
            </a:r>
            <a:endParaRPr lang="es-MX" b="1" dirty="0">
              <a:solidFill>
                <a:srgbClr val="FF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2411760" y="3458617"/>
            <a:ext cx="72008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C:\sds\SEIARN\Indicadores\Riesgos\Popocatepetl\curso\sds\IMG_20180827_1150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2492896"/>
            <a:ext cx="1845298" cy="24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Map Application</a:t>
            </a:r>
            <a:endParaRPr lang="es-MX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1916832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http://arcg.is/nuDH0</a:t>
            </a:r>
          </a:p>
        </p:txBody>
      </p:sp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 – OES. Esquema de funcionamiento (1)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267" name="Picture 3" descr="C:\sds\SEIARN\Indicadores\Sistemas_de_información\SEIARN-Observatorio\img\EQUIPO\20170405_122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4544"/>
            <a:ext cx="288032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sds\comunicación\Página WEB\website_nuevo\seiarn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5760640" cy="414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397" y="5808796"/>
            <a:ext cx="612068" cy="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4414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MX" sz="138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Gracias</a:t>
            </a:r>
          </a:p>
          <a:p>
            <a:endParaRPr lang="es-MX" b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Secretaría de Desarrollo Sustentable</a:t>
            </a:r>
          </a:p>
          <a:p>
            <a:r>
              <a:rPr lang="es-MX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Dr. Einar Topiltzin Contreras Macbeath</a:t>
            </a:r>
            <a:endParaRPr lang="es-MX" b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Dirección de Sistemas de Información Ambiental</a:t>
            </a:r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fernando.valdez@morelos.gob.mx</a:t>
            </a:r>
            <a:endParaRPr lang="es-MX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josue.chichia@morelos.gob.mx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ignacio.preciado@morelos.gob.mx</a:t>
            </a:r>
          </a:p>
          <a:p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r"/>
            <a:r>
              <a:rPr lang="es-MX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(777) 312 6601</a:t>
            </a:r>
            <a:endParaRPr lang="es-MX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ds\IMG\SDS\ATT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ds\IMG\SDS\Escu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sds\IMG\SDS\sds chi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330059" y="2136965"/>
            <a:ext cx="6922462" cy="3996561"/>
            <a:chOff x="-382783" y="1027495"/>
            <a:chExt cx="10390815" cy="36645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196" y="1531626"/>
              <a:ext cx="9107805" cy="316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Rectángulo"/>
            <p:cNvSpPr/>
            <p:nvPr/>
          </p:nvSpPr>
          <p:spPr>
            <a:xfrm>
              <a:off x="5072995" y="3583853"/>
              <a:ext cx="648072" cy="3240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36195" y="1531625"/>
              <a:ext cx="1940456" cy="30243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161227" y="1477619"/>
              <a:ext cx="1728192" cy="3240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-382783" y="1153324"/>
              <a:ext cx="3975448" cy="3668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Consulta de </a:t>
              </a:r>
              <a:r>
                <a:rPr lang="es-ES" sz="2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capas</a:t>
              </a:r>
              <a:endParaRPr lang="es-ES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5536226" y="1027495"/>
              <a:ext cx="4471806" cy="5309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Consulta de </a:t>
              </a:r>
            </a:p>
            <a:p>
              <a:pPr algn="ctr"/>
              <a:r>
                <a:rPr lang="es-ES" sz="2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ubicación geográfica</a:t>
              </a:r>
              <a:endParaRPr lang="es-ES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4511476" y="4025047"/>
              <a:ext cx="2877268" cy="5309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s-ES" sz="2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Descarga de </a:t>
              </a:r>
            </a:p>
            <a:p>
              <a:pPr algn="ctr"/>
              <a:r>
                <a:rPr lang="es-ES" sz="2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datos</a:t>
              </a:r>
              <a:endParaRPr lang="es-ES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2" descr="Resultado de imagen para mapote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5" y="1988840"/>
            <a:ext cx="2281691" cy="18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para hard disk jun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654" y="4324155"/>
            <a:ext cx="2276552" cy="17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 – OES. Funciones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" descr="C:\sds\IMG\SDS\ATT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sds\IMG\SDS\Escud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sds\IMG\SDS\sds chiqui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SEIARN</a:t>
            </a:r>
            <a:r>
              <a:rPr lang="es-MX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MX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– OES. </a:t>
            </a:r>
            <a:r>
              <a:rPr lang="es-MX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Datos abiertos</a:t>
            </a:r>
            <a:endParaRPr lang="es-MX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386" name="Picture 2" descr="Resultado de imagen para esquema de desarrollo 5 estrellas datos abiertos open data 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35727"/>
            <a:ext cx="5707702" cy="35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794285"/>
            <a:ext cx="1659024" cy="882885"/>
          </a:xfrm>
          <a:prstGeom prst="rect">
            <a:avLst/>
          </a:prstGeom>
        </p:spPr>
      </p:pic>
      <p:sp>
        <p:nvSpPr>
          <p:cNvPr id="7" name="6 Cheurón"/>
          <p:cNvSpPr/>
          <p:nvPr/>
        </p:nvSpPr>
        <p:spPr>
          <a:xfrm rot="2479347">
            <a:off x="3081130" y="2235115"/>
            <a:ext cx="628551" cy="838068"/>
          </a:xfrm>
          <a:prstGeom prst="chevron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7030A0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75" y="1845157"/>
            <a:ext cx="611387" cy="5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esultado de imagen para MYSQ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4514" y="2536255"/>
            <a:ext cx="725880" cy="4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Elipse"/>
          <p:cNvSpPr/>
          <p:nvPr/>
        </p:nvSpPr>
        <p:spPr>
          <a:xfrm>
            <a:off x="1860750" y="4653136"/>
            <a:ext cx="1260140" cy="114471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3 Elipse"/>
          <p:cNvSpPr/>
          <p:nvPr/>
        </p:nvSpPr>
        <p:spPr>
          <a:xfrm rot="20196339">
            <a:off x="2876014" y="2750417"/>
            <a:ext cx="3779136" cy="2363248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10 Elipse"/>
          <p:cNvSpPr/>
          <p:nvPr/>
        </p:nvSpPr>
        <p:spPr>
          <a:xfrm>
            <a:off x="6332371" y="1828295"/>
            <a:ext cx="1260140" cy="162320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16 Rectángulo"/>
          <p:cNvSpPr/>
          <p:nvPr/>
        </p:nvSpPr>
        <p:spPr>
          <a:xfrm>
            <a:off x="6084168" y="6214056"/>
            <a:ext cx="2795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i="1" dirty="0" smtClean="0"/>
              <a:t>URI: uniform </a:t>
            </a:r>
            <a:r>
              <a:rPr lang="es-MX" sz="1400" i="1" dirty="0"/>
              <a:t>resource </a:t>
            </a:r>
            <a:r>
              <a:rPr lang="es-MX" sz="1400" i="1" dirty="0" smtClean="0"/>
              <a:t>identifier</a:t>
            </a:r>
          </a:p>
          <a:p>
            <a:r>
              <a:rPr lang="es-MX" sz="1400" i="1" dirty="0" smtClean="0"/>
              <a:t>URL: uniform </a:t>
            </a:r>
            <a:r>
              <a:rPr lang="es-MX" sz="1400" i="1" dirty="0"/>
              <a:t>resource name</a:t>
            </a:r>
            <a:endParaRPr lang="es-MX" sz="1400" dirty="0"/>
          </a:p>
        </p:txBody>
      </p:sp>
      <p:pic>
        <p:nvPicPr>
          <p:cNvPr id="18" name="Picture 4" descr="Resultado de imagen para esquema de desarrollo cinco estrellas datos abier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" y="2764280"/>
            <a:ext cx="2385617" cy="17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sds\IMG\SDS\ATT0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1" y="1"/>
            <a:ext cx="903413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sds\IMG\SDS\Escud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505782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sds\IMG\SDS\sds chiquit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"/>
            <a:ext cx="1377030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sds\SEIARN\Indicadores\Sistemas_de_información\SEIARN-Observatorio\img\logotipos\oes_chiquit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599332" cy="7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ux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ssp-nwarcfmug-portalvsarcgisonline-150916212236-lva1-app6892</Template>
  <TotalTime>2352</TotalTime>
  <Words>1572</Words>
  <Application>Microsoft Office PowerPoint</Application>
  <PresentationFormat>Presentación en pantalla (4:3)</PresentationFormat>
  <Paragraphs>349</Paragraphs>
  <Slides>70</Slides>
  <Notes>67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1" baseType="lpstr">
      <vt:lpstr>Deluxe</vt:lpstr>
      <vt:lpstr>Presentación de PowerPoint</vt:lpstr>
      <vt:lpstr>Nota importantes después de la capacitación</vt:lpstr>
      <vt:lpstr>Presentación de PowerPoint</vt:lpstr>
      <vt:lpstr>Volcán Popocatépetl</vt:lpstr>
      <vt:lpstr>Sección 7. Ecológico Ambiental</vt:lpstr>
      <vt:lpstr>Introducción. Sistema Estatal de Información Ambiental y Recursos Naturales biodiversidad.morelos.gob.mx/observatorio</vt:lpstr>
      <vt:lpstr>SEIARN – OES. Esquema de funcionamiento (1)</vt:lpstr>
      <vt:lpstr>SEIARN – OES. Funciones</vt:lpstr>
      <vt:lpstr>SEIARN – OES. Datos abiertos</vt:lpstr>
      <vt:lpstr>SEIARN – OES. 12 subsistemas de información temática</vt:lpstr>
      <vt:lpstr>SEIARN – OES. Riesgos y peligros</vt:lpstr>
      <vt:lpstr>SEIARN – OES. Sismo 2017/09/19</vt:lpstr>
      <vt:lpstr>Registro de información</vt:lpstr>
      <vt:lpstr>www.unitar.org/unosat</vt:lpstr>
      <vt:lpstr>Unitar</vt:lpstr>
      <vt:lpstr>www.unitar.org/unosat</vt:lpstr>
      <vt:lpstr>UN-Asign</vt:lpstr>
      <vt:lpstr>UN-Asign. Móvil. Inicio de sesión</vt:lpstr>
      <vt:lpstr>UN-Asign. Móvil. Generalidades de la plataforma</vt:lpstr>
      <vt:lpstr>UN-Asign. Móvil. Geo-photo</vt:lpstr>
      <vt:lpstr>UN-Asign. Móvil. Geo-text o Geolocated message</vt:lpstr>
      <vt:lpstr>Presentación de PowerPoint</vt:lpstr>
      <vt:lpstr>UN-Asign. Móvil. Library</vt:lpstr>
      <vt:lpstr>UN-Asign. Móvil. Consulta de un geomensaje o geotexto</vt:lpstr>
      <vt:lpstr>UN-Asign. Móvil. Report</vt:lpstr>
      <vt:lpstr>UN-Asign. Móvil. Building Damage Assessment</vt:lpstr>
      <vt:lpstr>UN-Asign. Móvil. GIDS 2017: Building Damage Assessment</vt:lpstr>
      <vt:lpstr>UN-Asign. Móvil. UN Asign Crowd Assesment</vt:lpstr>
      <vt:lpstr>UN-Asign. Móvil. Urban DRR: Flood Vulnerability Assessment</vt:lpstr>
      <vt:lpstr>UN-Asign. Escritorio. Consola de administración</vt:lpstr>
      <vt:lpstr>UN-Asign. Escritorio. Consola de administración</vt:lpstr>
      <vt:lpstr>UN-ASIGN. Crowd viewer</vt:lpstr>
      <vt:lpstr>Presentación de PowerPoint</vt:lpstr>
      <vt:lpstr>UN-ASIGN Crowd viewer</vt:lpstr>
      <vt:lpstr>Sistema Estatal de Información Ambiental y Recursos Naturales – Observatorio Estatal de la Sustentabilidad</vt:lpstr>
      <vt:lpstr>Sistema Estatal de Información Ambiental y Recursos Naturales – Observatorio Estatal de la Sustentabilidad</vt:lpstr>
      <vt:lpstr>Map</vt:lpstr>
      <vt:lpstr>Map Application</vt:lpstr>
      <vt:lpstr>Presentación de PowerPoint</vt:lpstr>
      <vt:lpstr>Flickr. Móvil. Descarga de aplicación</vt:lpstr>
      <vt:lpstr>Flickr. Escritorio. www.flickr.com</vt:lpstr>
      <vt:lpstr>Flickr. Móvil. Inicio de sesión. www.flickr.com Usuario: popo_morelos@yahoo.com Contraseña: seccion_7</vt:lpstr>
      <vt:lpstr>Flickr. Escritorio. Inicio de sesión. www.flickr.com Usuario: popo_morelos@yahoo.com Contraseña: seccion_7</vt:lpstr>
      <vt:lpstr>Flickr. Móvil. Generalidades de la plataforma</vt:lpstr>
      <vt:lpstr>Flickr. Escritorio. Generalidades de la plataforma</vt:lpstr>
      <vt:lpstr>Flickr. Móvil. Carga automática</vt:lpstr>
      <vt:lpstr>Presentación de PowerPoint</vt:lpstr>
      <vt:lpstr>Flickr. Móvil. Toma de fotografía</vt:lpstr>
      <vt:lpstr>Flickr. Móvil. Nombre de fotografía (Tag, etiqueta o prefijo) popo_morelos_[dependencia]_[persona]</vt:lpstr>
      <vt:lpstr>Flickr. Móvil. Nombre de fotografía</vt:lpstr>
      <vt:lpstr>Flickr. Móvil. Nombre de fotografía</vt:lpstr>
      <vt:lpstr>Flickr. Móvil. Álbum de fotografía</vt:lpstr>
      <vt:lpstr>Flickr. Escritorio. Toma y subida de fotografía</vt:lpstr>
      <vt:lpstr>Flickr. Escritorio. Subir fotografía</vt:lpstr>
      <vt:lpstr>Flickr. Escritorio. Subir fotografía: popo_morelos_[dependencia]_[persona]</vt:lpstr>
      <vt:lpstr>Flickr. Escritorio. Propiedades de la fotografía. Licencia PUBLIC DOMAIN WORK o INFORMACIÓN PÚBLICA</vt:lpstr>
      <vt:lpstr>Flickr. Escritorio. Propiedades de la fotografía. Álbumes</vt:lpstr>
      <vt:lpstr>Flickr. Escritorio. Álbumes ya existentes por dependencia.</vt:lpstr>
      <vt:lpstr>Flickr. Escritorio. Creación de álbumes nuevos.</vt:lpstr>
      <vt:lpstr>Flickr. Escritorio. Creación de álbumes.  Opción Organizar</vt:lpstr>
      <vt:lpstr>Flickr. Escritorio. Subir fotografía. Selección</vt:lpstr>
      <vt:lpstr>Flickr. Escritorio. Propiedades finales de la fotografía</vt:lpstr>
      <vt:lpstr>Flickr. Escritorio. Propiedades finales de la fotografía. Barra de progreso</vt:lpstr>
      <vt:lpstr>Flickr. Escritorio. Galería</vt:lpstr>
      <vt:lpstr>Flickr. Escritorio. Georreferenciación de fotografía</vt:lpstr>
      <vt:lpstr>Flickr. Escritorio. Georreferenciación de fotografía. Manualmente</vt:lpstr>
      <vt:lpstr>Flickr. Escritorio. Georreferenciación de fotografía. Manualmente</vt:lpstr>
      <vt:lpstr>Flickr. Escritorio. Georreferenciación de fotografía. Numéricamente</vt:lpstr>
      <vt:lpstr>Map Application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Valdez Calderón</dc:creator>
  <cp:lastModifiedBy>Fernando Valdez Calderón</cp:lastModifiedBy>
  <cp:revision>99</cp:revision>
  <dcterms:created xsi:type="dcterms:W3CDTF">2018-06-07T02:39:57Z</dcterms:created>
  <dcterms:modified xsi:type="dcterms:W3CDTF">2018-08-31T17:32:12Z</dcterms:modified>
</cp:coreProperties>
</file>